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10" r:id="rId4"/>
    <p:sldId id="314" r:id="rId5"/>
    <p:sldId id="272" r:id="rId6"/>
    <p:sldId id="273" r:id="rId7"/>
    <p:sldId id="296" r:id="rId8"/>
    <p:sldId id="297" r:id="rId9"/>
    <p:sldId id="298" r:id="rId10"/>
    <p:sldId id="299" r:id="rId11"/>
    <p:sldId id="300" r:id="rId12"/>
    <p:sldId id="301" r:id="rId13"/>
    <p:sldId id="289" r:id="rId14"/>
    <p:sldId id="290" r:id="rId15"/>
    <p:sldId id="291" r:id="rId16"/>
    <p:sldId id="318" r:id="rId17"/>
    <p:sldId id="303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4" autoAdjust="0"/>
    <p:restoredTop sz="98450" autoAdjust="0"/>
  </p:normalViewPr>
  <p:slideViewPr>
    <p:cSldViewPr>
      <p:cViewPr varScale="1">
        <p:scale>
          <a:sx n="74" d="100"/>
          <a:sy n="74" d="100"/>
        </p:scale>
        <p:origin x="15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02983-E8AA-4C40-B197-F21B315D888C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E4448-3C83-45A4-95BD-9AAB75F4C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CF532C-4AC3-4A91-95AB-A79777BA7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D4A7E-0670-49FB-8788-EE95BD363208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E0A21-3125-40AF-A446-CE2731E02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H&#192;\TH&#416;%20CH&#218;%20H&#7842;I%20QU&#194;N\NH&#7840;C%20H&#7842;I%20QU&#194;N\Am_thanh_thien_nhien_-_Song_bien.mp3" TargetMode="External"/><Relationship Id="rId1" Type="http://schemas.openxmlformats.org/officeDocument/2006/relationships/audio" Target="file:///D:\HA\VI%20NG&#7884;C%20H&#192;%202012-2013\C&#193;C%20CH&#7910;%20&#272;&#7872;%202012-2013\C&#272;%20NGH&#7872;%20NGHI&#7878;P%20.%20PH&#7908;\NH&#7840;C%20H&#7842;I%20QU&#194;N\Am_thanh_thien_nhien_-_Song_bien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4303AA-3BB8-4B40-9998-7FE3D78BBE64}"/>
              </a:ext>
            </a:extLst>
          </p:cNvPr>
          <p:cNvSpPr/>
          <p:nvPr/>
        </p:nvSpPr>
        <p:spPr>
          <a:xfrm>
            <a:off x="1746502" y="17026"/>
            <a:ext cx="5516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QUẬN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</a:t>
            </a: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 HOA MỘC LAN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D0B7BB-C8A1-4931-B0C4-7AFBB6FD64B8}"/>
              </a:ext>
            </a:extLst>
          </p:cNvPr>
          <p:cNvSpPr/>
          <p:nvPr/>
        </p:nvSpPr>
        <p:spPr>
          <a:xfrm>
            <a:off x="712194" y="2508881"/>
            <a:ext cx="80297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LĨNH VỰC PHÁT </a:t>
            </a: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TRIỂN NGÔN</a:t>
            </a:r>
            <a:r>
              <a:rPr kumimoji="0" lang="vi-VN" sz="3600" b="1" i="0" u="none" strike="noStrike" kern="1200" cap="none" spc="0" normalizeH="0" noProof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NGỮ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 </a:t>
            </a:r>
            <a:r>
              <a:rPr kumimoji="0" lang="vi-VN" sz="24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 LÀM</a:t>
            </a:r>
            <a:r>
              <a:rPr kumimoji="0" lang="vi-VN" sz="2400" b="1" i="0" u="none" strike="noStrike" kern="1200" cap="none" spc="0" normalizeH="0" noProof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QUEN VĂN HỌC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5568CA-D666-4E61-A0EE-C11BD128FF9D}"/>
              </a:ext>
            </a:extLst>
          </p:cNvPr>
          <p:cNvSpPr txBox="1"/>
          <p:nvPr/>
        </p:nvSpPr>
        <p:spPr>
          <a:xfrm>
            <a:off x="2835686" y="3948743"/>
            <a:ext cx="3782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Chú Hải quân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– 6 tuôỉ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9AB673-716C-42D8-81D6-13C5E3FFA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5283" y="919169"/>
            <a:ext cx="1239332" cy="11897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ruong-sa-5-1345773982_480x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53000" y="381000"/>
            <a:ext cx="419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mong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khôn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71_Con_Luan_Son_tau_do_bo_tong_hop_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895600" y="381000"/>
            <a:ext cx="5867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vượt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sóng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ra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khơi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cầm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chắc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súng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Giữ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trời</a:t>
            </a:r>
            <a:endParaRPr lang="en-US" sz="28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905000"/>
            <a:ext cx="901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HẢI QUÂN LÀM NHIỆM VỤ GÌ 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819400"/>
            <a:ext cx="8271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 CANH GÁC NHƯ THẾ NÀO?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62000" y="1219200"/>
            <a:ext cx="80409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BẠN NHỎ ƯỚC MƠ ĐiỀU GÌ?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209800"/>
          </a:xfrm>
        </p:spPr>
        <p:txBody>
          <a:bodyPr>
            <a:normAutofit/>
          </a:bodyPr>
          <a:lstStyle/>
          <a:p>
            <a:pPr algn="l"/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79695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flipV="1">
            <a:off x="381000" y="304796"/>
            <a:ext cx="8610600" cy="6324603"/>
          </a:xfrm>
        </p:spPr>
      </p:pic>
      <p:sp>
        <p:nvSpPr>
          <p:cNvPr id="9" name="Rectangle 8"/>
          <p:cNvSpPr/>
          <p:nvPr/>
        </p:nvSpPr>
        <p:spPr>
          <a:xfrm>
            <a:off x="685800" y="2514600"/>
            <a:ext cx="7467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- </a:t>
            </a:r>
            <a:r>
              <a:rPr lang="vi-VN" sz="3600" dirty="0"/>
              <a:t>Từng đội đọc thi đua.</a:t>
            </a:r>
            <a:br>
              <a:rPr lang="en-US" sz="3600" dirty="0"/>
            </a:br>
            <a:r>
              <a:rPr lang="vi-VN" sz="3600" dirty="0"/>
              <a:t>- Thi đọc nối tiếp từng câu thơ</a:t>
            </a:r>
            <a:br>
              <a:rPr lang="en-US" sz="3600" dirty="0"/>
            </a:br>
            <a:r>
              <a:rPr lang="vi-VN" sz="3600" dirty="0"/>
              <a:t>-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vi-VN" sz="3600" dirty="0"/>
              <a:t>nhân lên đọc thơ</a:t>
            </a:r>
            <a:endParaRPr lang="en-US" sz="36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Plants Leaves Wallpaper - Free image on Pixabay">
            <a:extLst>
              <a:ext uri="{FF2B5EF4-FFF2-40B4-BE49-F238E27FC236}">
                <a16:creationId xmlns:a16="http://schemas.microsoft.com/office/drawing/2014/main" id="{92A624C4-5F9E-4E7F-A357-CA39CEE1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905000"/>
            <a:ext cx="9524999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A6339E-0CDF-45C9-A39E-7E3A494CA5F7}"/>
              </a:ext>
            </a:extLst>
          </p:cNvPr>
          <p:cNvSpPr/>
          <p:nvPr/>
        </p:nvSpPr>
        <p:spPr>
          <a:xfrm>
            <a:off x="1905000" y="1600200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chào tạm biệt các con!</a:t>
            </a:r>
            <a:endParaRPr lang="vi-VN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1143000"/>
            <a:ext cx="426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Câu đố: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781656"/>
            <a:ext cx="822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Ai nơi hải đảo biên cương</a:t>
            </a:r>
            <a:r>
              <a:rPr lang="vi-VN" sz="32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?</a:t>
            </a:r>
          </a:p>
          <a:p>
            <a:pPr algn="ctr"/>
            <a:r>
              <a:rPr lang="vi-VN" sz="32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j-lt"/>
              </a:rPr>
              <a:t>Diệt thù giữ nước, coi thường khó khăn?</a:t>
            </a:r>
          </a:p>
          <a:p>
            <a:pPr algn="ctr"/>
            <a:endParaRPr lang="vi-VN" sz="32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70_3_bo-d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>
            <a:hlinkClick r:id="rId4" action="ppaction://hlinksldjump"/>
          </p:cNvPr>
          <p:cNvSpPr/>
          <p:nvPr/>
        </p:nvSpPr>
        <p:spPr>
          <a:xfrm>
            <a:off x="7924800" y="304800"/>
            <a:ext cx="914400" cy="9144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" y="304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/>
              <a:t>Chú bộ đội hải quân</a:t>
            </a:r>
            <a:endParaRPr lang="en-US" sz="4800" b="1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3003659-senkaku-dieungu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 action="ppaction://hlinksldjump"/>
          </p:cNvPr>
          <p:cNvSpPr/>
          <p:nvPr/>
        </p:nvSpPr>
        <p:spPr>
          <a:xfrm>
            <a:off x="7543800" y="5334000"/>
            <a:ext cx="1143000" cy="10668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" y="304800"/>
            <a:ext cx="896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FF00"/>
                </a:solidFill>
              </a:rPr>
              <a:t>Chú bộ đội hải quân làm việc ở ngoài biển, hải đảo.</a:t>
            </a:r>
            <a:endParaRPr 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6" descr="4B3719F2663C4C139ADBA43FE6AA22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Content Placeholder 13"/>
          <p:cNvSpPr>
            <a:spLocks noGrp="1"/>
          </p:cNvSpPr>
          <p:nvPr>
            <p:ph idx="1"/>
          </p:nvPr>
        </p:nvSpPr>
        <p:spPr>
          <a:xfrm>
            <a:off x="443865" y="2051050"/>
            <a:ext cx="8301038" cy="2895600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4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vi-VN" sz="4400"/>
              <a:t>Có một bài thơ nói về Chú bộ đội hải quân, các con có biết đó là bài thơ nào không?</a:t>
            </a:r>
          </a:p>
        </p:txBody>
      </p:sp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2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4" descr="flower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0007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5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134" y="152400"/>
            <a:ext cx="1905266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8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5181600"/>
            <a:ext cx="16954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AutoShape 17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AutoShape 19" descr="data:image/jpeg;base64,/9j/4AAQSkZJRgABAQAAAQABAAD/2wCEAAkGBhQSEBUTExQWFRQWGRgaFxgYGBgdGBgfGBoYHRoYGRgcHCYeGBkjGRcXHy8gJCcpLCwsFx4xNTAqNSYrLCkBCQoKDgwOGg8PGjQkHyUsLCwuLCwvLCwsLCwsLCwsLCwsLCwsLCwsLCwsLCwsLCwsLCwsLCwsLCwsLCwsLCwsLP/AABEIAMIBAwMBIgACEQEDEQH/xAAbAAADAAMBAQAAAAAAAAAAAAADBAUAAgYBB//EAD0QAAECBQIEBAMGBAYCAwAAAAECEQADBBIhMUEFIlFhBhNxgTKRoRRCscHR8BUjUuEzYnKCkvEHokOTsv/EABkBAAMBAQEAAAAAAAAAAAAAAAECAwQABf/EADERAAICAgIBAgMGBgMBAAAAAAABAhEDIRIxQQRREyJhMjNxgZHwBUKhwdHxI7HhFP/aAAwDAQACEQMRAD8A5aTNzmCylPE+WvJhsLYj0jypIiVpExiDDC51ysRMkLxDso5ESaGt1RVm1IKQGyISnh1AwadJwDvGXAgCOSNNcjallup394ZnrtcDeJ82a2BAJNSXzAXYjlWhgSQodIUrKIp+GGxzZ2ga5xJxpDx0J4sTmziGEU6DKgFHEBTwmZM+FLxpSLKFEEcydoE5RlFxT2VTt21op1skAuHIhO3cRtM4lylwBGtJxNASQQ52jPFzUKaFlxctBVzjbaRGtJJKsDMZOrXRkQOnq7WKdYEVKnSFklatgKtCkqYuI0kXBTgPFKZUBauZoal06EHKhmOebhGpLY0IJu0RKmrKlZGY2lSStJIiiaaULlO7/toVlCxyNDFIZVKNQBNbuRIYvo0VqbhwVLJS5Ih1pVoJ1MDKRLLyzg9YWeZtVHTGjFdy6EaSZaebSN66oSFBSBnpA6hBcnrHgQweHcVJqTFjk4qj2unqWzgwWjpbgwhc1TmGUDDgsYKjUaQvLk7Z5XUykcpz6aQaRT3IcliIFULU4JLw79nBQHxCq1GmNe9EmWjmyXh6Xw1BBy0aVEpIwNY8Unlh5Jta0Kmr2KTUKDpMA0ilNqU+Wzc0TlSyrLQ+O2K1s18wRkDNMe8ZFqYeLI6pgdgIy8vClzqxDAUyodonRX4bJVMISAckB2OHLB472r8FotAlqVcAOYkWkjUEagnUbaRx/g1LVif8oUrXDth21FxGI7+ZXlafMQwVm9LuD1D9Rn5xFo3YMKmrZzXEuGKkkJUXcApOxB3HfttCfkHaLPHOJJmU0pXRax6dvp9IkonhsawmqBN/Dk4i1QggMNYXRTKIhuWCVw+mmIGYCaM9pk9B+7oN4NOQAlwNIWrVWq6RS4RxGWAQoO8LklOMeSVlIpSpN0acP40ocqCHMBraRSZly8FUArqQpmOganDRqUzZky1ZzCUlL4iS637nNtrj+gKenGsDSGDQ1P4eqWrnSQ+hhyl4d5zsQG6wzyJR5Xr3JuDcuKWxalk3anEN3SpYyHMLS6S13ORAZvNiFpSXYOXHsTmz+Y5xAquuJAZ8RuqlyYZkUTjIxFrSeyYql2CodFUWAj3yRHi5ZZxHcovoCMBGsFQVLLJBMT5xI1hrh1apBuR8jCSum12Ug10+j11OysR6M4eNKyYuYoqUI1kjEHg3tnOukbIkgHMMIDqYaQX7Ary/MLNGlRVJXbYliNYVy8R/0Pwa7N5iGMOyEmaGbSAGoMxklLEbmMmFco6xPb/EpSX4AEywlZC4XVUkqb7sEmziXJy8KpQo5CXaKW1uROVdIPOAywgMmqIxD1VWIKE2pYjWFQoHMHHJyVtUK/ldWehZ6RkCNw0OI8h7kPyRzc2lIU4EagKURhopeetjgGFfJUZZJwp41RdkqOg8ILSZ6z/RLJ/9kg/SK38VMqa/3FHPbv8Av84R8CURMuoXoWQgHbNxL/8AFPzh+bwq5Cri2wbr+kZ5yqZ7PpY3hBVU1BvljDqC09AWLj0z9Y8XwuYLSm1QIBBBG40zvEaZTqSpQJcDQxVo6/lQP8rf8YlktbRSXpoZn83Z7XcNVKKbjzH94giKhQYEvHvEJhnTEAA8qQknZ3J/AiNJtKpACiMHeFi12eTkxOEmvCC1MgLTlsRKlSC/Lltoo053VpGwlBKypIIB0h3OtEuxeXUm7oY3lTCpb7jeCGUHuGsYS2oYwv5BsNxGYZsoFSw6SwG8KJlEIcODHi5RKgRiKdZJa1I21hVBQjxXRSUuXzeSbOVjSPJFNcmGVKDsRrBaemIe3IgWS4+4lMoiS2MRvLkty/OGF0oUoObY9qJARobu8HktRfYyhqybPlsS2kKKqCDriLkjiqBKMoy3UX5onfw4kOxI9DC4+3yVb/UXJFKqdgJcwKOdIblUJLJQQHMCTLS7aRshAQp1k29opONJ0TjTdMNxPhcyQwWQbtCIHS0aLSSpj06wPiFYCeQqKdrjpG1JVofnS/QjaJ4nk+Gre/oircebS6MrahRTYDiGeBzpCP8AGBd8GF6mSHxvpApsspYH3ik8dwcer9jo5mpcmUuIVCDMJlnlGkJLUteI8lrBxGlXUzE7QsVwpLf1BLM5WHFOQMxlKZiAWyDA+HTFT1BCSAo9Ya4jRTaZkrUkvo0CUoOXCb2/B0eVc10T56nBG8LypawCwimlIVkt6wHqAWeK8uK+hPkJmlX1jIHMpy55jGRW17h5CtLKJLPDk6VhoNIkpBUWztBuGELmBKgG3J7QHJrZSMeTpD/hmcJcuclLPyHP+4N2MYutmgP5a7OtvzI6j3h+9ErlRaErWHd9WwPTU/ONKiYFA2n6/qfyiEp7uj3/AE+JxgoskTqdak3Sw4fIIZ/n+BjKPhygWUkgHQbgjLA5g1TUF8pLbqToPVsfOD8MmeYskKBSMOTn0brCyk6s0xgkzzzz5iUkFifn0/KGps8zkANy3Y79D6APB5qDn76cnTI/eYHISgq5UqDBxnoOkRUl2DLg+Iq8CK6JSXfaPEVLY+UXkTOUXh7tB6hh8tYicS4fZNtQp+UHLOHfH76xSE+Tpnhep9NLDtbRre6tGgFUgu5fEZYMm7SPPtJIYsT2iy29GLlrZQRKSsSyDocx7NqrFLJDg4ESUV3lBy5LsANydIV4dx8mafMQoIcs41yRlJBffUbQeDkjbiw5MnWinLrAZlqtwB74xp3PygyKzyxqQBClckiYS7BnBAbDdt2eMrEBjnu394Eoryav4nhjhcZR8r+qCK4gZgJbO0FlKCU8xDmJiVW5CT7wKfJKs5MLvpHjcvcpS6YZO8UaLj5kS7LAodYhfaFuNRAl1hPKosHhM2GOVcZ/iPHJKDuIzWTFTFFQQwPTSHZvDE+WlXmAncGJsioYtcW6RtxRLpCgT7Qduop1R0WnerFJ05PmlDRlQjAsDDcxNVTKvd9dzD8qst5VadY1OCpUIxmXOCUlRU6toHV1BVLfePJSkqWANI8rFJKmbSE+jA+hKmqVBWMnpDc+rWoY21EDFOUrBSzGAzCpKiwYwzpaAM+Wsm4cqh0gPEKtbc5JOxJeNKOeVKZUNmSnVReE6dzQbdUDoapQksd43RUKEbajl9oCucoKtUB6wXG/ALHEgkPGQqawDF0ZHcX7ALf2ZAU7+0JpWDMPLpDQn7t2glJT3KUzaak+nz1hOTXZppt0uxqfUy0IYpBUMHq4cH06e0c/N4eskmVene18e46wWv4uUL5iAkFiWOWwSOuXMVOG1qAhSlPbuSGd2b1PbvHfNFWe9Hi0ogeGtJDzprqOLACU+iiBk9ovUdIibakJSkDDAFCi++dfSJ/CeOJmTCJUskJzcRy40D5zBJXHQpZJD5+E/v8ASM0+V3JGqPXys7rhXBZchPMoKCv6m3274jWcimTMItCTkns3bv21jmariQnBi6Ql+/TBcl9NY1QXGVKU3VyR/ub8Yo88FGox/UzL002+U5Mo8WVKUpJQoEDQDuWPuNY+fTuIeZNUskhzgdAMAfIR3SOH3FyoDpcCHfv+cIcT4HSIBWta0rL4QAXOpwRge8Tjli5Ntdmf1eCU4xhj3RzcmmWtLpClDcgEjHUwBaQFY19WGOp0A7wwgAv5bsT1+p2f994SrFKBtYHsHUR76CKRe6RT0/8ADliSnk79vAGjr/5mNQFMvQux09njSpmS5jZAI/er/rCtYPLAdnfq8I/w0HmCzn1x6xthFPZri5XxSt/2Oy4dQzJiQAfMOl2CG6HcY3P1jUV4vFwLAs2jNELhldNl1LpXjlABA6B+43inxCquL7jUdepiWSOzzv4pJvhf1/x/YrzZyCkjqIiVVPMQb0KcH7og8yWLEqGS4bOkLfb5iV2tl8HqInCMltHiMCqtnORb9IUKDc5BfvHQla1KOQ0AqJFy7VMS3L29Ypz3VC2T1IbO8eIrmNrYMGPDSn4lb7QUUSQfrC6X2jkwVWhClJCww2AjdEmUSzFu8G8vILAtvDM0BbFtNhAlkpUg+AMqhQlTvg6QafIQgOogmE66bb8IbsYXnTrkBk+pOkMnaTAEmTAnILwOZKFzn5QRFXKKgFJglTKBDA4OhjnG2cBlIQ5UARGlPKTcbwS+kN088plsUPAqRbuVaHQCBsZI3TLSDiNqqlCwH26QAMXdw28Tp01ebVG19YqotrsWvI2rhKen1jIUlkkPd9Y8g1L3DRfXPIJDP6QpS15Sog6ZB/fWHpM57SzOISVIBUUlJb84lH6otGVbAVc0KmkqZkhx02/fvFEVqVSiVsUptwPvE6Jb1GfWNajhSVocD4AM9e0RKqqLJCQNS3Tv8nhklLo9XDn5bOvoeLKEpRM3yk45c5OyUpGSf0h3hXDr3nLlEoINqpiwkqJ3ZJBx05vWOdoZaUgFbdAVbvuOgPX8YNL4y6wwuCd9mTkgPoGiD1dI9KrW2dlXoslyz5CfhSVTADaSdXLsS/Xd4WlViEl7SX0YgJz3xEDjniOctBllkS1FykBj6A69I0oeLPaFpBSAzkBKcDQNqfnE8mO92dj0uMv+zp63iySBzEdQD/YgxxnF63zFEkqKRsWD/m3yHaOhk8UlqZITnfGnozN7xyvH6JCVEpDE63E4Hbp0xCYYJSpldRjpAFcTSOYnlGgDgHsOvc+gj016ll1EJHTZIfQAYHQD1iTPkkAnpowYDu34Ds8CK/hCTjKh7DCj+Ub1hTMkvUSs0rZ7qPu3ZoEivXLItZjqFB379o8EkkFhu79oyrySQMMG/frGtJLRieSSfJOmU+BTL1LKsksfx0+cWp8zQWvjUxA4UpphbRmPs36x2FDwczkKVLQV2h2fV3/Q4jHnlxdvo871EXKf1PKThU1aUlMsqB0LYwH/AH1hIyWmssEKSS+uOgzFqVxuooUeWtAbYKfD9DoQ8TqypM+YZhUkKVkhsafo0YseTNKTtLj4afYuSMVFU9gJCylZuyDp2gR4JkqCynOn6R01N4NLkomoWg5FzuMDprl4m8W4IuR8ZC0qe0gnGmSNhls9IXH63HklwhJWLLDOKtonIpFAgA3jftGvEqdah/KT69I9pkzDMsSl7sADUxXp+DVUtJWELSA7gtgDUs8aJZFFrk1fsTUJPaREpp0y1mL6HpGtRUKSWAfOsF4iiYr4VAF2MBKQkAFJUe0M4pIA8UhaS+sAVRpUi3TpmNFTHS1pEZLnSwQMgjvCbg6OE18FmJUCNdwenaKYpVYKsDtC3EKyYkgklj8JMMVHEFWpcDIx3isnJrZ1Ffhnh3zUEiYEk6A7xLVMlyiqWr4kkgtkP6wgmrLXLVphI0gdTTnlIYuXx+cTxwmsjt68a6/Mr8tJJbGpMmZMuCEm0PloRl07oVdo/wA46GqnkSxYWBDFI36mJBprn1aNEWwyitUJy6dADWxkbedbgAsI8inF+4OLLNqUMEElzvtDtDxRpagZaCDpd8T9oTMshJDFzqew2gKKo5ZNpAYE5d4zV7o56KnDZUxa3YBA1Djp0eJ3G/DwVzS1EHUMOX0gnhpK/NIWfiBAPXRx6NFeu4mEhkAHYn07bCElKUGlE9f0GODxts4qsKkFPmbDTqf0gsji1ku7ckhA2H+Zv3rFbjvDzOlv94DBIbPSONUFS1MvUOB2/ZjTBLJEtkcsUtdFhfEFKFy1E6sNyTqT3z9YJQ1hSq5ScjCQchI9NzEynq9Dhvw/vDtJVpQevRh+cM4eKJLK/c6Xh/EiMnDu25H1gNXORNUyuYj6emcRFmcV6M/QAxsiZkAln1b5xB4vJpjn8M8/hC1KUHAS5cu5Y7Dp6mPZfhsJUCpYbTv+GgEOyam0HQOX1+UKV88kAdx7xROfViyeP2Fp8hA+F/yIADD1cRkzhroFvxasd9c+g/WGhSpIBUdNB1eGVyXAIZyCD9MfSH5URqyHwyRfOIBLFJP1R+YjqOB18yVMPllgwSQrQ9PrEWZw8oUSgkH/ALxj1jZEyZLUlyTkDvnGYnmxrNFx7T9zzsjayqn0dV4nTUW3TmLEBNuQO35v+kQZYBYakuOjRR4jxuauT9nWUqtI5mNxtzr8/lCiqYXJJSbmG+B+RMZfTRnDFxmla9uq8E87TlaNuGcQWkKmJAC0ksHNvKGyHzv84vcT8TJnSEywgFSgCpRSwB3sfILvnoYgTFsVMHZ9PaGpMw6BIZjqQBgEtE5+lxTmsjW0N8Sai4omS6axIWCoKSrCgcv2jq+D8QqZxxNSCwIC0uF5yMbM8c/KkKKStIDDXqewHaG61IK0JQcpWkAvgWjRvvF39IPqcKyxp1fi1YuGTg+9HRVNFMrAZczy5QlrNxTknDpIPQ3Fx+cc3xLg0yQpKV75BB1A69DFKt8STP5ZQyVJIuUMpWGwkp6b69esTq/jkyomArQBYMAEt6sSW20jF6TH6nHJJpKHt5T/APSmd4pK12J1pDlJPMBo2Yh1dMEi5WpPWKlVUpvKlu5GDvjaDU1FKWAuYklhgnT9iPaguJjBCQubIBHMlOGGsFpOFpuSVKLD3PtDSapCJVgB11/ICAUwUp2DMWSRCOTVodUE4uiSpYKEkYGNnhRbYYgARhuIs/7Jgy+EzCGWCk7CAtVs5vdnqC+SwG3eC+QogkMU/WAVcgoZO4+r9OsHkFSBzJKQdLtzDN+UFMWMtEZFJPCZhDhGPaMjua9y1IRVPXo7at6RqKdSlhL5Gdo9XLClJyzfE5wro8ey5LgG0E8wCgogH0fSF2tkafbGOG1zJmhwFJYDs7u3TMCFYzEkKGWA9W9SYPS0iVC1SVJUoABgHIwfcgRLXT2TUqD8qh8Tej9tYZ8Wz0MHqOEVEsyJapjlQCUjQfvSEeKcHkrGQSptXIzudWg8qeoj8sZ3z20hOsuAyeY6M+O8TSalo9Vyi472S1+FwxtmJSBsoH8QYU+ymXgl/wDSQRDNRU2n9uYnTJ9xzmNkeXkwZPh+EembkuW/GME4E5f3/esLKLGNPMilWZ+VDgqHLaAfOHk17BhEcKEbIXl3+kBxQVkaLCa1898Q0iqIYanESZCXICQ5OgGf2Y6KkoxKBKnC2Bcfd7jY9ztEpUjnl4oORakZJJBdiMHvuGgVLKRlBLuckl8jcGDUClLntL5yVBzqC/bb+0dtN8DJWypq7VNkISG99idoztqF8mY+Mpuzjrk3hgGYlancC0t7O/1jqZ/EaeWgqklF6cpCQCpRD4IAOrl+kTuP+EVyU3y1BcpiFuGIBOCRuH3HaObq6lZVaMAO5GmNi2dte8ZsmFZ5RfJqvbz+JXn8O9djM1IUolikK1Hr+mkITkkLJblcnP6xY8NcFqKgFclLJ+ElRZLbh2z/AHhjxB4YnSCFqQ8ps2G5Id3u0OHDFo1xVaINNqybIq1WOCNGSOm5Lx5RJAUqYvIQgt6nAPzL+0T5QWJrSw4lpJXgsyi5KugYpz2ipw+smmYESHuUCGxnBfsGS5fqBEsmlb9gR20gUuQQknNo/enpGxWglkO+hJBDNtmDT6VcpYExBbBShRd33YfMgmNq+gmKPmzbbdLZZBV2AAJbTp7RWDi1a8g4PqhebJBShk3EkgbNrl+jaxYkUEufRqlyrDPlF3SrKm+pBBbbI1iK6pn8tLIGyWIcHfOVF/8AoR7KlGWq0nIDHP4wmXDLJT5U1v8A2NCSj4sWVMmbpykjDNj+8ay1Tb7im1GgHprFZUqSQlUta1uOYMzHD5b1HZo84TRomLCVzFJckDGzEv0AxpvDucPh83r9+wqhK+KJKZn8xgrOrnaLkunmkSzMWAkhak5ZwlvcE5jzi3AhJnpSkk3Bwotn9+kSpZmXLNxUEpIO7B29onDjkXOD0OouLakeGvee6gWGcdXeHuJz1T0sgBLEWknprg6RvJ8paUJChy5N3pkXfLECl1spK735i7hQcD0DbwdPddBaCSKGoKQbwP8Ad/eMif8AxMDCU42yY9inFA5IBQy1JWpRF2DqzdtdNIp0XE0ra5BJBY2sGJAt13Lk+0SKuuWxTJbndJcBwD3Pw9MmA8MpyhBWoq8xRIP9JHVhjlZ30yINco2LFtdHQhbjGCVFXVxvjriFlBK87eof5QlKqbwEq+4Mk4CfkMwuCq63UEkuT0/MwnBtlENfa0yyQ2QcHq+X9P7wvVVQW5Iz02H7/OCfZxNSPuKThiXONQe2kT62QpIZ9Q+IrGmboZJSjYkpF6i2P3pAJzI010PWHZKgkF2/ONfLlrWCoFt23iydE5MnLLjMLmO2/gKFpUUyWJSbSSlhcCxbZsZ9I4ZMsvmGxzU+iQVJihwzhS5qgMJT/UTj0gfC6crUCdNAOsdTTVUoPLUnPLnYZ1+u0Lkk1pD8dWPcN4CqQklLhZdNzB+YaB9OnuIyT4Wn1LpSoEaFSvusfn7QNFUQsuVWgFrlbD4iCMB9d47HhPF5cqQlIVlQKncMX7xkkpR+ZgjCORhvDngqVSqCkqKpjZJa0FslI2hzjMyYgjOH1G3qISpfF4QedGv3xn2UNR7QbifiGWpNySDso7fLrGTLj+JHlJ7N2KLxyqtEiu4sZQUJs0KlLASzMU3Bn1z10hTgnhz7QfM8sqSCUvgIKSN7iCTnDGHTJlVKpSFouIUFMN7Q7O+nXtHcIUlIAJHoNB6D9YfEo44WyPqI85AJFstCZUoABOAkQpVGen/4wtBe8AgkD/S2Q3SHJtWhPQK+sAp+I5jHLKpT27f08Dxi0tL9T5DOqBTzpyZZBCxa4yLC+OytAX0aCcN4j5CkzXBU7hJ6ZBJP4QDxLLKK+cpA5Ji3DAffOg3HM+nWHeD+CqupN4SJaHyZjh/QM5j1cmOMlUvK2eZvlcUdQpCK+TLmJPlqSTbkKctgHPLnbXAfaORp5Nl4XMWCGDJyARq5O4U+fk8dJU+DKykkNInXgXFSU4Vk5sfD69DCXhHwmmpSJs9RSgKKUy9FqtIe46gA46+ked6aD9PyXK4XpeUaMnKbVLflgKjioCUgAXH76VAgqyBfcHEvIcRKliaSSwKsh8Mf8zg6DrH1keFqNQtElKSNFJcEd33PrHCeIaFFHNXKJNykhSF6353Dhi4Z2MejjmpK07M84OPZzlEtZ5QWOjvhgQSf7xSwohKVZGSUjpolL9evyhaoqiolRHQJSrYgC5gzNjpDkvioloZgpROCzBsZPu412h5fNZNSroNV8UmrSy1C1ASWbmL3bwECXYbkF1MzKZX+roQ+0Tpk4EqW7ggbA9XwdSx22g89CEJSGdWHwzB/7wnCMIqMdL2Q8ptu3s1DJUpBQpicKfHzbEHm1AlshKBeQQxGWDEu/rHtPLZKglKnOx1GexP7MEl0zuPMtYuSxJzt1HpBk/cMWmTpig5eWQejgN7bRkbTuG8xZZA6Od/YxkHkvcB6qUlKkkAlOqz93ABPy+sb1CkFXIklKQ6k77OWBOBtk94TXW2E5e1QSoKuAbpY4IZjyu+0OzKyUtICUkEjFoLghTkF1FSRpqreBHHWx+K8CMumMzIuKgcZLEdWAOe8OzqRcoDKU264BUX2OrAEZJZveB1CQHNwdRJKQBchnFvTfI1yPYdRIJAKiCnBLsk501VaQcMxMNJWwONAZNWbisMQkMeue3t6YhSsrbsjOkb0ktYWVWEIYl1jlHR1AFIyWB6qEaUlEFlyNdR6bvp3+cUUa2WxTf2RVBvLCOm4bKUNLeUNyJBKnwArB1OIWq6NEkBg8tQcYF3oVE406dYUlVShapQIk5ZAZz0Uoaq/tiOaUkNk1KmWZiZ+qkEHUlnH44LnBjkuI8PYqU7KKnKGLMc3BUVv4heAMgdA4A9M9swhxRTEkEl9dRgjfoGw0GMXF6IynfRpwakmKVyJJwd9MZ+kVJksKUq5IDi0AM7v97DnOcekRuG8XVLU6Tb6H9NYp8RkqATUSzchRZYIBsU+hH9J1B9vXsifIeTbgnHx2Hk8QUlQCm3S4SLWYpIIbQB331hmTxGXMlpYME4bo5JaJR4iZygks7HlGA34AesTlp8tTOXJa0AvntvHVa2Thkakdd/GAkgahx+MUeM10oUxWLQtIf17R87rCqWpuYqBdtmHWM4xWrnFKcAM+SwL/pA/+dNpmp+oaTTPpH/j1a1j7UsnIUhAwzOHJO5ww00MfQKeQrUkXNga/OPmHh/i1lCiWFJ5QQR7k6+8XKHxFPwyk6f06e7xmnCLm3Na8F4puC4vfk6HiFVstIHU/nEecqZMARILzFY1YAHBUTswzE3j8+cJZmKLhstksMwr/wCOuM3qmqUplOAAdW6xGGBL/kXgo8lLgd5wngkmmACUhcw/HMID+vaLExeNx3iBPqja2jfUmPJ1StKXKiodmx7bwnNztSJfC6oZ4hXqSCGdTY7voxiH4YeqvnzEaKIQU4cgALLAv8Q13hWp8TMHJ069NYS8B+LAZSkMAfMWbeysg/N/nAhgqLdDSlTUUd3LlrJ5WA9cwr4g8NqqUoKVJRMQSxUCQQRlJYggPmDU3iCWAAxSoDLjX/T6w3RcTCycN2g4sUMLTvbJZFKaetHxyo4dNlrWhaOa8gkOQkjXX8TGqpSZIBWrlUWbfJ/9RtHcf+Q+AhhUS/icBYckKcBlN1FrYjgJdEgrJWlRP9DsMZB0wGfrHqRPMlGnRvMlpQouhxaQM7k642bEaS5upAASRoP7b6RTPDlGWlUyWQh2QOYAjolTOUtl/lGSAspJn/BKASgBikhbsQB8IGBpvEpSX5AUWJUtSUqSbmOnQ69sksY2qKpCSbSFBRfXffO0a1EpJOUgqAcMSQ6sMMjLtrEOprGwSUvoMbdekFRvoC2dVIrnSC4z3P5xkQaX4Br8x+sZDcYlL+gxMpwu1zZccBQbQg4TozlQyz67wdNIJZMxyQnKVEs6u2NApjnoMQpKpPMOFICduYDKgMAEkl9dtYdnUvlDy2U7AkKZgDuAQXJLh8B+sLJOOkG2aGqSZiWbYXEkAluZRufW4/Vsl48rqPzA4LZJAANrnX/Lg9hBFywFJSm4O/xMSCSEgPoXAw/UNtGTSEoN5JVnCSEjAFv3W1JGr494XeqG2xSRKQgAqVqtgQFJdssTjcRvVV/OqXaEruYhlctpIYZc7ZOc94LSzwFkqBGj9CN7gSzH1+cMCqShThAd3BCUusq0GNgXOp1HaGensKaqzdEjzEqSUstgRdjTLsA7a4iNUqUVBKvjScJOgO/T9NzDfmLvvLal1Fh3y+hAZgz43aB19BPCQrdRACifiOrZYkkfmIeOmWk3JLWxCsqEqZLDLC7qB06Y0xn6RPqpoUSc7u/6baxQncOnAXCUtgHVkAFi+X6donJ4etT2AnHtsfwi8a9zPJNdiipJtubA1I/HtHVeHOLg3JtZBDKScghvZ8RLpOFTwSQglJ5VZDC52c7EsYdTM/lhEsNaNnJLal2ydPlAnUlQ+GfDbNePUUylUFyiryVab2/5SemmTCsqVMWL0ktgsEh9Nj93HSLdJxifLUJVrFIIU7ucjCkl067N1jaqMqYWKQJjAp8tTAm3mFjMSQNmd2G0S5NaYZqDdxdfQ5iplrNso8ysZTn2PUiD1FIo4Zkg2obdse+Yo8QqSClQQllKBQGYjJCvhLEBYIBOoboYPQXmUSEla5YLqBBtucEjf4QR6nq0UsXk3qyHQLKFHRi2Dh/SOk4VxnzMAsykudmZY19WHvAFUKkjk5rrsFLlN4tJDgsbW0w5GuIbpOHoJSpMvy0qDFPLyh2uUcXquSk6NjXIESnKLVlMLadAvGPG1+SEp+Em0q9spHU6aaRy3h/jpp5lzEgsD1xFHiPCJkyfNTm1H3lKAAZwE9yWOBqc7xGFIQkG3X8PyiuNRUeIuSbcrPo0rxmkgLBKhuH0MbVvjtQlqUiWVp6py3q2g9Y+ccOQ6ykOx3GgxqYcRQVMlAWnlDkcqheSc3Wu5GGdm21icsEeRaGZ8bYFfHFzrrlM+w0iz4Bq5cqslqWoMXSH6kED9+kSESptRMBUlKSnKlBISSOpDgE+mY0n8OUiYxDg/CrYjZw+DiLNRfymXlUruz7hW8QljIACd219YTR4hBYjLd8mOAouPKSLNQEu57O4I6d40qOIlBtSSA4xvnodNO8YHgqVM1vM9Udb4s8QpmJRLNyea5RAdsEBwD1c67Rz9PMQZxdIK0J1SnLbKSt2GuhD+hhGbNvQlSUqKlKFwySyX0ILDPUdGjaXUWsVHy3uISQyg2huBY7/AEi3FcaMk5cnZ1PHOL+fJlpuZbj/AFBkthm0cGItPSJlSyy7iHdwWycKzkHsYUopRUsqmKCDlRJAONXYkah/2YKqpUASgpbLuzAYwACzeg3jPjh8NcI+9nSyOW2aSpZV/MZ2B06b/q+zQKuS4TcHLAgW4BUHBbctpnYQ5PrLWRqm34wS725cnUXfhAZ9Xq6tMA7Zw6XcswjSrWxVrsRPhpX9T7veMvGRQVXNixOOrE+5fWPYa5g5Il1FQqWEhwAycb4SHGTaMkvv1h6mpCqWFJQoFTFwEgN1Kjy9dhE6fREJcndQIZ3F2pIwxL/IwxKpkLCH2IIwQBaQWywyN3Dv2eOl0mPxKJmKQrC1KPwkYtKgMAFiGD5y5aAcbrWCUiWVLwkqtGRooLFxIza2NuxBcXOeZzKc26gBju+Bt36HXMe1NKhKE2oLgO7m4BgQFOTu59MFoz81dtHLRrScMTNADZABBJSyXIACidAA767DYkF+zBZKrgkM4KyG5Q9oCRcA2Bg6CAGssPK9rBJIOVMM25GQenWPZkm43pUSohrQQbd8dwHfv1hbcjotnqpPnKIU4OWCCVBhqok4zplvTrb+1CYUiY6UOzBLeWwxg5210zENc+3K1Mo7i3mwOmXDkPh20EAlrYkuQx3BN2cjQvqMkb76Qsk2tAdlXidSEqXLtwbXJBONXTkpKVN7sOuZyaMTJhCDagp3YuFYGPucxDAE6ZhihngkBwpSmABIYDdJVgjD7s8bT1JJ5SBLS99oUlaikYGe5IGcOTvBi+PQvexeqlhACAUlGhCSm4FIHMsMymbV8m7vE8oWZoCQEBwxOAltBnU7tpnpFGbMTc1hQCU2s6VaOSos12pAOjepjWvo1TPg0S3M1ywCQnPoNwNT6CKwlx78jNA0yjMUFkl1A5IZw+qTsHfOchoYoaAh1BCV7gOHGQNtzdgv919o2pqBKVpSoJAFzAcwy4cl+gcAvtjJg8+W1gBULE2kpSq03KJfGVG4tqMBwdHX4yb0dF+TaVOlFKVlCkMAkuAUHKiXAyQSW7djmFBLRYryryl8HQhiWOgDsfh3D4zBqynWq21lspwwFvM6iTcCAHwQ+2Y2uVJCEqYBQfFxBChclmS4dwMHc43g821oaLt0xfh1KQHWxD4BILuTzYwXLa411gtMLVBKi4JJzhIe3lc/CBoA7bO0LSFsk8ql3FZBSxe1sMCMnLekV5NPegk4CWJuDE+lw1I0Law0loXk4ujczkJAvSC6XJSRnR3Z7dBk6sB6yq6glTjbd5Uxk3EYCiMpGcYTgDGp7QafJtJIIUADcQC4KQxuUQGBfEC+zLmIfywkoZJe3LjDnfFrEEb6xDGqlaLObaQrwjhUuWqYweYHIUwYMMlLOxIJ/wCI0eD1XCpU2YglRRYjQ5Uq0MA4xgh/90HVTz7kKRJSwtLktaTqHJSCNH10ydYJPk2ZQCU3OHAUxIS+QclkDPdovJt/Mns7TWgNfQ+UcIGDzK2wWe7uRAJNJJWsEqtxylXwt0SDlTEuDpDU6sUUKSJ9mHCVouSbtMWlQZIcK2x3hVFYuWlh/MtBNyRg8pOCwLsGw2DHbktdiJUhWupVS1GXL/mBVtqnQzHVzgYII5m0hmk4YFoWhboWeUhuYdiFFIIzg4g3D/EBZCTLCEkELcXPdsD11w7lznaFa4kJE1CbmUQV6kAj4Wzvud4Fyun2M2zxHDlS0W3AlbO4dm+FII+EuTl8+0ZOQp70BONSS52ywYatn6GF5C1LYsQAXdwz/eLEAEsAGbYQ9IK7lKmF3WD944DEEEfFhmD77R277IkynQoXKypSWdChcA7uC+NND6RpLq7lMtBGf6Qw6Pr+uvSK8+UpapgCUheCS8wqXkHTzFPsC/TV4cRwqYlKlIACmZWFDUF8lROA+cNvoGpyiv5l/X/B3sT5VEoKcKFgDkqYA8wYB1BlWdVa6GNplIVXMkJDYBy2OUjJb01zG6pRGFTgXSXDlR1wNSl2Nwye4ZxAqxBsQ6QoAqUQlaw+Rb8StdD8I0DkwsH7sekiLNQhJa8FumntrGQxNrE3FxMl5+FibezvGRXiifFheGKdM18sEs+2RpDfCk84O4UsDsAEsB2jIyIT8h8jMlA/k4HMZd3fmOvWF5JeesHI5/oFN+Aj2MifucxaSkETHDslLPs64fpkjkx/8ZPvac+sZGQGEm1KmJbDlQPcMcHt2hmjUUoqGw0qWA2GBIcDo8ZGQ7+yd4AqPOf9L+/WLyP8RI2vmD2sVj0eMjIDJyFZKB5SFMH8ted9TvCtYs+US5dh9BiMjIzwCumLFRaXnr/+RFXheUyicl1nPYRkZFX1+/qUx/aGeHnmUNvLmqbZwjCm694248MSzvcrPoA3yjIyFh94v37jz6GqxIEuWQGZEsjsb05HQ94a4iWnYx8enq34Ej3jIyK5PskI/aOZq1kiW5JeexfcWILHqHy0PU1Oky0ulJyBkDS0FvR8xkZBXaNy6f4Mn8EmlNTakkAu4BYFhjEFml11YOQlKSBsMEuBtkA+0ZGRaXX79zFjInF/8RKt7JZfd2OX6946Ovp0pMgpSkEieCwAcCUogHqHjIyK/wApo8kXg3+OkbWJ/T8IYnVCscyvhmDU6AqYekZGRnl94vyIvv8AQLSp+Puhb/8A1qjWYkeQotlKFEHcG4ZB2PeMjIV/efmDyW65ATO5QBppjQSm/E/OJvEZyvsc0uXE5TFzj06R5GQr7QJdsaVISOH06wkXGaQVMLiL1YJ1IwPlCvCA80Pn+WPw/uYyMgx8/mNMFPnKu1Og3PQRkZGR0ekUj0f/2Q=="/>
          <p:cNvSpPr>
            <a:spLocks noChangeAspect="1" noChangeArrowheads="1"/>
          </p:cNvSpPr>
          <p:nvPr/>
        </p:nvSpPr>
        <p:spPr bwMode="auto">
          <a:xfrm>
            <a:off x="0" y="0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86681" y="701615"/>
            <a:ext cx="505939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thơ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3200" b="0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«</a:t>
            </a:r>
            <a:r>
              <a:rPr kumimoji="0" lang="vi-VN" sz="3200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CHÚ</a:t>
            </a:r>
            <a:r>
              <a:rPr kumimoji="0" lang="vi-VN" sz="3200" b="0" i="0" u="none" strike="noStrike" cap="none" normalizeH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HẢI QUÂN»</a:t>
            </a:r>
            <a:endParaRPr kumimoji="0" lang="vi-VN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4468" y="1811978"/>
            <a:ext cx="6235532" cy="4219252"/>
          </a:xfrm>
          <a:prstGeom prst="rect">
            <a:avLst/>
          </a:prstGeom>
          <a:noFill/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18631" y="6229320"/>
            <a:ext cx="19672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Đài</a:t>
            </a:r>
            <a:endParaRPr kumimoji="0" lang="vi-VN" sz="5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70_3_bo-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295400" y="6096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286000" y="228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76400" y="0"/>
            <a:ext cx="62484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Ngoài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Kìa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bóng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Hải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quân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trứng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sáo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676400" y="609600"/>
            <a:ext cx="746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5257800" y="5638800"/>
            <a:ext cx="3886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súng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1" descr="209417451393037586_XOzHPsGW_cx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81400" y="381000"/>
            <a:ext cx="5943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Quân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thù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mà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ló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mặt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Biển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vùi</a:t>
            </a:r>
            <a:r>
              <a:rPr lang="en-US" sz="2800" b="1" i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00"/>
                </a:solidFill>
                <a:latin typeface="Times New Roman" pitchFamily="18" charset="0"/>
              </a:rPr>
              <a:t>thây</a:t>
            </a:r>
            <a:endParaRPr lang="en-US" sz="2800" b="1" i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5134" name="Am_thanh_thien_nhien_-_Song_bie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82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 - &amp;quot;Câu 1&amp;quot;&quot;/&gt;&lt;property id=&quot;20307&quot; value=&quot;310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72&quot;/&gt;&lt;/object&gt;&lt;object type=&quot;3&quot; unique_id=&quot;10008&quot;&gt;&lt;property id=&quot;20148&quot; value=&quot;5&quot;/&gt;&lt;property id=&quot;20300&quot; value=&quot;Slide 6&quot;/&gt;&lt;property id=&quot;20307&quot; value=&quot;273&quot;/&gt;&lt;/object&gt;&lt;object type=&quot;3&quot; unique_id=&quot;10009&quot;&gt;&lt;property id=&quot;20148&quot; value=&quot;5&quot;/&gt;&lt;property id=&quot;20300&quot; value=&quot;Slide 7&quot;/&gt;&lt;property id=&quot;20307&quot; value=&quot;296&quot;/&gt;&lt;/object&gt;&lt;object type=&quot;3&quot; unique_id=&quot;10010&quot;&gt;&lt;property id=&quot;20148&quot; value=&quot;5&quot;/&gt;&lt;property id=&quot;20300&quot; value=&quot;Slide 8&quot;/&gt;&lt;property id=&quot;20307&quot; value=&quot;297&quot;/&gt;&lt;/object&gt;&lt;object type=&quot;3&quot; unique_id=&quot;10011&quot;&gt;&lt;property id=&quot;20148&quot; value=&quot;5&quot;/&gt;&lt;property id=&quot;20300&quot; value=&quot;Slide 9&quot;/&gt;&lt;property id=&quot;20307&quot; value=&quot;298&quot;/&gt;&lt;/object&gt;&lt;object type=&quot;3&quot; unique_id=&quot;10012&quot;&gt;&lt;property id=&quot;20148&quot; value=&quot;5&quot;/&gt;&lt;property id=&quot;20300&quot; value=&quot;Slide 10&quot;/&gt;&lt;property id=&quot;20307&quot; value=&quot;299&quot;/&gt;&lt;/object&gt;&lt;object type=&quot;3&quot; unique_id=&quot;10013&quot;&gt;&lt;property id=&quot;20148&quot; value=&quot;5&quot;/&gt;&lt;property id=&quot;20300&quot; value=&quot;Slide 11&quot;/&gt;&lt;property id=&quot;20307&quot; value=&quot;300&quot;/&gt;&lt;/object&gt;&lt;object type=&quot;3&quot; unique_id=&quot;10014&quot;&gt;&lt;property id=&quot;20148&quot; value=&quot;5&quot;/&gt;&lt;property id=&quot;20300&quot; value=&quot;Slide 12&quot;/&gt;&lt;property id=&quot;20307&quot; value=&quot;301&quot;/&gt;&lt;/object&gt;&lt;object type=&quot;3&quot; unique_id=&quot;10015&quot;&gt;&lt;property id=&quot;20148&quot; value=&quot;5&quot;/&gt;&lt;property id=&quot;20300&quot; value=&quot;Slide 13&quot;/&gt;&lt;property id=&quot;20307&quot; value=&quot;289&quot;/&gt;&lt;/object&gt;&lt;object type=&quot;3&quot; unique_id=&quot;10016&quot;&gt;&lt;property id=&quot;20148&quot; value=&quot;5&quot;/&gt;&lt;property id=&quot;20300&quot; value=&quot;Slide 14&quot;/&gt;&lt;property id=&quot;20307&quot; value=&quot;290&quot;/&gt;&lt;/object&gt;&lt;object type=&quot;3&quot; unique_id=&quot;10017&quot;&gt;&lt;property id=&quot;20148&quot; value=&quot;5&quot;/&gt;&lt;property id=&quot;20300&quot; value=&quot;Slide 15&quot;/&gt;&lt;property id=&quot;20307&quot; value=&quot;291&quot;/&gt;&lt;/object&gt;&lt;object type=&quot;3&quot; unique_id=&quot;10018&quot;&gt;&lt;property id=&quot;20148&quot; value=&quot;5&quot;/&gt;&lt;property id=&quot;20300&quot; value=&quot;Slide 16 - &amp;quot; &amp;quot;&quot;/&gt;&lt;property id=&quot;20307&quot; value=&quot;318&quot;/&gt;&lt;/object&gt;&lt;object type=&quot;3&quot; unique_id=&quot;10019&quot;&gt;&lt;property id=&quot;20148&quot; value=&quot;5&quot;/&gt;&lt;property id=&quot;20300&quot; value=&quot;Slide 17&quot;/&gt;&lt;property id=&quot;20307&quot; value=&quot;303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227</Words>
  <Application>Microsoft Office PowerPoint</Application>
  <PresentationFormat>On-screen Show (4:3)</PresentationFormat>
  <Paragraphs>36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Câu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Trang Nguyen</cp:lastModifiedBy>
  <cp:revision>46</cp:revision>
  <dcterms:created xsi:type="dcterms:W3CDTF">2018-11-23T05:30:30Z</dcterms:created>
  <dcterms:modified xsi:type="dcterms:W3CDTF">2024-03-16T13:14:30Z</dcterms:modified>
</cp:coreProperties>
</file>