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3.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9" r:id="rId3"/>
    <p:sldId id="278" r:id="rId4"/>
    <p:sldId id="285" r:id="rId5"/>
    <p:sldId id="279" r:id="rId6"/>
    <p:sldId id="280" r:id="rId7"/>
    <p:sldId id="299" r:id="rId8"/>
    <p:sldId id="300" r:id="rId9"/>
    <p:sldId id="301" r:id="rId10"/>
    <p:sldId id="303" r:id="rId11"/>
    <p:sldId id="304" r:id="rId12"/>
    <p:sldId id="298" r:id="rId13"/>
    <p:sldId id="305" r:id="rId14"/>
    <p:sldId id="307" r:id="rId15"/>
    <p:sldId id="308" r:id="rId16"/>
    <p:sldId id="268"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723"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825FD-BF64-4206-8A6F-E8588E0A1BE4}" type="datetimeFigureOut">
              <a:rPr lang="en-US" smtClean="0"/>
              <a:t>3/16/2024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FE2D4-240A-455D-80F5-8D8ACF3F248F}" type="slidenum">
              <a:rPr lang="en-US" smtClean="0"/>
              <a:t>‹#›</a:t>
            </a:fld>
            <a:endParaRPr lang="en-US"/>
          </a:p>
        </p:txBody>
      </p:sp>
    </p:spTree>
    <p:extLst>
      <p:ext uri="{BB962C8B-B14F-4D97-AF65-F5344CB8AC3E}">
        <p14:creationId xmlns:p14="http://schemas.microsoft.com/office/powerpoint/2010/main" val="264592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66B73A-AF10-440E-8127-A7A77C5D1D98}"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61903-55B4-4D40-9B06-7C9BB401F33F}" type="slidenum">
              <a:rPr lang="en-US" smtClean="0"/>
              <a:t>‹#›</a:t>
            </a:fld>
            <a:endParaRPr lang="en-US"/>
          </a:p>
        </p:txBody>
      </p:sp>
    </p:spTree>
    <p:extLst>
      <p:ext uri="{BB962C8B-B14F-4D97-AF65-F5344CB8AC3E}">
        <p14:creationId xmlns:p14="http://schemas.microsoft.com/office/powerpoint/2010/main" val="357907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6B73A-AF10-440E-8127-A7A77C5D1D98}"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61903-55B4-4D40-9B06-7C9BB401F33F}" type="slidenum">
              <a:rPr lang="en-US" smtClean="0"/>
              <a:t>‹#›</a:t>
            </a:fld>
            <a:endParaRPr lang="en-US"/>
          </a:p>
        </p:txBody>
      </p:sp>
    </p:spTree>
    <p:extLst>
      <p:ext uri="{BB962C8B-B14F-4D97-AF65-F5344CB8AC3E}">
        <p14:creationId xmlns:p14="http://schemas.microsoft.com/office/powerpoint/2010/main" val="24255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6B73A-AF10-440E-8127-A7A77C5D1D98}"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61903-55B4-4D40-9B06-7C9BB401F33F}" type="slidenum">
              <a:rPr lang="en-US" smtClean="0"/>
              <a:t>‹#›</a:t>
            </a:fld>
            <a:endParaRPr lang="en-US"/>
          </a:p>
        </p:txBody>
      </p:sp>
    </p:spTree>
    <p:extLst>
      <p:ext uri="{BB962C8B-B14F-4D97-AF65-F5344CB8AC3E}">
        <p14:creationId xmlns:p14="http://schemas.microsoft.com/office/powerpoint/2010/main" val="295245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5000" t="-21000" r="-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baseline="0">
                <a:latin typeface="Times New Roman" pitchFamily="18" charset="0"/>
                <a:cs typeface="Times New Roman" pitchFamily="18" charset="0"/>
              </a:defRPr>
            </a:lvl1pPr>
          </a:lstStyle>
          <a:p>
            <a:endParaRPr lang="en-US"/>
          </a:p>
        </p:txBody>
      </p:sp>
      <p:sp>
        <p:nvSpPr>
          <p:cNvPr id="3" name="Content Placeholder 2"/>
          <p:cNvSpPr>
            <a:spLocks noGrp="1"/>
          </p:cNvSpPr>
          <p:nvPr>
            <p:ph idx="1" hasCustomPrompt="1"/>
          </p:nvPr>
        </p:nvSpPr>
        <p:spPr>
          <a:xfrm>
            <a:off x="0" y="1600200"/>
            <a:ext cx="9144000" cy="4648200"/>
          </a:xfrm>
        </p:spPr>
        <p:txBody>
          <a:bodyPr/>
          <a:lstStyle>
            <a:lvl1pPr marL="0" indent="0" algn="l">
              <a:buNone/>
              <a:defRPr sz="3200" b="0" baseline="0">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vi-VN"/>
              <a:t>  </a:t>
            </a:r>
            <a:endParaRPr lang="en-US"/>
          </a:p>
        </p:txBody>
      </p:sp>
      <p:sp>
        <p:nvSpPr>
          <p:cNvPr id="5" name="Footer Placeholder 4"/>
          <p:cNvSpPr>
            <a:spLocks noGrp="1"/>
          </p:cNvSpPr>
          <p:nvPr>
            <p:ph type="ftr" sz="quarter" idx="11"/>
          </p:nvPr>
        </p:nvSpPr>
        <p:spPr/>
        <p:txBody>
          <a:bodyPr/>
          <a:lstStyle>
            <a:lvl1pPr>
              <a:defRPr sz="2400" b="1">
                <a:solidFill>
                  <a:schemeClr val="tx1"/>
                </a:solidFill>
                <a:latin typeface="+mj-lt"/>
              </a:defRPr>
            </a:lvl1pPr>
          </a:lstStyle>
          <a:p>
            <a:endParaRPr lang="en-US"/>
          </a:p>
        </p:txBody>
      </p:sp>
    </p:spTree>
    <p:extLst>
      <p:ext uri="{BB962C8B-B14F-4D97-AF65-F5344CB8AC3E}">
        <p14:creationId xmlns:p14="http://schemas.microsoft.com/office/powerpoint/2010/main" val="1906350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6B73A-AF10-440E-8127-A7A77C5D1D98}"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61903-55B4-4D40-9B06-7C9BB401F33F}" type="slidenum">
              <a:rPr lang="en-US" smtClean="0"/>
              <a:t>‹#›</a:t>
            </a:fld>
            <a:endParaRPr lang="en-US"/>
          </a:p>
        </p:txBody>
      </p:sp>
    </p:spTree>
    <p:extLst>
      <p:ext uri="{BB962C8B-B14F-4D97-AF65-F5344CB8AC3E}">
        <p14:creationId xmlns:p14="http://schemas.microsoft.com/office/powerpoint/2010/main" val="885115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66B73A-AF10-440E-8127-A7A77C5D1D98}"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61903-55B4-4D40-9B06-7C9BB401F33F}" type="slidenum">
              <a:rPr lang="en-US" smtClean="0"/>
              <a:t>‹#›</a:t>
            </a:fld>
            <a:endParaRPr lang="en-US"/>
          </a:p>
        </p:txBody>
      </p:sp>
    </p:spTree>
    <p:extLst>
      <p:ext uri="{BB962C8B-B14F-4D97-AF65-F5344CB8AC3E}">
        <p14:creationId xmlns:p14="http://schemas.microsoft.com/office/powerpoint/2010/main" val="222244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66B73A-AF10-440E-8127-A7A77C5D1D98}" type="datetimeFigureOut">
              <a:rPr lang="en-US" smtClean="0"/>
              <a:t>3/16/2024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761903-55B4-4D40-9B06-7C9BB401F33F}" type="slidenum">
              <a:rPr lang="en-US" smtClean="0"/>
              <a:t>‹#›</a:t>
            </a:fld>
            <a:endParaRPr lang="en-US"/>
          </a:p>
        </p:txBody>
      </p:sp>
    </p:spTree>
    <p:extLst>
      <p:ext uri="{BB962C8B-B14F-4D97-AF65-F5344CB8AC3E}">
        <p14:creationId xmlns:p14="http://schemas.microsoft.com/office/powerpoint/2010/main" val="182750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66B73A-AF10-440E-8127-A7A77C5D1D98}" type="datetimeFigureOut">
              <a:rPr lang="en-US" smtClean="0"/>
              <a:t>3/16/2024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761903-55B4-4D40-9B06-7C9BB401F33F}" type="slidenum">
              <a:rPr lang="en-US" smtClean="0"/>
              <a:t>‹#›</a:t>
            </a:fld>
            <a:endParaRPr lang="en-US"/>
          </a:p>
        </p:txBody>
      </p:sp>
    </p:spTree>
    <p:extLst>
      <p:ext uri="{BB962C8B-B14F-4D97-AF65-F5344CB8AC3E}">
        <p14:creationId xmlns:p14="http://schemas.microsoft.com/office/powerpoint/2010/main" val="327939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6B73A-AF10-440E-8127-A7A77C5D1D98}" type="datetimeFigureOut">
              <a:rPr lang="en-US" smtClean="0"/>
              <a:t>3/16/2024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761903-55B4-4D40-9B06-7C9BB401F33F}" type="slidenum">
              <a:rPr lang="en-US" smtClean="0"/>
              <a:t>‹#›</a:t>
            </a:fld>
            <a:endParaRPr lang="en-US"/>
          </a:p>
        </p:txBody>
      </p:sp>
    </p:spTree>
    <p:extLst>
      <p:ext uri="{BB962C8B-B14F-4D97-AF65-F5344CB8AC3E}">
        <p14:creationId xmlns:p14="http://schemas.microsoft.com/office/powerpoint/2010/main" val="11097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66B73A-AF10-440E-8127-A7A77C5D1D98}"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61903-55B4-4D40-9B06-7C9BB401F33F}" type="slidenum">
              <a:rPr lang="en-US" smtClean="0"/>
              <a:t>‹#›</a:t>
            </a:fld>
            <a:endParaRPr lang="en-US"/>
          </a:p>
        </p:txBody>
      </p:sp>
    </p:spTree>
    <p:extLst>
      <p:ext uri="{BB962C8B-B14F-4D97-AF65-F5344CB8AC3E}">
        <p14:creationId xmlns:p14="http://schemas.microsoft.com/office/powerpoint/2010/main" val="3776160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66B73A-AF10-440E-8127-A7A77C5D1D98}"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61903-55B4-4D40-9B06-7C9BB401F33F}" type="slidenum">
              <a:rPr lang="en-US" smtClean="0"/>
              <a:t>‹#›</a:t>
            </a:fld>
            <a:endParaRPr lang="en-US"/>
          </a:p>
        </p:txBody>
      </p:sp>
    </p:spTree>
    <p:extLst>
      <p:ext uri="{BB962C8B-B14F-4D97-AF65-F5344CB8AC3E}">
        <p14:creationId xmlns:p14="http://schemas.microsoft.com/office/powerpoint/2010/main" val="248443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4000" t="-22000" r="-1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6B73A-AF10-440E-8127-A7A77C5D1D98}" type="datetimeFigureOut">
              <a:rPr lang="en-US" smtClean="0"/>
              <a:t>3/16/2024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61903-55B4-4D40-9B06-7C9BB401F33F}" type="slidenum">
              <a:rPr lang="en-US" smtClean="0"/>
              <a:t>‹#›</a:t>
            </a:fld>
            <a:endParaRPr lang="en-US"/>
          </a:p>
        </p:txBody>
      </p:sp>
    </p:spTree>
    <p:extLst>
      <p:ext uri="{BB962C8B-B14F-4D97-AF65-F5344CB8AC3E}">
        <p14:creationId xmlns:p14="http://schemas.microsoft.com/office/powerpoint/2010/main" val="266131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jpeg"/><Relationship Id="rId10" Type="http://schemas.openxmlformats.org/officeDocument/2006/relationships/image" Target="../media/image19.jpeg"/><Relationship Id="rId4" Type="http://schemas.microsoft.com/office/2007/relationships/hdphoto" Target="../media/hdphoto2.wdp"/><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3.wav"/><Relationship Id="rId7" Type="http://schemas.openxmlformats.org/officeDocument/2006/relationships/audio" Target="../media/audio6.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5.wav"/><Relationship Id="rId5" Type="http://schemas.openxmlformats.org/officeDocument/2006/relationships/audio" Target="../media/audio1.wav"/><Relationship Id="rId4" Type="http://schemas.openxmlformats.org/officeDocument/2006/relationships/audio" Target="../media/audio4.wav"/></Relationships>
</file>

<file path=ppt/slides/_rels/slide1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audio" Target="../media/audio5.wav"/><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2.wdp"/><Relationship Id="rId10" Type="http://schemas.openxmlformats.org/officeDocument/2006/relationships/image" Target="../media/image19.jpeg"/><Relationship Id="rId4" Type="http://schemas.openxmlformats.org/officeDocument/2006/relationships/image" Target="../media/image16.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47801"/>
          </a:xfrm>
        </p:spPr>
        <p:txBody>
          <a:bodyPr>
            <a:noAutofit/>
          </a:bodyPr>
          <a:lstStyle/>
          <a:p>
            <a:r>
              <a:rPr lang="en-US" sz="2800" b="1">
                <a:solidFill>
                  <a:srgbClr val="002060"/>
                </a:solidFill>
                <a:latin typeface="Times New Roman" panose="02020603050405020304" pitchFamily="18" charset="0"/>
                <a:cs typeface="Times New Roman" panose="02020603050405020304" pitchFamily="18" charset="0"/>
              </a:rPr>
              <a:t>UBND</a:t>
            </a:r>
            <a:r>
              <a:rPr lang="en-US" sz="2800" b="1">
                <a:solidFill>
                  <a:srgbClr val="002060"/>
                </a:solidFill>
              </a:rPr>
              <a:t> </a:t>
            </a:r>
            <a:r>
              <a:rPr lang="vi-VN" sz="2800" b="1">
                <a:solidFill>
                  <a:srgbClr val="002060"/>
                </a:solidFill>
              </a:rPr>
              <a:t>QUẬN LONG BIÊN</a:t>
            </a:r>
            <a:br>
              <a:rPr lang="vi-VN" sz="2800" b="1">
                <a:solidFill>
                  <a:srgbClr val="002060"/>
                </a:solidFill>
              </a:rPr>
            </a:br>
            <a:r>
              <a:rPr lang="vi-VN" sz="2800" b="1" u="sng">
                <a:solidFill>
                  <a:srgbClr val="002060"/>
                </a:solidFill>
              </a:rPr>
              <a:t>TRƯỜNG MẦM NON </a:t>
            </a:r>
            <a:r>
              <a:rPr lang="en-US" sz="2800" b="1" u="sng">
                <a:solidFill>
                  <a:srgbClr val="002060"/>
                </a:solidFill>
                <a:latin typeface="Times New Roman" panose="02020603050405020304" pitchFamily="18" charset="0"/>
                <a:cs typeface="Times New Roman" panose="02020603050405020304" pitchFamily="18" charset="0"/>
              </a:rPr>
              <a:t>HOA MỘC LAN</a:t>
            </a:r>
          </a:p>
        </p:txBody>
      </p:sp>
      <p:sp>
        <p:nvSpPr>
          <p:cNvPr id="3" name="Subtitle 2"/>
          <p:cNvSpPr>
            <a:spLocks noGrp="1"/>
          </p:cNvSpPr>
          <p:nvPr>
            <p:ph type="subTitle" idx="1"/>
          </p:nvPr>
        </p:nvSpPr>
        <p:spPr>
          <a:xfrm>
            <a:off x="0" y="2895600"/>
            <a:ext cx="9144000" cy="4724400"/>
          </a:xfrm>
        </p:spPr>
        <p:txBody>
          <a:bodyPr>
            <a:normAutofit/>
          </a:bodyPr>
          <a:lstStyle/>
          <a:p>
            <a:r>
              <a:rPr lang="vi-VN" sz="3500" b="1" dirty="0">
                <a:solidFill>
                  <a:srgbClr val="002060"/>
                </a:solidFill>
                <a:latin typeface="+mj-lt"/>
              </a:rPr>
              <a:t>LĨNH VỰC PHÁT TRIỂN </a:t>
            </a:r>
            <a:r>
              <a:rPr lang="vi-VN" sz="3500" b="1">
                <a:solidFill>
                  <a:srgbClr val="002060"/>
                </a:solidFill>
                <a:latin typeface="Times New Roman" pitchFamily="18" charset="0"/>
                <a:cs typeface="Times New Roman" pitchFamily="18" charset="0"/>
              </a:rPr>
              <a:t>NHẬN THỨC</a:t>
            </a:r>
            <a:endParaRPr lang="vi-VN" dirty="0">
              <a:solidFill>
                <a:srgbClr val="002060"/>
              </a:solidFill>
              <a:latin typeface="+mj-lt"/>
            </a:endParaRPr>
          </a:p>
          <a:p>
            <a:r>
              <a:rPr lang="en-US" dirty="0">
                <a:solidFill>
                  <a:srgbClr val="002060"/>
                </a:solidFill>
                <a:latin typeface="+mj-lt"/>
              </a:rPr>
              <a:t>	</a:t>
            </a:r>
            <a:r>
              <a:rPr lang="vi-VN" dirty="0">
                <a:solidFill>
                  <a:srgbClr val="002060"/>
                </a:solidFill>
                <a:latin typeface="+mj-lt"/>
              </a:rPr>
              <a:t>Đề tài: </a:t>
            </a:r>
            <a:r>
              <a:rPr lang="en-US" dirty="0">
                <a:solidFill>
                  <a:srgbClr val="002060"/>
                </a:solidFill>
                <a:latin typeface="Times New Roman" pitchFamily="18" charset="0"/>
                <a:cs typeface="Times New Roman" pitchFamily="18" charset="0"/>
              </a:rPr>
              <a:t>So </a:t>
            </a:r>
            <a:r>
              <a:rPr lang="en-US" dirty="0" err="1">
                <a:solidFill>
                  <a:srgbClr val="002060"/>
                </a:solidFill>
                <a:latin typeface="Times New Roman" pitchFamily="18" charset="0"/>
                <a:cs typeface="Times New Roman" pitchFamily="18" charset="0"/>
              </a:rPr>
              <a:t>sánh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số</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lượng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nhóm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đối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tượng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phạm</a:t>
            </a:r>
            <a:r>
              <a:rPr lang="en-US" dirty="0">
                <a:solidFill>
                  <a:srgbClr val="002060"/>
                </a:solidFill>
                <a:latin typeface="Times New Roman" pitchFamily="18" charset="0"/>
                <a:cs typeface="Times New Roman" pitchFamily="18" charset="0"/>
              </a:rPr>
              <a:t> vi 10 </a:t>
            </a:r>
            <a:r>
              <a:rPr lang="en-US" dirty="0" err="1">
                <a:solidFill>
                  <a:srgbClr val="002060"/>
                </a:solidFill>
                <a:latin typeface="Times New Roman" pitchFamily="18" charset="0"/>
                <a:cs typeface="Times New Roman" pitchFamily="18" charset="0"/>
              </a:rPr>
              <a:t>để</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nhận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mối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quan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hệ</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số</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tự</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nhiên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trí</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của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số</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dãy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số</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tự</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nhiên</a:t>
            </a:r>
            <a:r>
              <a:rPr lang="en-US" dirty="0">
                <a:solidFill>
                  <a:srgbClr val="002060"/>
                </a:solidFill>
                <a:latin typeface="Times New Roman" pitchFamily="18" charset="0"/>
                <a:cs typeface="Times New Roman" pitchFamily="18" charset="0"/>
              </a:rPr>
              <a:t>.</a:t>
            </a:r>
            <a:endParaRPr lang="vi-VN" dirty="0">
              <a:solidFill>
                <a:srgbClr val="002060"/>
              </a:solidFill>
              <a:latin typeface="Times New Roman" pitchFamily="18" charset="0"/>
              <a:cs typeface="Times New Roman" pitchFamily="18" charset="0"/>
            </a:endParaRPr>
          </a:p>
          <a:p>
            <a:r>
              <a:rPr lang="en-US" dirty="0">
                <a:solidFill>
                  <a:srgbClr val="002060"/>
                </a:solidFill>
                <a:latin typeface="+mj-lt"/>
              </a:rPr>
              <a:t>	</a:t>
            </a:r>
            <a:r>
              <a:rPr lang="vi-VN" dirty="0">
                <a:solidFill>
                  <a:srgbClr val="002060"/>
                </a:solidFill>
                <a:latin typeface="+mj-lt"/>
              </a:rPr>
              <a:t>Thời gian: </a:t>
            </a:r>
            <a:r>
              <a:rPr lang="vi-VN" dirty="0">
                <a:solidFill>
                  <a:srgbClr val="002060"/>
                </a:solidFill>
                <a:latin typeface="Times New Roman" pitchFamily="18" charset="0"/>
                <a:cs typeface="Times New Roman" pitchFamily="18" charset="0"/>
              </a:rPr>
              <a:t>3</a:t>
            </a:r>
            <a:r>
              <a:rPr lang="en-US" dirty="0">
                <a:solidFill>
                  <a:srgbClr val="002060"/>
                </a:solidFill>
                <a:latin typeface="Times New Roman" pitchFamily="18" charset="0"/>
                <a:cs typeface="Times New Roman" pitchFamily="18" charset="0"/>
              </a:rPr>
              <a:t>0 - </a:t>
            </a:r>
            <a:r>
              <a:rPr lang="vi-VN" dirty="0">
                <a:solidFill>
                  <a:srgbClr val="002060"/>
                </a:solidFill>
                <a:latin typeface="Times New Roman" pitchFamily="18" charset="0"/>
                <a:cs typeface="Times New Roman" pitchFamily="18" charset="0"/>
              </a:rPr>
              <a:t>3</a:t>
            </a:r>
            <a:r>
              <a:rPr lang="en-US" dirty="0">
                <a:solidFill>
                  <a:srgbClr val="002060"/>
                </a:solidFill>
                <a:latin typeface="Times New Roman" pitchFamily="18" charset="0"/>
                <a:cs typeface="Times New Roman" pitchFamily="18" charset="0"/>
              </a:rPr>
              <a:t>5</a:t>
            </a:r>
            <a:r>
              <a:rPr lang="vi-VN" dirty="0">
                <a:solidFill>
                  <a:srgbClr val="002060"/>
                </a:solidFill>
                <a:latin typeface="Times New Roman" pitchFamily="18" charset="0"/>
                <a:cs typeface="Times New Roman" pitchFamily="18" charset="0"/>
              </a:rPr>
              <a:t> phút</a:t>
            </a:r>
          </a:p>
          <a:p>
            <a:r>
              <a:rPr lang="en-US">
                <a:solidFill>
                  <a:srgbClr val="002060"/>
                </a:solidFill>
                <a:latin typeface="+mj-lt"/>
              </a:rPr>
              <a:t>	</a:t>
            </a:r>
            <a:endParaRPr lang="en-US" dirty="0">
              <a:solidFill>
                <a:srgbClr val="002060"/>
              </a:solidFill>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17936" y="1321672"/>
            <a:ext cx="1508128" cy="1447801"/>
          </a:xfrm>
          <a:prstGeom prst="rect">
            <a:avLst/>
          </a:prstGeom>
        </p:spPr>
      </p:pic>
    </p:spTree>
    <p:extLst>
      <p:ext uri="{BB962C8B-B14F-4D97-AF65-F5344CB8AC3E}">
        <p14:creationId xmlns:p14="http://schemas.microsoft.com/office/powerpoint/2010/main" val="186459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a:t>Các con hãy đếm số lượng mỗi nhóm và nêu kết </a:t>
            </a:r>
            <a:r>
              <a:rPr lang="vi-VN"/>
              <a:t>quả</a:t>
            </a:r>
            <a:endParaRPr lang="en-US"/>
          </a:p>
        </p:txBody>
      </p:sp>
      <p:sp>
        <p:nvSpPr>
          <p:cNvPr id="19" name="Rounded Rectangle 18"/>
          <p:cNvSpPr/>
          <p:nvPr/>
        </p:nvSpPr>
        <p:spPr>
          <a:xfrm>
            <a:off x="8153400" y="1052708"/>
            <a:ext cx="884508" cy="10316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a:solidFill>
                  <a:srgbClr val="FF0000"/>
                </a:solidFill>
                <a:latin typeface=".VnAvantH" pitchFamily="34" charset="0"/>
              </a:rPr>
              <a:t>8</a:t>
            </a:r>
            <a:endParaRPr lang="en-US" sz="5000" b="1">
              <a:solidFill>
                <a:srgbClr val="FF0000"/>
              </a:solidFill>
              <a:latin typeface=".VnAvantH"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9502" y="1125098"/>
            <a:ext cx="774897" cy="830586"/>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14399" y="1108091"/>
            <a:ext cx="774897" cy="830586"/>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74046" y="1125098"/>
            <a:ext cx="774897" cy="830586"/>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48943" y="1117469"/>
            <a:ext cx="774897" cy="830586"/>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23840" y="1117469"/>
            <a:ext cx="774897" cy="830586"/>
          </a:xfrm>
          <a:prstGeom prst="rect">
            <a:avLst/>
          </a:prstGeom>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12806" y="1125098"/>
            <a:ext cx="774897" cy="830586"/>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87703" y="1125098"/>
            <a:ext cx="774897" cy="830586"/>
          </a:xfrm>
          <a:prstGeom prst="rect">
            <a:avLst/>
          </a:prstGeom>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62600" y="1108091"/>
            <a:ext cx="774897" cy="830586"/>
          </a:xfrm>
          <a:prstGeom prst="rect">
            <a:avLst/>
          </a:prstGeom>
        </p:spPr>
      </p:pic>
      <p:pic>
        <p:nvPicPr>
          <p:cNvPr id="40" name="Picture 39"/>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5858" y="2569974"/>
            <a:ext cx="914398" cy="647702"/>
          </a:xfrm>
          <a:prstGeom prst="rect">
            <a:avLst/>
          </a:prstGeom>
        </p:spPr>
      </p:pic>
      <p:pic>
        <p:nvPicPr>
          <p:cNvPr id="41" name="Picture 40"/>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731526" y="2575836"/>
            <a:ext cx="914398" cy="647702"/>
          </a:xfrm>
          <a:prstGeom prst="rect">
            <a:avLst/>
          </a:prstGeom>
        </p:spPr>
      </p:pic>
      <p:pic>
        <p:nvPicPr>
          <p:cNvPr id="42" name="Picture 41"/>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1528687" y="2575836"/>
            <a:ext cx="914398" cy="647702"/>
          </a:xfrm>
          <a:prstGeom prst="rect">
            <a:avLst/>
          </a:prstGeom>
        </p:spPr>
      </p:pic>
      <p:pic>
        <p:nvPicPr>
          <p:cNvPr id="43" name="Picture 42"/>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2303584" y="2575836"/>
            <a:ext cx="914398" cy="647702"/>
          </a:xfrm>
          <a:prstGeom prst="rect">
            <a:avLst/>
          </a:prstGeom>
        </p:spPr>
      </p:pic>
      <p:pic>
        <p:nvPicPr>
          <p:cNvPr id="44" name="Picture 43"/>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3073791" y="2559423"/>
            <a:ext cx="914398" cy="647702"/>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7447" y="2613938"/>
            <a:ext cx="914398" cy="647702"/>
          </a:xfrm>
          <a:prstGeom prst="rect">
            <a:avLst/>
          </a:prstGeom>
        </p:spPr>
      </p:pic>
      <p:pic>
        <p:nvPicPr>
          <p:cNvPr id="46" name="Picture 45"/>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4723230" y="2613938"/>
            <a:ext cx="914398" cy="647702"/>
          </a:xfrm>
          <a:prstGeom prst="rect">
            <a:avLst/>
          </a:prstGeom>
        </p:spPr>
      </p:pic>
      <p:pic>
        <p:nvPicPr>
          <p:cNvPr id="47" name="Picture 46"/>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5529780" y="2575836"/>
            <a:ext cx="914398" cy="647702"/>
          </a:xfrm>
          <a:prstGeom prst="rect">
            <a:avLst/>
          </a:prstGeom>
        </p:spPr>
      </p:pic>
      <p:pic>
        <p:nvPicPr>
          <p:cNvPr id="48" name="Picture 47"/>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6331639" y="2613938"/>
            <a:ext cx="914398" cy="647702"/>
          </a:xfrm>
          <a:prstGeom prst="rect">
            <a:avLst/>
          </a:prstGeom>
        </p:spPr>
      </p:pic>
      <p:sp>
        <p:nvSpPr>
          <p:cNvPr id="50" name="Rounded Rectangle 49"/>
          <p:cNvSpPr/>
          <p:nvPr/>
        </p:nvSpPr>
        <p:spPr>
          <a:xfrm>
            <a:off x="8127907" y="2381824"/>
            <a:ext cx="884508" cy="10316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a:solidFill>
                  <a:srgbClr val="FF0000"/>
                </a:solidFill>
                <a:latin typeface=".VnAvantH" pitchFamily="34" charset="0"/>
              </a:rPr>
              <a:t>9</a:t>
            </a:r>
            <a:endParaRPr lang="en-US" sz="5000" b="1">
              <a:solidFill>
                <a:srgbClr val="FF0000"/>
              </a:solidFill>
              <a:latin typeface=".VnAvantH" pitchFamily="34" charset="0"/>
            </a:endParaRPr>
          </a:p>
        </p:txBody>
      </p:sp>
      <p:pic>
        <p:nvPicPr>
          <p:cNvPr id="51" name="Picture 50"/>
          <p:cNvPicPr>
            <a:picLocks noChangeAspect="1"/>
          </p:cNvPicPr>
          <p:nvPr/>
        </p:nvPicPr>
        <p:blipFill>
          <a:blip r:embed="rId6" cstate="print">
            <a:extLst>
              <a:ext uri="{BEBA8EAE-BF5A-486C-A8C5-ECC9F3942E4B}">
                <a14:imgProps xmlns:a14="http://schemas.microsoft.com/office/drawing/2010/main">
                  <a14:imgLayer r:embed="rId7">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107251" y="3780325"/>
            <a:ext cx="773718" cy="848101"/>
          </a:xfrm>
          <a:prstGeom prst="rect">
            <a:avLst/>
          </a:prstGeom>
        </p:spPr>
      </p:pic>
      <p:pic>
        <p:nvPicPr>
          <p:cNvPr id="61" name="Picture 60"/>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751464" y="3810000"/>
            <a:ext cx="773718" cy="848101"/>
          </a:xfrm>
          <a:prstGeom prst="rect">
            <a:avLst/>
          </a:prstGeom>
        </p:spPr>
      </p:pic>
      <p:pic>
        <p:nvPicPr>
          <p:cNvPr id="62" name="Picture 61"/>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1550982" y="3809998"/>
            <a:ext cx="773718" cy="848101"/>
          </a:xfrm>
          <a:prstGeom prst="rect">
            <a:avLst/>
          </a:prstGeom>
        </p:spPr>
      </p:pic>
      <p:pic>
        <p:nvPicPr>
          <p:cNvPr id="63" name="Picture 62"/>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2324700" y="3810000"/>
            <a:ext cx="773718" cy="848101"/>
          </a:xfrm>
          <a:prstGeom prst="rect">
            <a:avLst/>
          </a:prstGeom>
        </p:spPr>
      </p:pic>
      <p:pic>
        <p:nvPicPr>
          <p:cNvPr id="64" name="Picture 63"/>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3093729" y="3810000"/>
            <a:ext cx="773718" cy="848101"/>
          </a:xfrm>
          <a:prstGeom prst="rect">
            <a:avLst/>
          </a:prstGeom>
        </p:spPr>
      </p:pic>
      <p:pic>
        <p:nvPicPr>
          <p:cNvPr id="65" name="Picture 64"/>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3933107" y="3810000"/>
            <a:ext cx="773718" cy="848101"/>
          </a:xfrm>
          <a:prstGeom prst="rect">
            <a:avLst/>
          </a:prstGeom>
        </p:spPr>
      </p:pic>
      <p:pic>
        <p:nvPicPr>
          <p:cNvPr id="66" name="Picture 65"/>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4766613" y="3809999"/>
            <a:ext cx="773718" cy="848101"/>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13386" y="3773333"/>
            <a:ext cx="773718" cy="848101"/>
          </a:xfrm>
          <a:prstGeom prst="rect">
            <a:avLst/>
          </a:prstGeom>
        </p:spPr>
      </p:pic>
      <p:pic>
        <p:nvPicPr>
          <p:cNvPr id="68" name="Picture 67"/>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6394954" y="3757400"/>
            <a:ext cx="773718" cy="848101"/>
          </a:xfrm>
          <a:prstGeom prst="rect">
            <a:avLst/>
          </a:prstGeom>
        </p:spPr>
      </p:pic>
      <p:pic>
        <p:nvPicPr>
          <p:cNvPr id="69" name="Picture 68"/>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7253654" y="3741467"/>
            <a:ext cx="773718" cy="848101"/>
          </a:xfrm>
          <a:prstGeom prst="rect">
            <a:avLst/>
          </a:prstGeom>
        </p:spPr>
      </p:pic>
      <p:sp>
        <p:nvSpPr>
          <p:cNvPr id="72" name="Rounded Rectangle 71"/>
          <p:cNvSpPr/>
          <p:nvPr/>
        </p:nvSpPr>
        <p:spPr>
          <a:xfrm>
            <a:off x="8098318" y="3624415"/>
            <a:ext cx="1037202" cy="10316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a:solidFill>
                  <a:srgbClr val="FF0000"/>
                </a:solidFill>
                <a:latin typeface=".VnAvantH" pitchFamily="34" charset="0"/>
              </a:rPr>
              <a:t>10</a:t>
            </a:r>
            <a:endParaRPr lang="en-US" sz="5000" b="1">
              <a:solidFill>
                <a:srgbClr val="FF0000"/>
              </a:solidFill>
              <a:latin typeface=".VnAvantH" pitchFamily="34" charset="0"/>
            </a:endParaRPr>
          </a:p>
        </p:txBody>
      </p:sp>
      <p:sp>
        <p:nvSpPr>
          <p:cNvPr id="33" name="Title 1"/>
          <p:cNvSpPr txBox="1">
            <a:spLocks/>
          </p:cNvSpPr>
          <p:nvPr/>
        </p:nvSpPr>
        <p:spPr>
          <a:xfrm>
            <a:off x="-8480" y="5410200"/>
            <a:ext cx="91440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baseline="0">
                <a:solidFill>
                  <a:schemeClr val="tx1"/>
                </a:solidFill>
                <a:latin typeface="Times New Roman" pitchFamily="18" charset="0"/>
                <a:ea typeface="+mj-ea"/>
                <a:cs typeface="Times New Roman" pitchFamily="18" charset="0"/>
              </a:defRPr>
            </a:lvl1pPr>
          </a:lstStyle>
          <a:p>
            <a:r>
              <a:rPr lang="vi-VN"/>
              <a:t>Nhóm 9 nhiều hơn, nhóm 8 ít hơn, nhóm 10 nhiều nhất.</a:t>
            </a:r>
          </a:p>
          <a:p>
            <a:r>
              <a:rPr lang="vi-VN"/>
              <a:t>Nhóm 9 nhiều hơn nhóm 8 là 1 và ít hơn nhóm 10 là 1. </a:t>
            </a:r>
            <a:endParaRPr lang="en-US"/>
          </a:p>
        </p:txBody>
      </p:sp>
    </p:spTree>
    <p:extLst>
      <p:ext uri="{BB962C8B-B14F-4D97-AF65-F5344CB8AC3E}">
        <p14:creationId xmlns:p14="http://schemas.microsoft.com/office/powerpoint/2010/main" val="123998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par>
                                <p:cTn id="31" presetID="2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down)">
                                      <p:cBhvr>
                                        <p:cTn id="41" dur="500"/>
                                        <p:tgtEl>
                                          <p:spTgt spid="40"/>
                                        </p:tgtEl>
                                      </p:cBhvr>
                                    </p:animEffect>
                                  </p:childTnLst>
                                </p:cTn>
                              </p:par>
                              <p:par>
                                <p:cTn id="42" presetID="22" presetClass="entr" presetSubtype="4"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500"/>
                                        <p:tgtEl>
                                          <p:spTgt spid="41"/>
                                        </p:tgtEl>
                                      </p:cBhvr>
                                    </p:animEffect>
                                  </p:childTnLst>
                                </p:cTn>
                              </p:par>
                              <p:par>
                                <p:cTn id="45" presetID="22" presetClass="entr" presetSubtype="4"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500"/>
                                        <p:tgtEl>
                                          <p:spTgt spid="42"/>
                                        </p:tgtEl>
                                      </p:cBhvr>
                                    </p:animEffect>
                                  </p:childTnLst>
                                </p:cTn>
                              </p:par>
                              <p:par>
                                <p:cTn id="48" presetID="22" presetClass="entr" presetSubtype="4"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down)">
                                      <p:cBhvr>
                                        <p:cTn id="50" dur="500"/>
                                        <p:tgtEl>
                                          <p:spTgt spid="43"/>
                                        </p:tgtEl>
                                      </p:cBhvr>
                                    </p:animEffect>
                                  </p:childTnLst>
                                </p:cTn>
                              </p:par>
                              <p:par>
                                <p:cTn id="51" presetID="22" presetClass="entr" presetSubtype="4"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down)">
                                      <p:cBhvr>
                                        <p:cTn id="53" dur="500"/>
                                        <p:tgtEl>
                                          <p:spTgt spid="44"/>
                                        </p:tgtEl>
                                      </p:cBhvr>
                                    </p:animEffect>
                                  </p:childTnLst>
                                </p:cTn>
                              </p:par>
                              <p:par>
                                <p:cTn id="54" presetID="22" presetClass="entr" presetSubtype="4"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down)">
                                      <p:cBhvr>
                                        <p:cTn id="56" dur="500"/>
                                        <p:tgtEl>
                                          <p:spTgt spid="45"/>
                                        </p:tgtEl>
                                      </p:cBhvr>
                                    </p:animEffect>
                                  </p:childTnLst>
                                </p:cTn>
                              </p:par>
                              <p:par>
                                <p:cTn id="57" presetID="22" presetClass="entr" presetSubtype="4"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down)">
                                      <p:cBhvr>
                                        <p:cTn id="62" dur="500"/>
                                        <p:tgtEl>
                                          <p:spTgt spid="47"/>
                                        </p:tgtEl>
                                      </p:cBhvr>
                                    </p:animEffect>
                                  </p:childTnLst>
                                </p:cTn>
                              </p:par>
                              <p:par>
                                <p:cTn id="63" presetID="22" presetClass="entr" presetSubtype="4"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down)">
                                      <p:cBhvr>
                                        <p:cTn id="65" dur="500"/>
                                        <p:tgtEl>
                                          <p:spTgt spid="48"/>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down)">
                                      <p:cBhvr>
                                        <p:cTn id="68" dur="500"/>
                                        <p:tgtEl>
                                          <p:spTgt spid="5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down)">
                                      <p:cBhvr>
                                        <p:cTn id="73" dur="500"/>
                                        <p:tgtEl>
                                          <p:spTgt spid="51"/>
                                        </p:tgtEl>
                                      </p:cBhvr>
                                    </p:animEffect>
                                  </p:childTnLst>
                                </p:cTn>
                              </p:par>
                              <p:par>
                                <p:cTn id="74" presetID="22" presetClass="entr" presetSubtype="4" fill="hold"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down)">
                                      <p:cBhvr>
                                        <p:cTn id="76" dur="500"/>
                                        <p:tgtEl>
                                          <p:spTgt spid="61"/>
                                        </p:tgtEl>
                                      </p:cBhvr>
                                    </p:animEffect>
                                  </p:childTnLst>
                                </p:cTn>
                              </p:par>
                              <p:par>
                                <p:cTn id="77" presetID="22" presetClass="entr" presetSubtype="4"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down)">
                                      <p:cBhvr>
                                        <p:cTn id="79" dur="500"/>
                                        <p:tgtEl>
                                          <p:spTgt spid="62"/>
                                        </p:tgtEl>
                                      </p:cBhvr>
                                    </p:animEffect>
                                  </p:childTnLst>
                                </p:cTn>
                              </p:par>
                              <p:par>
                                <p:cTn id="80" presetID="22" presetClass="entr" presetSubtype="4" fill="hold"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wipe(down)">
                                      <p:cBhvr>
                                        <p:cTn id="82" dur="500"/>
                                        <p:tgtEl>
                                          <p:spTgt spid="63"/>
                                        </p:tgtEl>
                                      </p:cBhvr>
                                    </p:animEffect>
                                  </p:childTnLst>
                                </p:cTn>
                              </p:par>
                              <p:par>
                                <p:cTn id="83" presetID="22" presetClass="entr" presetSubtype="4" fill="hold"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wipe(down)">
                                      <p:cBhvr>
                                        <p:cTn id="85" dur="500"/>
                                        <p:tgtEl>
                                          <p:spTgt spid="64"/>
                                        </p:tgtEl>
                                      </p:cBhvr>
                                    </p:animEffect>
                                  </p:childTnLst>
                                </p:cTn>
                              </p:par>
                              <p:par>
                                <p:cTn id="86" presetID="22" presetClass="entr" presetSubtype="4" fill="hold"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wipe(down)">
                                      <p:cBhvr>
                                        <p:cTn id="88" dur="500"/>
                                        <p:tgtEl>
                                          <p:spTgt spid="65"/>
                                        </p:tgtEl>
                                      </p:cBhvr>
                                    </p:animEffect>
                                  </p:childTnLst>
                                </p:cTn>
                              </p:par>
                              <p:par>
                                <p:cTn id="89" presetID="22" presetClass="entr" presetSubtype="4" fill="hold"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down)">
                                      <p:cBhvr>
                                        <p:cTn id="91" dur="500"/>
                                        <p:tgtEl>
                                          <p:spTgt spid="66"/>
                                        </p:tgtEl>
                                      </p:cBhvr>
                                    </p:animEffect>
                                  </p:childTnLst>
                                </p:cTn>
                              </p:par>
                              <p:par>
                                <p:cTn id="92" presetID="22" presetClass="entr" presetSubtype="4" fill="hold"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down)">
                                      <p:cBhvr>
                                        <p:cTn id="94" dur="500"/>
                                        <p:tgtEl>
                                          <p:spTgt spid="67"/>
                                        </p:tgtEl>
                                      </p:cBhvr>
                                    </p:animEffect>
                                  </p:childTnLst>
                                </p:cTn>
                              </p:par>
                              <p:par>
                                <p:cTn id="95" presetID="22" presetClass="entr" presetSubtype="4"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wipe(down)">
                                      <p:cBhvr>
                                        <p:cTn id="97" dur="500"/>
                                        <p:tgtEl>
                                          <p:spTgt spid="68"/>
                                        </p:tgtEl>
                                      </p:cBhvr>
                                    </p:animEffect>
                                  </p:childTnLst>
                                </p:cTn>
                              </p:par>
                              <p:par>
                                <p:cTn id="98" presetID="22" presetClass="entr" presetSubtype="4" fill="hold" nodeType="with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ipe(down)">
                                      <p:cBhvr>
                                        <p:cTn id="100" dur="500"/>
                                        <p:tgtEl>
                                          <p:spTgt spid="69"/>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wipe(down)">
                                      <p:cBhvr>
                                        <p:cTn id="103" dur="500"/>
                                        <p:tgtEl>
                                          <p:spTgt spid="72"/>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barn(inVertical)">
                                      <p:cBhvr>
                                        <p:cTn id="10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50" grpId="0" animBg="1"/>
      <p:bldP spid="7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vi-VN"/>
              <a:t>Các con có nhận xét gì về mối quan hệ giữa các số tự nhiên?</a:t>
            </a:r>
            <a:endParaRPr lang="en-US"/>
          </a:p>
        </p:txBody>
      </p:sp>
      <p:sp>
        <p:nvSpPr>
          <p:cNvPr id="3" name="Content Placeholder 2"/>
          <p:cNvSpPr>
            <a:spLocks noGrp="1"/>
          </p:cNvSpPr>
          <p:nvPr>
            <p:ph idx="1"/>
          </p:nvPr>
        </p:nvSpPr>
        <p:spPr>
          <a:xfrm>
            <a:off x="685800" y="2344617"/>
            <a:ext cx="1184031" cy="1371600"/>
          </a:xfrm>
        </p:spPr>
        <p:txBody>
          <a:bodyPr>
            <a:normAutofit lnSpcReduction="10000"/>
          </a:bodyPr>
          <a:lstStyle/>
          <a:p>
            <a:pPr algn="ctr"/>
            <a:r>
              <a:rPr lang="vi-VN" sz="8800" b="1">
                <a:latin typeface="+mj-lt"/>
              </a:rPr>
              <a:t>2</a:t>
            </a:r>
            <a:endParaRPr lang="en-US" sz="8800" b="1">
              <a:latin typeface="+mj-lt"/>
            </a:endParaRPr>
          </a:p>
        </p:txBody>
      </p:sp>
      <p:sp>
        <p:nvSpPr>
          <p:cNvPr id="4" name="Content Placeholder 2"/>
          <p:cNvSpPr txBox="1">
            <a:spLocks/>
          </p:cNvSpPr>
          <p:nvPr/>
        </p:nvSpPr>
        <p:spPr>
          <a:xfrm>
            <a:off x="-152400" y="2391508"/>
            <a:ext cx="1184031" cy="13716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3200" b="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vi-VN" sz="8800" b="1">
                <a:latin typeface="+mj-lt"/>
              </a:rPr>
              <a:t>1</a:t>
            </a:r>
            <a:endParaRPr lang="en-US" sz="8800" b="1">
              <a:latin typeface="+mj-lt"/>
            </a:endParaRPr>
          </a:p>
        </p:txBody>
      </p:sp>
      <p:sp>
        <p:nvSpPr>
          <p:cNvPr id="5" name="Content Placeholder 2"/>
          <p:cNvSpPr txBox="1">
            <a:spLocks/>
          </p:cNvSpPr>
          <p:nvPr/>
        </p:nvSpPr>
        <p:spPr>
          <a:xfrm>
            <a:off x="7666891" y="2209800"/>
            <a:ext cx="1465386" cy="13716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200" b="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vi-VN" sz="8000" b="1">
                <a:latin typeface="+mj-lt"/>
              </a:rPr>
              <a:t>10</a:t>
            </a:r>
            <a:endParaRPr lang="en-US" sz="8000" b="1">
              <a:latin typeface="+mj-lt"/>
            </a:endParaRPr>
          </a:p>
        </p:txBody>
      </p:sp>
      <p:sp>
        <p:nvSpPr>
          <p:cNvPr id="6" name="Content Placeholder 2"/>
          <p:cNvSpPr txBox="1">
            <a:spLocks/>
          </p:cNvSpPr>
          <p:nvPr/>
        </p:nvSpPr>
        <p:spPr>
          <a:xfrm>
            <a:off x="2438400" y="2391508"/>
            <a:ext cx="1184031" cy="13716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3200" b="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vi-VN" sz="8800" b="1">
                <a:latin typeface="+mj-lt"/>
              </a:rPr>
              <a:t>4</a:t>
            </a:r>
            <a:endParaRPr lang="en-US" sz="8800" b="1">
              <a:latin typeface="+mj-lt"/>
            </a:endParaRPr>
          </a:p>
        </p:txBody>
      </p:sp>
      <p:sp>
        <p:nvSpPr>
          <p:cNvPr id="7" name="Content Placeholder 2"/>
          <p:cNvSpPr txBox="1">
            <a:spLocks/>
          </p:cNvSpPr>
          <p:nvPr/>
        </p:nvSpPr>
        <p:spPr>
          <a:xfrm>
            <a:off x="1595510" y="2375096"/>
            <a:ext cx="1184031" cy="13716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3200" b="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vi-VN" sz="8800" b="1">
                <a:latin typeface="+mj-lt"/>
              </a:rPr>
              <a:t>3</a:t>
            </a:r>
            <a:endParaRPr lang="en-US" sz="8800" b="1">
              <a:latin typeface="+mj-lt"/>
            </a:endParaRPr>
          </a:p>
        </p:txBody>
      </p:sp>
      <p:sp>
        <p:nvSpPr>
          <p:cNvPr id="8" name="Content Placeholder 2"/>
          <p:cNvSpPr txBox="1">
            <a:spLocks/>
          </p:cNvSpPr>
          <p:nvPr/>
        </p:nvSpPr>
        <p:spPr>
          <a:xfrm>
            <a:off x="5791200" y="2346961"/>
            <a:ext cx="1184031" cy="13716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3200" b="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vi-VN" sz="8800" b="1">
                <a:latin typeface="+mj-lt"/>
              </a:rPr>
              <a:t>8</a:t>
            </a:r>
            <a:endParaRPr lang="en-US" sz="8800" b="1">
              <a:latin typeface="+mj-lt"/>
            </a:endParaRPr>
          </a:p>
        </p:txBody>
      </p:sp>
      <p:sp>
        <p:nvSpPr>
          <p:cNvPr id="9" name="Content Placeholder 2"/>
          <p:cNvSpPr txBox="1">
            <a:spLocks/>
          </p:cNvSpPr>
          <p:nvPr/>
        </p:nvSpPr>
        <p:spPr>
          <a:xfrm>
            <a:off x="6705600" y="2346961"/>
            <a:ext cx="1184031" cy="13716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3200" b="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vi-VN" sz="8800" b="1">
                <a:latin typeface="+mj-lt"/>
              </a:rPr>
              <a:t>9</a:t>
            </a:r>
            <a:endParaRPr lang="en-US" sz="8800" b="1">
              <a:latin typeface="+mj-lt"/>
            </a:endParaRPr>
          </a:p>
        </p:txBody>
      </p:sp>
      <p:sp>
        <p:nvSpPr>
          <p:cNvPr id="10" name="Content Placeholder 2"/>
          <p:cNvSpPr txBox="1">
            <a:spLocks/>
          </p:cNvSpPr>
          <p:nvPr/>
        </p:nvSpPr>
        <p:spPr>
          <a:xfrm>
            <a:off x="3375072" y="2346961"/>
            <a:ext cx="1184031" cy="13716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3200" b="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vi-VN" sz="8800" b="1">
                <a:latin typeface="+mj-lt"/>
              </a:rPr>
              <a:t>5</a:t>
            </a:r>
            <a:endParaRPr lang="en-US" sz="8800" b="1">
              <a:latin typeface="+mj-lt"/>
            </a:endParaRPr>
          </a:p>
        </p:txBody>
      </p:sp>
      <p:sp>
        <p:nvSpPr>
          <p:cNvPr id="11" name="Content Placeholder 2"/>
          <p:cNvSpPr txBox="1">
            <a:spLocks/>
          </p:cNvSpPr>
          <p:nvPr/>
        </p:nvSpPr>
        <p:spPr>
          <a:xfrm>
            <a:off x="4953000" y="2329376"/>
            <a:ext cx="1184031" cy="13716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3200" b="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vi-VN" sz="8800" b="1">
                <a:latin typeface="+mj-lt"/>
              </a:rPr>
              <a:t>7</a:t>
            </a:r>
            <a:endParaRPr lang="en-US" sz="8800" b="1">
              <a:latin typeface="+mj-lt"/>
            </a:endParaRPr>
          </a:p>
        </p:txBody>
      </p:sp>
      <p:sp>
        <p:nvSpPr>
          <p:cNvPr id="12" name="Content Placeholder 2"/>
          <p:cNvSpPr txBox="1">
            <a:spLocks/>
          </p:cNvSpPr>
          <p:nvPr/>
        </p:nvSpPr>
        <p:spPr>
          <a:xfrm>
            <a:off x="4191000" y="2346961"/>
            <a:ext cx="1184031" cy="13716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3200" b="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vi-VN" sz="8800" b="1">
                <a:latin typeface="+mj-lt"/>
              </a:rPr>
              <a:t>6</a:t>
            </a:r>
            <a:endParaRPr lang="en-US" sz="8800" b="1">
              <a:latin typeface="+mj-lt"/>
            </a:endParaRPr>
          </a:p>
        </p:txBody>
      </p:sp>
      <p:sp>
        <p:nvSpPr>
          <p:cNvPr id="13" name="Title 1"/>
          <p:cNvSpPr txBox="1">
            <a:spLocks/>
          </p:cNvSpPr>
          <p:nvPr/>
        </p:nvSpPr>
        <p:spPr>
          <a:xfrm>
            <a:off x="-12897" y="4572000"/>
            <a:ext cx="9144000" cy="1752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baseline="0">
                <a:solidFill>
                  <a:schemeClr val="tx1"/>
                </a:solidFill>
                <a:latin typeface="Times New Roman" pitchFamily="18" charset="0"/>
                <a:ea typeface="+mj-ea"/>
                <a:cs typeface="Times New Roman" pitchFamily="18" charset="0"/>
              </a:defRPr>
            </a:lvl1pPr>
          </a:lstStyle>
          <a:p>
            <a:pPr algn="just"/>
            <a:r>
              <a:rPr lang="vi-VN"/>
              <a:t>	Vậy đứng trước – đứng sau, lớn hơn – nhỏ hơn 1 số tự nhiên cho trước có thể có nhiều số. Nhưng đứng liền trước hoặc liền sau thì chỉ có 1 số.</a:t>
            </a:r>
            <a:endParaRPr lang="en-US"/>
          </a:p>
        </p:txBody>
      </p:sp>
    </p:spTree>
    <p:extLst>
      <p:ext uri="{BB962C8B-B14F-4D97-AF65-F5344CB8AC3E}">
        <p14:creationId xmlns:p14="http://schemas.microsoft.com/office/powerpoint/2010/main" val="407260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p:cTn id="75" dur="500" fill="hold"/>
                                        <p:tgtEl>
                                          <p:spTgt spid="5"/>
                                        </p:tgtEl>
                                        <p:attrNameLst>
                                          <p:attrName>ppt_w</p:attrName>
                                        </p:attrNameLst>
                                      </p:cBhvr>
                                      <p:tavLst>
                                        <p:tav tm="0">
                                          <p:val>
                                            <p:fltVal val="0"/>
                                          </p:val>
                                        </p:tav>
                                        <p:tav tm="100000">
                                          <p:val>
                                            <p:strVal val="#ppt_w"/>
                                          </p:val>
                                        </p:tav>
                                      </p:tavLst>
                                    </p:anim>
                                    <p:anim calcmode="lin" valueType="num">
                                      <p:cBhvr>
                                        <p:cTn id="76" dur="500" fill="hold"/>
                                        <p:tgtEl>
                                          <p:spTgt spid="5"/>
                                        </p:tgtEl>
                                        <p:attrNameLst>
                                          <p:attrName>ppt_h</p:attrName>
                                        </p:attrNameLst>
                                      </p:cBhvr>
                                      <p:tavLst>
                                        <p:tav tm="0">
                                          <p:val>
                                            <p:fltVal val="0"/>
                                          </p:val>
                                        </p:tav>
                                        <p:tav tm="100000">
                                          <p:val>
                                            <p:strVal val="#ppt_h"/>
                                          </p:val>
                                        </p:tav>
                                      </p:tavLst>
                                    </p:anim>
                                    <p:animEffect transition="in" filter="fade">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arn(inVertical)">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8229600" cy="1143000"/>
          </a:xfrm>
        </p:spPr>
        <p:txBody>
          <a:bodyPr>
            <a:noAutofit/>
          </a:bodyPr>
          <a:lstStyle/>
          <a:p>
            <a:pPr>
              <a:spcBef>
                <a:spcPts val="2400"/>
              </a:spcBef>
            </a:pPr>
            <a:r>
              <a:rPr lang="vi-VN" sz="4000">
                <a:solidFill>
                  <a:srgbClr val="FF0000"/>
                </a:solidFill>
              </a:rPr>
              <a:t>Trò chơi</a:t>
            </a:r>
            <a:br>
              <a:rPr lang="vi-VN" sz="4000">
                <a:solidFill>
                  <a:srgbClr val="FF0000"/>
                </a:solidFill>
              </a:rPr>
            </a:br>
            <a:r>
              <a:rPr lang="vi-VN" sz="4800">
                <a:solidFill>
                  <a:srgbClr val="FF0000"/>
                </a:solidFill>
              </a:rPr>
              <a:t>THỬ TÀI CỦA BÉ</a:t>
            </a:r>
            <a:endParaRPr lang="en-US" sz="4800">
              <a:solidFill>
                <a:srgbClr val="FF0000"/>
              </a:solidFill>
            </a:endParaRPr>
          </a:p>
        </p:txBody>
      </p:sp>
    </p:spTree>
    <p:extLst>
      <p:ext uri="{BB962C8B-B14F-4D97-AF65-F5344CB8AC3E}">
        <p14:creationId xmlns:p14="http://schemas.microsoft.com/office/powerpoint/2010/main" val="125952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1: </a:t>
            </a:r>
            <a:r>
              <a:rPr lang="vi-VN"/>
              <a:t>Số 10 đứng liền trước số 9</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557205493"/>
              </p:ext>
            </p:extLst>
          </p:nvPr>
        </p:nvGraphicFramePr>
        <p:xfrm>
          <a:off x="1219200" y="1676400"/>
          <a:ext cx="6096000" cy="2621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vi-VN" sz="16600"/>
                        <a:t>10</a:t>
                      </a:r>
                      <a:endParaRPr lang="en-US" sz="16600"/>
                    </a:p>
                  </a:txBody>
                  <a:tcPr/>
                </a:tc>
                <a:tc>
                  <a:txBody>
                    <a:bodyPr/>
                    <a:lstStyle/>
                    <a:p>
                      <a:pPr algn="ctr"/>
                      <a:r>
                        <a:rPr lang="vi-VN" sz="16600"/>
                        <a:t>9</a:t>
                      </a:r>
                      <a:endParaRPr lang="en-US" sz="16600"/>
                    </a:p>
                  </a:txBody>
                  <a:tcPr/>
                </a:tc>
                <a:extLst>
                  <a:ext uri="{0D108BD9-81ED-4DB2-BD59-A6C34878D82A}">
                    <a16:rowId xmlns:a16="http://schemas.microsoft.com/office/drawing/2014/main" val="10000"/>
                  </a:ext>
                </a:extLst>
              </a:tr>
            </a:tbl>
          </a:graphicData>
        </a:graphic>
      </p:graphicFrame>
      <p:sp>
        <p:nvSpPr>
          <p:cNvPr id="5" name="Title 1"/>
          <p:cNvSpPr txBox="1">
            <a:spLocks/>
          </p:cNvSpPr>
          <p:nvPr/>
        </p:nvSpPr>
        <p:spPr>
          <a:xfrm>
            <a:off x="1600200" y="5195081"/>
            <a:ext cx="151638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baseline="0">
                <a:solidFill>
                  <a:schemeClr val="tx1"/>
                </a:solidFill>
                <a:latin typeface="Times New Roman" pitchFamily="18" charset="0"/>
                <a:ea typeface="+mj-ea"/>
                <a:cs typeface="Times New Roman" pitchFamily="18" charset="0"/>
              </a:defRPr>
            </a:lvl1pPr>
          </a:lstStyle>
          <a:p>
            <a:r>
              <a:rPr lang="vi-VN"/>
              <a:t>a. Đúng</a:t>
            </a:r>
            <a:endParaRPr lang="en-US"/>
          </a:p>
        </p:txBody>
      </p:sp>
      <p:sp>
        <p:nvSpPr>
          <p:cNvPr id="6" name="Title 1"/>
          <p:cNvSpPr txBox="1">
            <a:spLocks/>
          </p:cNvSpPr>
          <p:nvPr/>
        </p:nvSpPr>
        <p:spPr>
          <a:xfrm>
            <a:off x="5562600" y="5208563"/>
            <a:ext cx="151638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baseline="0">
                <a:solidFill>
                  <a:schemeClr val="tx1"/>
                </a:solidFill>
                <a:latin typeface="Times New Roman" pitchFamily="18" charset="0"/>
                <a:ea typeface="+mj-ea"/>
                <a:cs typeface="Times New Roman" pitchFamily="18" charset="0"/>
              </a:defRPr>
            </a:lvl1pPr>
          </a:lstStyle>
          <a:p>
            <a:r>
              <a:rPr lang="vi-VN"/>
              <a:t>b. Sai</a:t>
            </a:r>
            <a:endParaRPr lang="en-US"/>
          </a:p>
        </p:txBody>
      </p:sp>
      <p:pic>
        <p:nvPicPr>
          <p:cNvPr id="7" name="Picture 8" descr="bells2med"/>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431733" y="67144"/>
            <a:ext cx="76589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8378483" y="9378"/>
            <a:ext cx="762000" cy="914400"/>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1</a:t>
            </a:r>
          </a:p>
        </p:txBody>
      </p:sp>
      <p:sp>
        <p:nvSpPr>
          <p:cNvPr id="9" name="Text Box 14"/>
          <p:cNvSpPr txBox="1">
            <a:spLocks noChangeArrowheads="1"/>
          </p:cNvSpPr>
          <p:nvPr/>
        </p:nvSpPr>
        <p:spPr bwMode="auto">
          <a:xfrm>
            <a:off x="8382000" y="9378"/>
            <a:ext cx="7620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2</a:t>
            </a:r>
          </a:p>
        </p:txBody>
      </p:sp>
      <p:sp>
        <p:nvSpPr>
          <p:cNvPr id="10" name="Text Box 14"/>
          <p:cNvSpPr txBox="1">
            <a:spLocks noChangeArrowheads="1"/>
          </p:cNvSpPr>
          <p:nvPr/>
        </p:nvSpPr>
        <p:spPr bwMode="auto">
          <a:xfrm>
            <a:off x="8378483" y="-147"/>
            <a:ext cx="7620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3</a:t>
            </a:r>
          </a:p>
        </p:txBody>
      </p:sp>
      <p:graphicFrame>
        <p:nvGraphicFramePr>
          <p:cNvPr id="11" name="Table 10"/>
          <p:cNvGraphicFramePr>
            <a:graphicFrameLocks noGrp="1"/>
          </p:cNvGraphicFramePr>
          <p:nvPr>
            <p:extLst>
              <p:ext uri="{D42A27DB-BD31-4B8C-83A1-F6EECF244321}">
                <p14:modId xmlns:p14="http://schemas.microsoft.com/office/powerpoint/2010/main" val="3247688063"/>
              </p:ext>
            </p:extLst>
          </p:nvPr>
        </p:nvGraphicFramePr>
        <p:xfrm>
          <a:off x="1295400" y="1676400"/>
          <a:ext cx="6096000" cy="2621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vi-VN" sz="16600"/>
                        <a:t>9</a:t>
                      </a:r>
                      <a:endParaRPr lang="en-US" sz="16600"/>
                    </a:p>
                  </a:txBody>
                  <a:tcPr/>
                </a:tc>
                <a:tc>
                  <a:txBody>
                    <a:bodyPr/>
                    <a:lstStyle/>
                    <a:p>
                      <a:pPr algn="ctr"/>
                      <a:r>
                        <a:rPr lang="vi-VN" sz="16600"/>
                        <a:t>10</a:t>
                      </a:r>
                      <a:endParaRPr lang="en-US" sz="16600"/>
                    </a:p>
                  </a:txBody>
                  <a:tcPr/>
                </a:tc>
                <a:extLst>
                  <a:ext uri="{0D108BD9-81ED-4DB2-BD59-A6C34878D82A}">
                    <a16:rowId xmlns:a16="http://schemas.microsoft.com/office/drawing/2014/main" val="10000"/>
                  </a:ext>
                </a:extLst>
              </a:tr>
            </a:tbl>
          </a:graphicData>
        </a:graphic>
      </p:graphicFrame>
      <p:sp>
        <p:nvSpPr>
          <p:cNvPr id="12" name="Title 1"/>
          <p:cNvSpPr txBox="1">
            <a:spLocks/>
          </p:cNvSpPr>
          <p:nvPr/>
        </p:nvSpPr>
        <p:spPr>
          <a:xfrm>
            <a:off x="1905000" y="4302954"/>
            <a:ext cx="4876799" cy="838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2800" b="1" kern="1200" baseline="0">
                <a:solidFill>
                  <a:schemeClr val="tx1"/>
                </a:solidFill>
                <a:latin typeface="Times New Roman" pitchFamily="18" charset="0"/>
                <a:ea typeface="+mj-ea"/>
                <a:cs typeface="Times New Roman" pitchFamily="18" charset="0"/>
              </a:defRPr>
            </a:lvl1pPr>
          </a:lstStyle>
          <a:p>
            <a:r>
              <a:rPr lang="vi-VN">
                <a:solidFill>
                  <a:srgbClr val="FF0000"/>
                </a:solidFill>
              </a:rPr>
              <a:t>Số 9 đứng trước số 10 và số 10 đứng sau số 9.</a:t>
            </a:r>
            <a:endParaRPr lang="en-US">
              <a:solidFill>
                <a:srgbClr val="FF0000"/>
              </a:solidFill>
            </a:endParaRPr>
          </a:p>
        </p:txBody>
      </p:sp>
    </p:spTree>
    <p:extLst>
      <p:ext uri="{BB962C8B-B14F-4D97-AF65-F5344CB8AC3E}">
        <p14:creationId xmlns:p14="http://schemas.microsoft.com/office/powerpoint/2010/main" val="414163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4" name="bomb.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750"/>
                                        <p:tgtEl>
                                          <p:spTgt spid="10"/>
                                        </p:tgtEl>
                                      </p:cBhvr>
                                    </p:animEffect>
                                    <p:set>
                                      <p:cBhvr>
                                        <p:cTn id="27" dur="1" fill="hold">
                                          <p:stCondLst>
                                            <p:cond delay="749"/>
                                          </p:stCondLst>
                                        </p:cTn>
                                        <p:tgtEl>
                                          <p:spTgt spid="10"/>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28" fill="hold">
                            <p:stCondLst>
                              <p:cond delay="750"/>
                            </p:stCondLst>
                            <p:childTnLst>
                              <p:par>
                                <p:cTn id="29" presetID="22" presetClass="exit" presetSubtype="4" fill="hold" grpId="0" nodeType="afterEffect">
                                  <p:stCondLst>
                                    <p:cond delay="50"/>
                                  </p:stCondLst>
                                  <p:childTnLst>
                                    <p:animEffect transition="out" filter="wipe(down)">
                                      <p:cBhvr>
                                        <p:cTn id="30" dur="750"/>
                                        <p:tgtEl>
                                          <p:spTgt spid="9"/>
                                        </p:tgtEl>
                                      </p:cBhvr>
                                    </p:animEffect>
                                    <p:set>
                                      <p:cBhvr>
                                        <p:cTn id="31" dur="1" fill="hold">
                                          <p:stCondLst>
                                            <p:cond delay="749"/>
                                          </p:stCondLst>
                                        </p:cTn>
                                        <p:tgtEl>
                                          <p:spTgt spid="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2" fill="hold">
                            <p:stCondLst>
                              <p:cond delay="1550"/>
                            </p:stCondLst>
                            <p:childTnLst>
                              <p:par>
                                <p:cTn id="33" presetID="22" presetClass="exit" presetSubtype="4" fill="hold" grpId="0" nodeType="afterEffect">
                                  <p:stCondLst>
                                    <p:cond delay="0"/>
                                  </p:stCondLst>
                                  <p:childTnLst>
                                    <p:animEffect transition="out" filter="wipe(down)">
                                      <p:cBhvr>
                                        <p:cTn id="34" dur="750"/>
                                        <p:tgtEl>
                                          <p:spTgt spid="8"/>
                                        </p:tgtEl>
                                      </p:cBhvr>
                                    </p:animEffect>
                                    <p:set>
                                      <p:cBhvr>
                                        <p:cTn id="35" dur="1" fill="hold">
                                          <p:stCondLst>
                                            <p:cond delay="749"/>
                                          </p:stCondLst>
                                        </p:cTn>
                                        <p:tgtEl>
                                          <p:spTgt spid="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6" fill="hold">
                            <p:stCondLst>
                              <p:cond delay="2300"/>
                            </p:stCondLst>
                            <p:childTnLst>
                              <p:par>
                                <p:cTn id="37" presetID="5" presetClass="entr" presetSubtype="1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heckerboard(across)">
                                      <p:cBhvr>
                                        <p:cTn id="39" dur="750"/>
                                        <p:tgtEl>
                                          <p:spTgt spid="7"/>
                                        </p:tgtEl>
                                      </p:cBhvr>
                                    </p:animEffect>
                                  </p:childTnLst>
                                  <p:subTnLst>
                                    <p:audio>
                                      <p:cMediaNode>
                                        <p:cTn display="0" masterRel="sameClick">
                                          <p:stCondLst>
                                            <p:cond evt="begin" delay="0">
                                              <p:tn val="37"/>
                                            </p:cond>
                                          </p:stCondLst>
                                          <p:endCondLst>
                                            <p:cond evt="onStopAudio" delay="0">
                                              <p:tgtEl>
                                                <p:sldTgt/>
                                              </p:tgtEl>
                                            </p:cond>
                                          </p:endCondLst>
                                        </p:cTn>
                                        <p:tgtEl>
                                          <p:sndTgt r:embed="rId5" name="chimes.wav"/>
                                        </p:tgtEl>
                                      </p:cMediaNode>
                                    </p:audio>
                                  </p:sub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6"/>
                                        </p:tgtEl>
                                      </p:cBhvr>
                                      <p:by x="150000" y="150000"/>
                                    </p:animScale>
                                  </p:childTnLst>
                                  <p:subTnLst>
                                    <p:audio>
                                      <p:cMediaNode>
                                        <p:cTn display="0" masterRel="sameClick">
                                          <p:stCondLst>
                                            <p:cond evt="begin" delay="0">
                                              <p:tn val="42"/>
                                            </p:cond>
                                          </p:stCondLst>
                                          <p:endCondLst>
                                            <p:cond evt="onStopAudio" delay="0">
                                              <p:tgtEl>
                                                <p:sldTgt/>
                                              </p:tgtEl>
                                            </p:cond>
                                          </p:endCondLst>
                                        </p:cTn>
                                        <p:tgtEl>
                                          <p:sndTgt r:embed="rId6" name="applause.wav"/>
                                        </p:tgtEl>
                                      </p:cMediaNode>
                                    </p:audio>
                                  </p:subTnLst>
                                </p:cTn>
                              </p:par>
                              <p:par>
                                <p:cTn id="44" presetID="10" presetClass="exit" presetSubtype="0" fill="hold" grpId="1" nodeType="with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subTnLst>
                                    <p:audio>
                                      <p:cMediaNode>
                                        <p:cTn display="0" masterRel="sameClick">
                                          <p:stCondLst>
                                            <p:cond evt="begin" delay="0">
                                              <p:tn val="49"/>
                                            </p:cond>
                                          </p:stCondLst>
                                          <p:endCondLst>
                                            <p:cond evt="onStopAudio" delay="0">
                                              <p:tgtEl>
                                                <p:sldTgt/>
                                              </p:tgtEl>
                                            </p:cond>
                                          </p:endCondLst>
                                        </p:cTn>
                                        <p:tgtEl>
                                          <p:sndTgt r:embed="rId7" name="coin.wav"/>
                                        </p:tgtEl>
                                      </p:cMediaNode>
                                    </p:audio>
                                  </p:subTnLst>
                                </p:cTn>
                              </p:par>
                              <p:par>
                                <p:cTn id="52" presetID="10" presetClass="exit" presetSubtype="0" fill="hold" nodeType="with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6" presetClass="entr" presetSubtype="21"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par>
                                <p:cTn id="58" presetID="10" presetClass="exit" presetSubtype="0" fill="hold" grpId="2" nodeType="withEffect">
                                  <p:stCondLst>
                                    <p:cond delay="0"/>
                                  </p:stCondLst>
                                  <p:childTnLst>
                                    <p:animEffect transition="out" filter="fade">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6" grpId="1"/>
      <p:bldP spid="6" grpId="2"/>
      <p:bldP spid="8" grpId="0" animBg="1"/>
      <p:bldP spid="9" grpId="0" animBg="1"/>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vi-VN"/>
              <a:t>Câu 2: </a:t>
            </a:r>
            <a:r>
              <a:rPr lang="vi-VN" sz="4000"/>
              <a:t>Những số nhỏ hơn số 10 là</a:t>
            </a:r>
            <a:endParaRPr lang="en-US" sz="4000"/>
          </a:p>
        </p:txBody>
      </p:sp>
      <p:sp>
        <p:nvSpPr>
          <p:cNvPr id="4" name="Title 1"/>
          <p:cNvSpPr txBox="1">
            <a:spLocks/>
          </p:cNvSpPr>
          <p:nvPr/>
        </p:nvSpPr>
        <p:spPr>
          <a:xfrm>
            <a:off x="347002" y="1565616"/>
            <a:ext cx="2548597" cy="11013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baseline="0">
                <a:solidFill>
                  <a:schemeClr val="tx1"/>
                </a:solidFill>
                <a:latin typeface="Times New Roman" pitchFamily="18" charset="0"/>
                <a:ea typeface="+mj-ea"/>
                <a:cs typeface="Times New Roman" pitchFamily="18" charset="0"/>
              </a:defRPr>
            </a:lvl1pPr>
          </a:lstStyle>
          <a:p>
            <a:r>
              <a:rPr lang="vi-VN"/>
              <a:t>a. </a:t>
            </a:r>
            <a:r>
              <a:rPr lang="vi-VN" sz="4400"/>
              <a:t>1, 2, 3</a:t>
            </a:r>
            <a:endParaRPr lang="en-US" sz="4400"/>
          </a:p>
        </p:txBody>
      </p:sp>
      <p:sp>
        <p:nvSpPr>
          <p:cNvPr id="5" name="Title 1"/>
          <p:cNvSpPr txBox="1">
            <a:spLocks/>
          </p:cNvSpPr>
          <p:nvPr/>
        </p:nvSpPr>
        <p:spPr>
          <a:xfrm>
            <a:off x="3048000" y="1676400"/>
            <a:ext cx="25908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baseline="0">
                <a:solidFill>
                  <a:schemeClr val="tx1"/>
                </a:solidFill>
                <a:latin typeface="Times New Roman" pitchFamily="18" charset="0"/>
                <a:ea typeface="+mj-ea"/>
                <a:cs typeface="Times New Roman" pitchFamily="18" charset="0"/>
              </a:defRPr>
            </a:lvl1pPr>
          </a:lstStyle>
          <a:p>
            <a:r>
              <a:rPr lang="vi-VN"/>
              <a:t>b. </a:t>
            </a:r>
            <a:r>
              <a:rPr lang="vi-VN" sz="4000"/>
              <a:t>4, 5, 6</a:t>
            </a:r>
            <a:endParaRPr lang="en-US" sz="4000"/>
          </a:p>
        </p:txBody>
      </p:sp>
      <p:sp>
        <p:nvSpPr>
          <p:cNvPr id="6" name="Title 1"/>
          <p:cNvSpPr txBox="1">
            <a:spLocks/>
          </p:cNvSpPr>
          <p:nvPr/>
        </p:nvSpPr>
        <p:spPr>
          <a:xfrm>
            <a:off x="5943600" y="1703949"/>
            <a:ext cx="2362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baseline="0">
                <a:solidFill>
                  <a:schemeClr val="tx1"/>
                </a:solidFill>
                <a:latin typeface="Times New Roman" pitchFamily="18" charset="0"/>
                <a:ea typeface="+mj-ea"/>
                <a:cs typeface="Times New Roman" pitchFamily="18" charset="0"/>
              </a:defRPr>
            </a:lvl1pPr>
          </a:lstStyle>
          <a:p>
            <a:r>
              <a:rPr lang="vi-VN"/>
              <a:t>b. </a:t>
            </a:r>
            <a:r>
              <a:rPr lang="vi-VN" sz="4000"/>
              <a:t>7, 8, 9</a:t>
            </a:r>
            <a:endParaRPr lang="en-US" sz="4000"/>
          </a:p>
        </p:txBody>
      </p:sp>
      <p:sp>
        <p:nvSpPr>
          <p:cNvPr id="7" name="Title 1"/>
          <p:cNvSpPr txBox="1">
            <a:spLocks/>
          </p:cNvSpPr>
          <p:nvPr/>
        </p:nvSpPr>
        <p:spPr>
          <a:xfrm>
            <a:off x="3048000" y="3733800"/>
            <a:ext cx="3429000" cy="8382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2800" b="1" kern="1200" baseline="0">
                <a:solidFill>
                  <a:schemeClr val="tx1"/>
                </a:solidFill>
                <a:latin typeface="Times New Roman" pitchFamily="18" charset="0"/>
                <a:ea typeface="+mj-ea"/>
                <a:cs typeface="Times New Roman" pitchFamily="18" charset="0"/>
              </a:defRPr>
            </a:lvl1pPr>
          </a:lstStyle>
          <a:p>
            <a:r>
              <a:rPr lang="vi-VN"/>
              <a:t>c. </a:t>
            </a:r>
            <a:r>
              <a:rPr lang="vi-VN" sz="3600"/>
              <a:t>Cả 3 đáp án trên</a:t>
            </a:r>
            <a:r>
              <a:rPr lang="vi-VN"/>
              <a:t>.</a:t>
            </a:r>
            <a:endParaRPr lang="en-US"/>
          </a:p>
        </p:txBody>
      </p:sp>
      <p:pic>
        <p:nvPicPr>
          <p:cNvPr id="10" name="Picture 8" descr="bells2me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31733" y="67144"/>
            <a:ext cx="76589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p:nvSpPr>
        <p:spPr bwMode="auto">
          <a:xfrm>
            <a:off x="8370277" y="0"/>
            <a:ext cx="762000" cy="914400"/>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1</a:t>
            </a:r>
          </a:p>
        </p:txBody>
      </p:sp>
      <p:sp>
        <p:nvSpPr>
          <p:cNvPr id="12" name="Text Box 14"/>
          <p:cNvSpPr txBox="1">
            <a:spLocks noChangeArrowheads="1"/>
          </p:cNvSpPr>
          <p:nvPr/>
        </p:nvSpPr>
        <p:spPr bwMode="auto">
          <a:xfrm>
            <a:off x="8382000" y="51742"/>
            <a:ext cx="7620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2</a:t>
            </a:r>
          </a:p>
        </p:txBody>
      </p:sp>
      <p:sp>
        <p:nvSpPr>
          <p:cNvPr id="13" name="Text Box 14"/>
          <p:cNvSpPr txBox="1">
            <a:spLocks noChangeArrowheads="1"/>
          </p:cNvSpPr>
          <p:nvPr/>
        </p:nvSpPr>
        <p:spPr bwMode="auto">
          <a:xfrm>
            <a:off x="8369105" y="152400"/>
            <a:ext cx="7620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3</a:t>
            </a:r>
          </a:p>
        </p:txBody>
      </p:sp>
      <p:sp>
        <p:nvSpPr>
          <p:cNvPr id="14" name="Title 1"/>
          <p:cNvSpPr txBox="1">
            <a:spLocks/>
          </p:cNvSpPr>
          <p:nvPr/>
        </p:nvSpPr>
        <p:spPr>
          <a:xfrm>
            <a:off x="152400" y="4570828"/>
            <a:ext cx="8814682"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baseline="0">
                <a:solidFill>
                  <a:schemeClr val="tx1"/>
                </a:solidFill>
                <a:latin typeface="Times New Roman" pitchFamily="18" charset="0"/>
                <a:ea typeface="+mj-ea"/>
                <a:cs typeface="Times New Roman" pitchFamily="18" charset="0"/>
              </a:defRPr>
            </a:lvl1pPr>
          </a:lstStyle>
          <a:p>
            <a:r>
              <a:rPr lang="vi-VN" sz="3600"/>
              <a:t>Các số nhỏ hơn 10 là: 1, 2, 3, 4, 5, 6, 7, 8, 9</a:t>
            </a:r>
            <a:endParaRPr lang="en-US" sz="3600"/>
          </a:p>
        </p:txBody>
      </p:sp>
    </p:spTree>
    <p:extLst>
      <p:ext uri="{BB962C8B-B14F-4D97-AF65-F5344CB8AC3E}">
        <p14:creationId xmlns:p14="http://schemas.microsoft.com/office/powerpoint/2010/main" val="192485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arrow.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3" name="arrow.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3" name="arrow.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3" name="arrow.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750"/>
                                        <p:tgtEl>
                                          <p:spTgt spid="13"/>
                                        </p:tgtEl>
                                      </p:cBhvr>
                                    </p:animEffect>
                                    <p:set>
                                      <p:cBhvr>
                                        <p:cTn id="32" dur="1" fill="hold">
                                          <p:stCondLst>
                                            <p:cond delay="749"/>
                                          </p:stCondLst>
                                        </p:cTn>
                                        <p:tgtEl>
                                          <p:spTgt spid="13"/>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3" fill="hold">
                            <p:stCondLst>
                              <p:cond delay="750"/>
                            </p:stCondLst>
                            <p:childTnLst>
                              <p:par>
                                <p:cTn id="34" presetID="22" presetClass="exit" presetSubtype="4" fill="hold" grpId="0" nodeType="afterEffect">
                                  <p:stCondLst>
                                    <p:cond delay="50"/>
                                  </p:stCondLst>
                                  <p:childTnLst>
                                    <p:animEffect transition="out" filter="wipe(down)">
                                      <p:cBhvr>
                                        <p:cTn id="35" dur="750"/>
                                        <p:tgtEl>
                                          <p:spTgt spid="12"/>
                                        </p:tgtEl>
                                      </p:cBhvr>
                                    </p:animEffect>
                                    <p:set>
                                      <p:cBhvr>
                                        <p:cTn id="36" dur="1" fill="hold">
                                          <p:stCondLst>
                                            <p:cond delay="749"/>
                                          </p:stCondLst>
                                        </p:cTn>
                                        <p:tgtEl>
                                          <p:spTgt spid="12"/>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lick.wav"/>
                                        </p:tgtEl>
                                      </p:cMediaNode>
                                    </p:audio>
                                  </p:subTnLst>
                                </p:cTn>
                              </p:par>
                            </p:childTnLst>
                          </p:cTn>
                        </p:par>
                        <p:par>
                          <p:cTn id="37" fill="hold">
                            <p:stCondLst>
                              <p:cond delay="1550"/>
                            </p:stCondLst>
                            <p:childTnLst>
                              <p:par>
                                <p:cTn id="38" presetID="22" presetClass="exit" presetSubtype="4" fill="hold" grpId="0" nodeType="afterEffect">
                                  <p:stCondLst>
                                    <p:cond delay="0"/>
                                  </p:stCondLst>
                                  <p:childTnLst>
                                    <p:animEffect transition="out" filter="wipe(down)">
                                      <p:cBhvr>
                                        <p:cTn id="39" dur="750"/>
                                        <p:tgtEl>
                                          <p:spTgt spid="11"/>
                                        </p:tgtEl>
                                      </p:cBhvr>
                                    </p:animEffect>
                                    <p:set>
                                      <p:cBhvr>
                                        <p:cTn id="40" dur="1" fill="hold">
                                          <p:stCondLst>
                                            <p:cond delay="749"/>
                                          </p:stCondLst>
                                        </p:cTn>
                                        <p:tgtEl>
                                          <p:spTgt spid="1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1" fill="hold">
                            <p:stCondLst>
                              <p:cond delay="2300"/>
                            </p:stCondLst>
                            <p:childTnLst>
                              <p:par>
                                <p:cTn id="42" presetID="5" presetClass="entr" presetSubtype="1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heckerboard(across)">
                                      <p:cBhvr>
                                        <p:cTn id="44" dur="75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7"/>
                                        </p:tgtEl>
                                      </p:cBhvr>
                                      <p:by x="150000" y="150000"/>
                                    </p:animScale>
                                  </p:childTnLst>
                                </p:cTn>
                              </p:par>
                              <p:par>
                                <p:cTn id="49" presetID="10" presetClass="exit" presetSubtype="0" fill="hold" grpId="1" nodeType="with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16" presetClass="entr" presetSubtype="21"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6" grpId="1"/>
      <p:bldP spid="7" grpId="0"/>
      <p:bldP spid="7" grpId="1"/>
      <p:bldP spid="11" grpId="0" animBg="1"/>
      <p:bldP spid="12" grpId="0" animBg="1"/>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Câu 3: Những số đứng sau số 7 là số mấy?</a:t>
            </a:r>
            <a:endParaRPr lang="en-US"/>
          </a:p>
        </p:txBody>
      </p:sp>
      <p:sp>
        <p:nvSpPr>
          <p:cNvPr id="4" name="Title 1"/>
          <p:cNvSpPr txBox="1">
            <a:spLocks/>
          </p:cNvSpPr>
          <p:nvPr/>
        </p:nvSpPr>
        <p:spPr>
          <a:xfrm>
            <a:off x="347002" y="1565616"/>
            <a:ext cx="2548597" cy="11013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baseline="0">
                <a:solidFill>
                  <a:schemeClr val="tx1"/>
                </a:solidFill>
                <a:latin typeface="Times New Roman" pitchFamily="18" charset="0"/>
                <a:ea typeface="+mj-ea"/>
                <a:cs typeface="Times New Roman" pitchFamily="18" charset="0"/>
              </a:defRPr>
            </a:lvl1pPr>
          </a:lstStyle>
          <a:p>
            <a:r>
              <a:rPr lang="vi-VN"/>
              <a:t>a. </a:t>
            </a:r>
            <a:r>
              <a:rPr lang="vi-VN" sz="4400"/>
              <a:t>1, 2, 3</a:t>
            </a:r>
            <a:endParaRPr lang="en-US" sz="4400"/>
          </a:p>
        </p:txBody>
      </p:sp>
      <p:sp>
        <p:nvSpPr>
          <p:cNvPr id="5" name="Title 1"/>
          <p:cNvSpPr txBox="1">
            <a:spLocks/>
          </p:cNvSpPr>
          <p:nvPr/>
        </p:nvSpPr>
        <p:spPr>
          <a:xfrm>
            <a:off x="3048000" y="1676400"/>
            <a:ext cx="25908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baseline="0">
                <a:solidFill>
                  <a:schemeClr val="tx1"/>
                </a:solidFill>
                <a:latin typeface="Times New Roman" pitchFamily="18" charset="0"/>
                <a:ea typeface="+mj-ea"/>
                <a:cs typeface="Times New Roman" pitchFamily="18" charset="0"/>
              </a:defRPr>
            </a:lvl1pPr>
          </a:lstStyle>
          <a:p>
            <a:r>
              <a:rPr lang="vi-VN"/>
              <a:t>b. </a:t>
            </a:r>
            <a:r>
              <a:rPr lang="vi-VN" sz="4000"/>
              <a:t>4, 5, 6</a:t>
            </a:r>
            <a:endParaRPr lang="en-US" sz="4000"/>
          </a:p>
        </p:txBody>
      </p:sp>
      <p:sp>
        <p:nvSpPr>
          <p:cNvPr id="6" name="Title 1"/>
          <p:cNvSpPr txBox="1">
            <a:spLocks/>
          </p:cNvSpPr>
          <p:nvPr/>
        </p:nvSpPr>
        <p:spPr>
          <a:xfrm>
            <a:off x="5943600" y="1703949"/>
            <a:ext cx="2362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baseline="0">
                <a:solidFill>
                  <a:schemeClr val="tx1"/>
                </a:solidFill>
                <a:latin typeface="Times New Roman" pitchFamily="18" charset="0"/>
                <a:ea typeface="+mj-ea"/>
                <a:cs typeface="Times New Roman" pitchFamily="18" charset="0"/>
              </a:defRPr>
            </a:lvl1pPr>
          </a:lstStyle>
          <a:p>
            <a:r>
              <a:rPr lang="vi-VN"/>
              <a:t>b. </a:t>
            </a:r>
            <a:r>
              <a:rPr lang="vi-VN" sz="4000"/>
              <a:t>8, 9, 10</a:t>
            </a:r>
            <a:endParaRPr lang="en-US" sz="4000"/>
          </a:p>
        </p:txBody>
      </p:sp>
      <p:pic>
        <p:nvPicPr>
          <p:cNvPr id="7" name="Picture 8" descr="bells2med"/>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31733" y="67144"/>
            <a:ext cx="76589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8382000" y="0"/>
            <a:ext cx="762000" cy="914400"/>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1</a:t>
            </a:r>
          </a:p>
        </p:txBody>
      </p:sp>
      <p:sp>
        <p:nvSpPr>
          <p:cNvPr id="9" name="Text Box 14"/>
          <p:cNvSpPr txBox="1">
            <a:spLocks noChangeArrowheads="1"/>
          </p:cNvSpPr>
          <p:nvPr/>
        </p:nvSpPr>
        <p:spPr bwMode="auto">
          <a:xfrm>
            <a:off x="8382000" y="12734"/>
            <a:ext cx="7620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2</a:t>
            </a:r>
          </a:p>
        </p:txBody>
      </p:sp>
      <p:sp>
        <p:nvSpPr>
          <p:cNvPr id="10" name="Text Box 14"/>
          <p:cNvSpPr txBox="1">
            <a:spLocks noChangeArrowheads="1"/>
          </p:cNvSpPr>
          <p:nvPr/>
        </p:nvSpPr>
        <p:spPr bwMode="auto">
          <a:xfrm>
            <a:off x="8383769" y="33997"/>
            <a:ext cx="7620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3</a:t>
            </a:r>
          </a:p>
        </p:txBody>
      </p:sp>
    </p:spTree>
    <p:extLst>
      <p:ext uri="{BB962C8B-B14F-4D97-AF65-F5344CB8AC3E}">
        <p14:creationId xmlns:p14="http://schemas.microsoft.com/office/powerpoint/2010/main" val="162191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2"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750"/>
                                        <p:tgtEl>
                                          <p:spTgt spid="10"/>
                                        </p:tgtEl>
                                      </p:cBhvr>
                                    </p:animEffect>
                                    <p:set>
                                      <p:cBhvr>
                                        <p:cTn id="27" dur="1" fill="hold">
                                          <p:stCondLst>
                                            <p:cond delay="749"/>
                                          </p:stCondLst>
                                        </p:cTn>
                                        <p:tgtEl>
                                          <p:spTgt spid="10"/>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28" fill="hold">
                            <p:stCondLst>
                              <p:cond delay="750"/>
                            </p:stCondLst>
                            <p:childTnLst>
                              <p:par>
                                <p:cTn id="29" presetID="22" presetClass="exit" presetSubtype="4" fill="hold" grpId="0" nodeType="afterEffect">
                                  <p:stCondLst>
                                    <p:cond delay="50"/>
                                  </p:stCondLst>
                                  <p:childTnLst>
                                    <p:animEffect transition="out" filter="wipe(down)">
                                      <p:cBhvr>
                                        <p:cTn id="30" dur="750"/>
                                        <p:tgtEl>
                                          <p:spTgt spid="9"/>
                                        </p:tgtEl>
                                      </p:cBhvr>
                                    </p:animEffect>
                                    <p:set>
                                      <p:cBhvr>
                                        <p:cTn id="31" dur="1" fill="hold">
                                          <p:stCondLst>
                                            <p:cond delay="749"/>
                                          </p:stCondLst>
                                        </p:cTn>
                                        <p:tgtEl>
                                          <p:spTgt spid="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2" fill="hold">
                            <p:stCondLst>
                              <p:cond delay="1550"/>
                            </p:stCondLst>
                            <p:childTnLst>
                              <p:par>
                                <p:cTn id="33" presetID="22" presetClass="exit" presetSubtype="4" fill="hold" grpId="0" nodeType="afterEffect">
                                  <p:stCondLst>
                                    <p:cond delay="0"/>
                                  </p:stCondLst>
                                  <p:childTnLst>
                                    <p:animEffect transition="out" filter="wipe(down)">
                                      <p:cBhvr>
                                        <p:cTn id="34" dur="750"/>
                                        <p:tgtEl>
                                          <p:spTgt spid="8"/>
                                        </p:tgtEl>
                                      </p:cBhvr>
                                    </p:animEffect>
                                    <p:set>
                                      <p:cBhvr>
                                        <p:cTn id="35" dur="1" fill="hold">
                                          <p:stCondLst>
                                            <p:cond delay="749"/>
                                          </p:stCondLst>
                                        </p:cTn>
                                        <p:tgtEl>
                                          <p:spTgt spid="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6" fill="hold">
                            <p:stCondLst>
                              <p:cond delay="2300"/>
                            </p:stCondLst>
                            <p:childTnLst>
                              <p:par>
                                <p:cTn id="37" presetID="5" presetClass="entr" presetSubtype="1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heckerboard(across)">
                                      <p:cBhvr>
                                        <p:cTn id="39" dur="750"/>
                                        <p:tgtEl>
                                          <p:spTgt spid="7"/>
                                        </p:tgtEl>
                                      </p:cBhvr>
                                    </p:animEffect>
                                  </p:childTnLst>
                                  <p:subTnLst>
                                    <p:audio>
                                      <p:cMediaNode>
                                        <p:cTn display="0" masterRel="sameClick">
                                          <p:stCondLst>
                                            <p:cond evt="begin" delay="0">
                                              <p:tn val="37"/>
                                            </p:cond>
                                          </p:stCondLst>
                                          <p:endCondLst>
                                            <p:cond evt="onStopAudio" delay="0">
                                              <p:tgtEl>
                                                <p:sldTgt/>
                                              </p:tgtEl>
                                            </p:cond>
                                          </p:endCondLst>
                                        </p:cTn>
                                        <p:tgtEl>
                                          <p:sndTgt r:embed="rId4" name="chimes.wav"/>
                                        </p:tgtEl>
                                      </p:cMediaNode>
                                    </p:audio>
                                  </p:subTnLst>
                                </p:cTn>
                              </p:par>
                            </p:childTnLst>
                          </p:cTn>
                        </p:par>
                      </p:childTnLst>
                    </p:cTn>
                  </p:par>
                  <p:par>
                    <p:cTn id="40" fill="hold">
                      <p:stCondLst>
                        <p:cond delay="indefinite"/>
                      </p:stCondLst>
                      <p:childTnLst>
                        <p:par>
                          <p:cTn id="41" fill="hold">
                            <p:stCondLst>
                              <p:cond delay="0"/>
                            </p:stCondLst>
                            <p:childTnLst>
                              <p:par>
                                <p:cTn id="42" presetID="35" presetClass="path" presetSubtype="0" accel="50000" decel="50000" fill="hold" grpId="1" nodeType="clickEffect">
                                  <p:stCondLst>
                                    <p:cond delay="0"/>
                                  </p:stCondLst>
                                  <p:childTnLst>
                                    <p:animMotion origin="layout" path="M 3.33333E-6 -4.44033E-6 L -0.3125 0.17924 " pathEditMode="relative" rAng="0" ptsTypes="AA">
                                      <p:cBhvr>
                                        <p:cTn id="43" dur="2000" fill="hold"/>
                                        <p:tgtEl>
                                          <p:spTgt spid="6"/>
                                        </p:tgtEl>
                                        <p:attrNameLst>
                                          <p:attrName>ppt_x</p:attrName>
                                          <p:attrName>ppt_y</p:attrName>
                                        </p:attrNameLst>
                                      </p:cBhvr>
                                      <p:rCtr x="-15625" y="8950"/>
                                    </p:animMotion>
                                  </p:childTnLst>
                                  <p:subTnLst>
                                    <p:audio>
                                      <p:cMediaNode>
                                        <p:cTn display="0" masterRel="sameClick">
                                          <p:stCondLst>
                                            <p:cond evt="begin" delay="0">
                                              <p:tn val="42"/>
                                            </p:cond>
                                          </p:stCondLst>
                                          <p:endCondLst>
                                            <p:cond evt="onStopAudio" delay="0">
                                              <p:tgtEl>
                                                <p:sldTgt/>
                                              </p:tgtEl>
                                            </p:cond>
                                          </p:endCondLst>
                                        </p:cTn>
                                        <p:tgtEl>
                                          <p:sndTgt r:embed="rId5" name="applause.wav"/>
                                        </p:tgtEl>
                                      </p:cMediaNode>
                                    </p:audio>
                                  </p:subTnLst>
                                </p:cTn>
                              </p:par>
                              <p:par>
                                <p:cTn id="44" presetID="10" presetClass="exit" presetSubtype="0" fill="hold" grpId="1" nodeType="with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6" grpId="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1143000"/>
          </a:xfrm>
        </p:spPr>
        <p:txBody>
          <a:bodyPr>
            <a:noAutofit/>
          </a:bodyPr>
          <a:lstStyle/>
          <a:p>
            <a:r>
              <a:rPr lang="vi-VN" sz="4400">
                <a:solidFill>
                  <a:srgbClr val="FF0000"/>
                </a:solidFill>
              </a:rPr>
              <a:t>Chúc các con chăm ngoan học giỏi!</a:t>
            </a:r>
            <a:endParaRPr lang="en-US" sz="4400">
              <a:solidFill>
                <a:srgbClr val="FF0000"/>
              </a:solidFill>
            </a:endParaRPr>
          </a:p>
        </p:txBody>
      </p:sp>
    </p:spTree>
    <p:extLst>
      <p:ext uri="{BB962C8B-B14F-4D97-AF65-F5344CB8AC3E}">
        <p14:creationId xmlns:p14="http://schemas.microsoft.com/office/powerpoint/2010/main" val="20183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838200"/>
          </a:xfrm>
        </p:spPr>
        <p:txBody>
          <a:bodyPr>
            <a:normAutofit/>
          </a:bodyPr>
          <a:lstStyle/>
          <a:p>
            <a:r>
              <a:rPr lang="en-US" sz="3200" i="1">
                <a:solidFill>
                  <a:srgbClr val="FF0000"/>
                </a:solidFill>
              </a:rPr>
              <a:t>Cô mời các con cùng hát bài hát “Đi xe đạp” </a:t>
            </a:r>
          </a:p>
        </p:txBody>
      </p:sp>
      <p:pic>
        <p:nvPicPr>
          <p:cNvPr id="6" name="nhac choi goc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381000"/>
            <a:ext cx="609600" cy="609600"/>
          </a:xfrm>
          <a:prstGeom prst="rect">
            <a:avLst/>
          </a:prstGeom>
        </p:spPr>
      </p:pic>
    </p:spTree>
    <p:extLst>
      <p:ext uri="{BB962C8B-B14F-4D97-AF65-F5344CB8AC3E}">
        <p14:creationId xmlns:p14="http://schemas.microsoft.com/office/powerpoint/2010/main" val="373204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 presetClass="mediacall" presetSubtype="0" fill="hold" nodeType="withEffect">
                                  <p:stCondLst>
                                    <p:cond delay="0"/>
                                  </p:stCondLst>
                                  <p:childTnLst>
                                    <p:cmd type="call" cmd="playFrom(0.0)">
                                      <p:cBhvr>
                                        <p:cTn id="9" dur="2892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a:t>Phần chơi: Nào mình cùng đếm</a:t>
            </a: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9942" b="89864" l="0" r="99120"/>
                    </a14:imgEffect>
                  </a14:imgLayer>
                </a14:imgProps>
              </a:ext>
              <a:ext uri="{28A0092B-C50C-407E-A947-70E740481C1C}">
                <a14:useLocalDpi xmlns:a14="http://schemas.microsoft.com/office/drawing/2010/main" val="0"/>
              </a:ext>
            </a:extLst>
          </a:blip>
          <a:stretch>
            <a:fillRect/>
          </a:stretch>
        </p:blipFill>
        <p:spPr>
          <a:xfrm>
            <a:off x="395653" y="533400"/>
            <a:ext cx="2362200" cy="2133600"/>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5">
                    <a14:imgEffect>
                      <a14:backgroundRemoval t="10000" b="90000" l="1000" r="95533"/>
                    </a14:imgEffect>
                  </a14:imgLayer>
                </a14:imgProps>
              </a:ext>
              <a:ext uri="{28A0092B-C50C-407E-A947-70E740481C1C}">
                <a14:useLocalDpi xmlns:a14="http://schemas.microsoft.com/office/drawing/2010/main" val="0"/>
              </a:ext>
            </a:extLst>
          </a:blip>
          <a:stretch>
            <a:fillRect/>
          </a:stretch>
        </p:blipFill>
        <p:spPr>
          <a:xfrm>
            <a:off x="152400" y="3962400"/>
            <a:ext cx="2362200" cy="2133600"/>
          </a:xfrm>
          <a:prstGeom prst="rect">
            <a:avLst/>
          </a:prstGeom>
        </p:spPr>
      </p:pic>
      <p:pic>
        <p:nvPicPr>
          <p:cNvPr id="6" name="Picture 5"/>
          <p:cNvPicPr>
            <a:picLocks noChangeAspect="1"/>
          </p:cNvPicPr>
          <p:nvPr/>
        </p:nvPicPr>
        <p:blipFill>
          <a:blip r:embed="rId6" cstate="print">
            <a:extLst>
              <a:ext uri="{BEBA8EAE-BF5A-486C-A8C5-ECC9F3942E4B}">
                <a14:imgProps xmlns:a14="http://schemas.microsoft.com/office/drawing/2010/main">
                  <a14:imgLayer r:embed="rId5">
                    <a14:imgEffect>
                      <a14:backgroundRemoval t="10000" b="90000" l="1000" r="95533"/>
                    </a14:imgEffect>
                  </a14:imgLayer>
                </a14:imgProps>
              </a:ext>
              <a:ext uri="{28A0092B-C50C-407E-A947-70E740481C1C}">
                <a14:useLocalDpi xmlns:a14="http://schemas.microsoft.com/office/drawing/2010/main" val="0"/>
              </a:ext>
            </a:extLst>
          </a:blip>
          <a:stretch>
            <a:fillRect/>
          </a:stretch>
        </p:blipFill>
        <p:spPr>
          <a:xfrm>
            <a:off x="152400" y="2057400"/>
            <a:ext cx="2362200" cy="2133600"/>
          </a:xfrm>
          <a:prstGeom prst="rect">
            <a:avLst/>
          </a:prstGeom>
        </p:spPr>
      </p:pic>
      <p:pic>
        <p:nvPicPr>
          <p:cNvPr id="7" name="Picture 6"/>
          <p:cNvPicPr>
            <a:picLocks noChangeAspect="1"/>
          </p:cNvPicPr>
          <p:nvPr/>
        </p:nvPicPr>
        <p:blipFill>
          <a:blip r:embed="rId6" cstate="print">
            <a:extLst>
              <a:ext uri="{BEBA8EAE-BF5A-486C-A8C5-ECC9F3942E4B}">
                <a14:imgProps xmlns:a14="http://schemas.microsoft.com/office/drawing/2010/main">
                  <a14:imgLayer r:embed="rId5">
                    <a14:imgEffect>
                      <a14:backgroundRemoval t="10000" b="90000" l="1000" r="95533"/>
                    </a14:imgEffect>
                  </a14:imgLayer>
                </a14:imgProps>
              </a:ext>
              <a:ext uri="{28A0092B-C50C-407E-A947-70E740481C1C}">
                <a14:useLocalDpi xmlns:a14="http://schemas.microsoft.com/office/drawing/2010/main" val="0"/>
              </a:ext>
            </a:extLst>
          </a:blip>
          <a:stretch>
            <a:fillRect/>
          </a:stretch>
        </p:blipFill>
        <p:spPr>
          <a:xfrm>
            <a:off x="2757853" y="533400"/>
            <a:ext cx="2362200" cy="2133600"/>
          </a:xfrm>
          <a:prstGeom prst="rect">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5">
                    <a14:imgEffect>
                      <a14:backgroundRemoval t="10000" b="90000" l="1000" r="95533"/>
                    </a14:imgEffect>
                  </a14:imgLayer>
                </a14:imgProps>
              </a:ext>
              <a:ext uri="{28A0092B-C50C-407E-A947-70E740481C1C}">
                <a14:useLocalDpi xmlns:a14="http://schemas.microsoft.com/office/drawing/2010/main" val="0"/>
              </a:ext>
            </a:extLst>
          </a:blip>
          <a:stretch>
            <a:fillRect/>
          </a:stretch>
        </p:blipFill>
        <p:spPr>
          <a:xfrm>
            <a:off x="2773679" y="2045677"/>
            <a:ext cx="2362200" cy="2133600"/>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942" b="89864" l="2993" r="100000"/>
                    </a14:imgEffect>
                  </a14:imgLayer>
                </a14:imgProps>
              </a:ext>
              <a:ext uri="{28A0092B-C50C-407E-A947-70E740481C1C}">
                <a14:useLocalDpi xmlns:a14="http://schemas.microsoft.com/office/drawing/2010/main" val="0"/>
              </a:ext>
            </a:extLst>
          </a:blip>
          <a:stretch>
            <a:fillRect/>
          </a:stretch>
        </p:blipFill>
        <p:spPr>
          <a:xfrm>
            <a:off x="5382065" y="2090225"/>
            <a:ext cx="2362200" cy="2133600"/>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5">
                    <a14:imgEffect>
                      <a14:backgroundRemoval t="10000" b="90000" l="1000" r="95533"/>
                    </a14:imgEffect>
                  </a14:imgLayer>
                </a14:imgProps>
              </a:ext>
              <a:ext uri="{28A0092B-C50C-407E-A947-70E740481C1C}">
                <a14:useLocalDpi xmlns:a14="http://schemas.microsoft.com/office/drawing/2010/main" val="0"/>
              </a:ext>
            </a:extLst>
          </a:blip>
          <a:stretch>
            <a:fillRect/>
          </a:stretch>
        </p:blipFill>
        <p:spPr>
          <a:xfrm>
            <a:off x="5290624" y="533400"/>
            <a:ext cx="2362200" cy="2133600"/>
          </a:xfrm>
          <a:prstGeom prst="rect">
            <a:avLst/>
          </a:prstGeom>
        </p:spPr>
      </p:pic>
      <p:sp>
        <p:nvSpPr>
          <p:cNvPr id="11" name="Rounded Rectangle 10"/>
          <p:cNvSpPr/>
          <p:nvPr/>
        </p:nvSpPr>
        <p:spPr>
          <a:xfrm>
            <a:off x="6934200" y="4876800"/>
            <a:ext cx="2181665" cy="1981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b="1">
                <a:solidFill>
                  <a:srgbClr val="FF0000"/>
                </a:solidFill>
                <a:latin typeface=".VnAvantH" pitchFamily="34" charset="0"/>
              </a:rPr>
              <a:t>10</a:t>
            </a:r>
          </a:p>
        </p:txBody>
      </p:sp>
      <p:pic>
        <p:nvPicPr>
          <p:cNvPr id="12" name="Picture 11"/>
          <p:cNvPicPr>
            <a:picLocks noChangeAspect="1"/>
          </p:cNvPicPr>
          <p:nvPr/>
        </p:nvPicPr>
        <p:blipFill>
          <a:blip r:embed="rId6" cstate="print">
            <a:extLst>
              <a:ext uri="{BEBA8EAE-BF5A-486C-A8C5-ECC9F3942E4B}">
                <a14:imgProps xmlns:a14="http://schemas.microsoft.com/office/drawing/2010/main">
                  <a14:imgLayer r:embed="rId5">
                    <a14:imgEffect>
                      <a14:backgroundRemoval t="10000" b="90000" l="1000" r="95533"/>
                    </a14:imgEffect>
                  </a14:imgLayer>
                </a14:imgProps>
              </a:ext>
              <a:ext uri="{28A0092B-C50C-407E-A947-70E740481C1C}">
                <a14:useLocalDpi xmlns:a14="http://schemas.microsoft.com/office/drawing/2010/main" val="0"/>
              </a:ext>
            </a:extLst>
          </a:blip>
          <a:stretch>
            <a:fillRect/>
          </a:stretch>
        </p:blipFill>
        <p:spPr>
          <a:xfrm>
            <a:off x="2565595" y="5203874"/>
            <a:ext cx="2362200" cy="2133600"/>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5">
                    <a14:imgEffect>
                      <a14:backgroundRemoval t="10000" b="90000" l="1000" r="95533"/>
                    </a14:imgEffect>
                  </a14:imgLayer>
                </a14:imgProps>
              </a:ext>
              <a:ext uri="{28A0092B-C50C-407E-A947-70E740481C1C}">
                <a14:useLocalDpi xmlns:a14="http://schemas.microsoft.com/office/drawing/2010/main" val="0"/>
              </a:ext>
            </a:extLst>
          </a:blip>
          <a:stretch>
            <a:fillRect/>
          </a:stretch>
        </p:blipFill>
        <p:spPr>
          <a:xfrm>
            <a:off x="5382065" y="3725594"/>
            <a:ext cx="2362200" cy="2133600"/>
          </a:xfrm>
          <a:prstGeom prst="rect">
            <a:avLst/>
          </a:prstGeom>
        </p:spPr>
      </p:pic>
      <p:pic>
        <p:nvPicPr>
          <p:cNvPr id="14" name="Picture 13"/>
          <p:cNvPicPr>
            <a:picLocks noChangeAspect="1"/>
          </p:cNvPicPr>
          <p:nvPr/>
        </p:nvPicPr>
        <p:blipFill>
          <a:blip r:embed="rId6" cstate="print">
            <a:extLst>
              <a:ext uri="{BEBA8EAE-BF5A-486C-A8C5-ECC9F3942E4B}">
                <a14:imgProps xmlns:a14="http://schemas.microsoft.com/office/drawing/2010/main">
                  <a14:imgLayer r:embed="rId5">
                    <a14:imgEffect>
                      <a14:backgroundRemoval t="10000" b="90000" l="1000" r="95533"/>
                    </a14:imgEffect>
                  </a14:imgLayer>
                </a14:imgProps>
              </a:ext>
              <a:ext uri="{28A0092B-C50C-407E-A947-70E740481C1C}">
                <a14:useLocalDpi xmlns:a14="http://schemas.microsoft.com/office/drawing/2010/main" val="0"/>
              </a:ext>
            </a:extLst>
          </a:blip>
          <a:stretch>
            <a:fillRect/>
          </a:stretch>
        </p:blipFill>
        <p:spPr>
          <a:xfrm>
            <a:off x="2667000" y="3696286"/>
            <a:ext cx="2362200" cy="2133600"/>
          </a:xfrm>
          <a:prstGeom prst="rect">
            <a:avLst/>
          </a:prstGeom>
        </p:spPr>
      </p:pic>
    </p:spTree>
    <p:extLst>
      <p:ext uri="{BB962C8B-B14F-4D97-AF65-F5344CB8AC3E}">
        <p14:creationId xmlns:p14="http://schemas.microsoft.com/office/powerpoint/2010/main" val="390749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par>
                                <p:cTn id="30" presetID="53" presetClass="entr" presetSubtype="16"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par>
                                <p:cTn id="40" presetID="53"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4"/>
                                        </p:tgtEl>
                                      </p:cBhvr>
                                    </p:animEffect>
                                    <p:animScale>
                                      <p:cBhvr>
                                        <p:cTn id="59" dur="250" autoRev="1" fill="hold"/>
                                        <p:tgtEl>
                                          <p:spTgt spid="4"/>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7"/>
                                        </p:tgtEl>
                                      </p:cBhvr>
                                    </p:animEffect>
                                    <p:animScale>
                                      <p:cBhvr>
                                        <p:cTn id="64" dur="250" autoRev="1" fill="hold"/>
                                        <p:tgtEl>
                                          <p:spTgt spid="7"/>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10"/>
                                        </p:tgtEl>
                                      </p:cBhvr>
                                    </p:animEffect>
                                    <p:animScale>
                                      <p:cBhvr>
                                        <p:cTn id="69" dur="250" autoRev="1" fill="hold"/>
                                        <p:tgtEl>
                                          <p:spTgt spid="10"/>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500" tmFilter="0, 0; .2, .5; .8, .5; 1, 0"/>
                                        <p:tgtEl>
                                          <p:spTgt spid="6"/>
                                        </p:tgtEl>
                                      </p:cBhvr>
                                    </p:animEffect>
                                    <p:animScale>
                                      <p:cBhvr>
                                        <p:cTn id="74" dur="250" autoRev="1" fill="hold"/>
                                        <p:tgtEl>
                                          <p:spTgt spid="6"/>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9"/>
                                        </p:tgtEl>
                                      </p:cBhvr>
                                    </p:animEffect>
                                    <p:animScale>
                                      <p:cBhvr>
                                        <p:cTn id="84" dur="250" autoRev="1" fill="hold"/>
                                        <p:tgtEl>
                                          <p:spTgt spid="9"/>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5"/>
                                        </p:tgtEl>
                                      </p:cBhvr>
                                    </p:animEffect>
                                    <p:animScale>
                                      <p:cBhvr>
                                        <p:cTn id="89" dur="250" autoRev="1" fill="hold"/>
                                        <p:tgtEl>
                                          <p:spTgt spid="5"/>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26" presetClass="emph" presetSubtype="0" fill="hold" nodeType="clickEffect">
                                  <p:stCondLst>
                                    <p:cond delay="0"/>
                                  </p:stCondLst>
                                  <p:childTnLst>
                                    <p:animEffect transition="out" filter="fade">
                                      <p:cBhvr>
                                        <p:cTn id="93" dur="500" tmFilter="0, 0; .2, .5; .8, .5; 1, 0"/>
                                        <p:tgtEl>
                                          <p:spTgt spid="14"/>
                                        </p:tgtEl>
                                      </p:cBhvr>
                                    </p:animEffect>
                                    <p:animScale>
                                      <p:cBhvr>
                                        <p:cTn id="94" dur="250" autoRev="1" fill="hold"/>
                                        <p:tgtEl>
                                          <p:spTgt spid="14"/>
                                        </p:tgtEl>
                                      </p:cBhvr>
                                      <p:by x="105000" y="105000"/>
                                    </p:animScale>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13"/>
                                        </p:tgtEl>
                                      </p:cBhvr>
                                    </p:animEffect>
                                    <p:animScale>
                                      <p:cBhvr>
                                        <p:cTn id="99" dur="250" autoRev="1" fill="hold"/>
                                        <p:tgtEl>
                                          <p:spTgt spid="13"/>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12"/>
                                        </p:tgtEl>
                                      </p:cBhvr>
                                    </p:animEffect>
                                    <p:animScale>
                                      <p:cBhvr>
                                        <p:cTn id="104" dur="250" autoRev="1" fill="hold"/>
                                        <p:tgtEl>
                                          <p:spTgt spid="12"/>
                                        </p:tgtEl>
                                      </p:cBhvr>
                                      <p:by x="105000" y="105000"/>
                                    </p:animScale>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p:cTn id="109" dur="500" fill="hold"/>
                                        <p:tgtEl>
                                          <p:spTgt spid="11"/>
                                        </p:tgtEl>
                                        <p:attrNameLst>
                                          <p:attrName>ppt_w</p:attrName>
                                        </p:attrNameLst>
                                      </p:cBhvr>
                                      <p:tavLst>
                                        <p:tav tm="0">
                                          <p:val>
                                            <p:fltVal val="0"/>
                                          </p:val>
                                        </p:tav>
                                        <p:tav tm="100000">
                                          <p:val>
                                            <p:strVal val="#ppt_w"/>
                                          </p:val>
                                        </p:tav>
                                      </p:tavLst>
                                    </p:anim>
                                    <p:anim calcmode="lin" valueType="num">
                                      <p:cBhvr>
                                        <p:cTn id="110" dur="500" fill="hold"/>
                                        <p:tgtEl>
                                          <p:spTgt spid="11"/>
                                        </p:tgtEl>
                                        <p:attrNameLst>
                                          <p:attrName>ppt_h</p:attrName>
                                        </p:attrNameLst>
                                      </p:cBhvr>
                                      <p:tavLst>
                                        <p:tav tm="0">
                                          <p:val>
                                            <p:fltVal val="0"/>
                                          </p:val>
                                        </p:tav>
                                        <p:tav tm="100000">
                                          <p:val>
                                            <p:strVal val="#ppt_h"/>
                                          </p:val>
                                        </p:tav>
                                      </p:tavLst>
                                    </p:anim>
                                    <p:animEffect transition="in" filter="fade">
                                      <p:cBhvr>
                                        <p:cTn id="111" dur="500"/>
                                        <p:tgtEl>
                                          <p:spTgt spid="11"/>
                                        </p:tgtEl>
                                      </p:cBhvr>
                                    </p:animEffect>
                                  </p:childTnLst>
                                  <p:subTnLst>
                                    <p:audio>
                                      <p:cMediaNode>
                                        <p:cTn display="0" masterRel="sameClick">
                                          <p:stCondLst>
                                            <p:cond evt="begin" delay="0">
                                              <p:tn val="10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588" y="5862"/>
            <a:ext cx="1814647" cy="22181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4046" y="39991"/>
            <a:ext cx="1814647" cy="221813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3604" y="29308"/>
            <a:ext cx="1814647" cy="221813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587" y="2413782"/>
            <a:ext cx="1814647" cy="208201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3603" y="2438400"/>
            <a:ext cx="1814647" cy="20574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4046" y="2413782"/>
            <a:ext cx="1814647" cy="20820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513" y="0"/>
            <a:ext cx="1814647" cy="2218138"/>
          </a:xfrm>
          <a:prstGeom prst="rect">
            <a:avLst/>
          </a:prstGeom>
        </p:spPr>
      </p:pic>
      <p:sp>
        <p:nvSpPr>
          <p:cNvPr id="13" name="Rounded Rectangle 12"/>
          <p:cNvSpPr/>
          <p:nvPr/>
        </p:nvSpPr>
        <p:spPr>
          <a:xfrm>
            <a:off x="6019800" y="5082086"/>
            <a:ext cx="2438400" cy="174426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a:solidFill>
                  <a:srgbClr val="FF0000"/>
                </a:solidFill>
                <a:latin typeface=".VnAvantH" pitchFamily="34" charset="0"/>
              </a:rPr>
              <a:t>10</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7236" y="2438400"/>
            <a:ext cx="1814647" cy="20574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4706" y="4608210"/>
            <a:ext cx="1814647" cy="221813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584" y="4656538"/>
            <a:ext cx="1814647" cy="2218138"/>
          </a:xfrm>
          <a:prstGeom prst="rect">
            <a:avLst/>
          </a:prstGeom>
        </p:spPr>
      </p:pic>
    </p:spTree>
    <p:extLst>
      <p:ext uri="{BB962C8B-B14F-4D97-AF65-F5344CB8AC3E}">
        <p14:creationId xmlns:p14="http://schemas.microsoft.com/office/powerpoint/2010/main" val="190210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par>
                                <p:cTn id="40" presetID="53"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5"/>
                                        </p:tgtEl>
                                      </p:cBhvr>
                                    </p:animEffect>
                                    <p:animScale>
                                      <p:cBhvr>
                                        <p:cTn id="59" dur="250" autoRev="1" fill="hold"/>
                                        <p:tgtEl>
                                          <p:spTgt spid="5"/>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7"/>
                                        </p:tgtEl>
                                      </p:cBhvr>
                                    </p:animEffect>
                                    <p:animScale>
                                      <p:cBhvr>
                                        <p:cTn id="64" dur="250" autoRev="1" fill="hold"/>
                                        <p:tgtEl>
                                          <p:spTgt spid="7"/>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6"/>
                                        </p:tgtEl>
                                      </p:cBhvr>
                                    </p:animEffect>
                                    <p:animScale>
                                      <p:cBhvr>
                                        <p:cTn id="69" dur="250" autoRev="1" fill="hold"/>
                                        <p:tgtEl>
                                          <p:spTgt spid="6"/>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500" tmFilter="0, 0; .2, .5; .8, .5; 1, 0"/>
                                        <p:tgtEl>
                                          <p:spTgt spid="12"/>
                                        </p:tgtEl>
                                      </p:cBhvr>
                                    </p:animEffect>
                                    <p:animScale>
                                      <p:cBhvr>
                                        <p:cTn id="74" dur="250" autoRev="1" fill="hold"/>
                                        <p:tgtEl>
                                          <p:spTgt spid="12"/>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9"/>
                                        </p:tgtEl>
                                      </p:cBhvr>
                                    </p:animEffect>
                                    <p:animScale>
                                      <p:cBhvr>
                                        <p:cTn id="84" dur="250" autoRev="1" fill="hold"/>
                                        <p:tgtEl>
                                          <p:spTgt spid="9"/>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10"/>
                                        </p:tgtEl>
                                      </p:cBhvr>
                                    </p:animEffect>
                                    <p:animScale>
                                      <p:cBhvr>
                                        <p:cTn id="89" dur="250" autoRev="1" fill="hold"/>
                                        <p:tgtEl>
                                          <p:spTgt spid="10"/>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26" presetClass="emph" presetSubtype="0" fill="hold" nodeType="clickEffect">
                                  <p:stCondLst>
                                    <p:cond delay="0"/>
                                  </p:stCondLst>
                                  <p:childTnLst>
                                    <p:animEffect transition="out" filter="fade">
                                      <p:cBhvr>
                                        <p:cTn id="93" dur="500" tmFilter="0, 0; .2, .5; .8, .5; 1, 0"/>
                                        <p:tgtEl>
                                          <p:spTgt spid="21"/>
                                        </p:tgtEl>
                                      </p:cBhvr>
                                    </p:animEffect>
                                    <p:animScale>
                                      <p:cBhvr>
                                        <p:cTn id="94" dur="250" autoRev="1" fill="hold"/>
                                        <p:tgtEl>
                                          <p:spTgt spid="21"/>
                                        </p:tgtEl>
                                      </p:cBhvr>
                                      <p:by x="105000" y="105000"/>
                                    </p:animScale>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14"/>
                                        </p:tgtEl>
                                      </p:cBhvr>
                                    </p:animEffect>
                                    <p:animScale>
                                      <p:cBhvr>
                                        <p:cTn id="99" dur="250" autoRev="1" fill="hold"/>
                                        <p:tgtEl>
                                          <p:spTgt spid="14"/>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11"/>
                                        </p:tgtEl>
                                      </p:cBhvr>
                                    </p:animEffect>
                                    <p:animScale>
                                      <p:cBhvr>
                                        <p:cTn id="104" dur="250" autoRev="1" fill="hold"/>
                                        <p:tgtEl>
                                          <p:spTgt spid="11"/>
                                        </p:tgtEl>
                                      </p:cBhvr>
                                      <p:by x="105000" y="105000"/>
                                    </p:animScale>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subTnLst>
                                    <p:audio>
                                      <p:cMediaNode>
                                        <p:cTn display="0" masterRel="sameClick">
                                          <p:stCondLst>
                                            <p:cond evt="begin" delay="0">
                                              <p:tn val="10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28" y="-19183"/>
            <a:ext cx="3048000" cy="17318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19183"/>
            <a:ext cx="3048000" cy="17318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412" y="-37940"/>
            <a:ext cx="3048000" cy="17318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732" y="1600200"/>
            <a:ext cx="3048000" cy="173181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683327"/>
            <a:ext cx="3048000" cy="173181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774021"/>
            <a:ext cx="3048000" cy="173181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195" y="3227044"/>
            <a:ext cx="3048000" cy="173181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884" y="3227044"/>
            <a:ext cx="3048000" cy="173181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89" y="3505839"/>
            <a:ext cx="3048000" cy="1731818"/>
          </a:xfrm>
          <a:prstGeom prst="rect">
            <a:avLst/>
          </a:prstGeom>
        </p:spPr>
      </p:pic>
      <p:sp>
        <p:nvSpPr>
          <p:cNvPr id="13" name="Rounded Rectangle 12"/>
          <p:cNvSpPr/>
          <p:nvPr/>
        </p:nvSpPr>
        <p:spPr>
          <a:xfrm>
            <a:off x="6553200" y="4958862"/>
            <a:ext cx="2433710" cy="189913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0" b="1">
                <a:solidFill>
                  <a:srgbClr val="FF0000"/>
                </a:solidFill>
                <a:latin typeface=".VnAvantH" pitchFamily="34" charset="0"/>
              </a:rPr>
              <a:t>10</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948311"/>
            <a:ext cx="3048000" cy="1731818"/>
          </a:xfrm>
          <a:prstGeom prst="rect">
            <a:avLst/>
          </a:prstGeom>
        </p:spPr>
      </p:pic>
    </p:spTree>
    <p:extLst>
      <p:ext uri="{BB962C8B-B14F-4D97-AF65-F5344CB8AC3E}">
        <p14:creationId xmlns:p14="http://schemas.microsoft.com/office/powerpoint/2010/main" val="194989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par>
                                <p:cTn id="35" presetID="53" presetClass="entr" presetSubtype="16"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par>
                                <p:cTn id="40" presetID="53" presetClass="entr" presetSubtype="16"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par>
                                <p:cTn id="45" presetID="53"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par>
                                <p:cTn id="50" presetID="53" presetClass="entr" presetSubtype="16"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4"/>
                                        </p:tgtEl>
                                      </p:cBhvr>
                                    </p:animEffect>
                                    <p:animScale>
                                      <p:cBhvr>
                                        <p:cTn id="59" dur="250" autoRev="1" fill="hold"/>
                                        <p:tgtEl>
                                          <p:spTgt spid="4"/>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5"/>
                                        </p:tgtEl>
                                      </p:cBhvr>
                                    </p:animEffect>
                                    <p:animScale>
                                      <p:cBhvr>
                                        <p:cTn id="64" dur="250" autoRev="1" fill="hold"/>
                                        <p:tgtEl>
                                          <p:spTgt spid="5"/>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6"/>
                                        </p:tgtEl>
                                      </p:cBhvr>
                                    </p:animEffect>
                                    <p:animScale>
                                      <p:cBhvr>
                                        <p:cTn id="69" dur="250" autoRev="1" fill="hold"/>
                                        <p:tgtEl>
                                          <p:spTgt spid="6"/>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500" tmFilter="0, 0; .2, .5; .8, .5; 1, 0"/>
                                        <p:tgtEl>
                                          <p:spTgt spid="9"/>
                                        </p:tgtEl>
                                      </p:cBhvr>
                                    </p:animEffect>
                                    <p:animScale>
                                      <p:cBhvr>
                                        <p:cTn id="74" dur="250" autoRev="1" fill="hold"/>
                                        <p:tgtEl>
                                          <p:spTgt spid="9"/>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12"/>
                                        </p:tgtEl>
                                      </p:cBhvr>
                                    </p:animEffect>
                                    <p:animScale>
                                      <p:cBhvr>
                                        <p:cTn id="89" dur="250" autoRev="1" fill="hold"/>
                                        <p:tgtEl>
                                          <p:spTgt spid="12"/>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26" presetClass="emph" presetSubtype="0" fill="hold" nodeType="clickEffect">
                                  <p:stCondLst>
                                    <p:cond delay="0"/>
                                  </p:stCondLst>
                                  <p:childTnLst>
                                    <p:animEffect transition="out" filter="fade">
                                      <p:cBhvr>
                                        <p:cTn id="93" dur="500" tmFilter="0, 0; .2, .5; .8, .5; 1, 0"/>
                                        <p:tgtEl>
                                          <p:spTgt spid="11"/>
                                        </p:tgtEl>
                                      </p:cBhvr>
                                    </p:animEffect>
                                    <p:animScale>
                                      <p:cBhvr>
                                        <p:cTn id="94" dur="250" autoRev="1" fill="hold"/>
                                        <p:tgtEl>
                                          <p:spTgt spid="11"/>
                                        </p:tgtEl>
                                      </p:cBhvr>
                                      <p:by x="105000" y="105000"/>
                                    </p:animScale>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10"/>
                                        </p:tgtEl>
                                      </p:cBhvr>
                                    </p:animEffect>
                                    <p:animScale>
                                      <p:cBhvr>
                                        <p:cTn id="99" dur="250" autoRev="1" fill="hold"/>
                                        <p:tgtEl>
                                          <p:spTgt spid="10"/>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14"/>
                                        </p:tgtEl>
                                      </p:cBhvr>
                                    </p:animEffect>
                                    <p:animScale>
                                      <p:cBhvr>
                                        <p:cTn id="104" dur="250" autoRev="1" fill="hold"/>
                                        <p:tgtEl>
                                          <p:spTgt spid="14"/>
                                        </p:tgtEl>
                                      </p:cBhvr>
                                      <p:by x="105000" y="105000"/>
                                    </p:animScale>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subTnLst>
                                    <p:audio>
                                      <p:cMediaNode>
                                        <p:cTn display="0" masterRel="sameClick">
                                          <p:stCondLst>
                                            <p:cond evt="begin" delay="0">
                                              <p:tn val="10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57" y="0"/>
            <a:ext cx="9144000" cy="1143000"/>
          </a:xfrm>
        </p:spPr>
        <p:txBody>
          <a:bodyPr>
            <a:normAutofit/>
          </a:bodyPr>
          <a:lstStyle/>
          <a:p>
            <a:r>
              <a:rPr lang="en-US"/>
              <a:t>Cô khen các con rất giỏi! Cô thưởng cho các con số hoa này. Các con hãy đếm xem có bao nhiêu bông hoa nhé!</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506" y="3078773"/>
            <a:ext cx="1447800" cy="14478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99" y="3078773"/>
            <a:ext cx="1447800" cy="14478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6632" y="3051810"/>
            <a:ext cx="1447800" cy="14478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140" y="3051810"/>
            <a:ext cx="1447800" cy="144780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7032" y="3078773"/>
            <a:ext cx="1447800" cy="144780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7032" y="1364273"/>
            <a:ext cx="1447800" cy="14478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7232" y="1364273"/>
            <a:ext cx="1447800" cy="144780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741" y="1363101"/>
            <a:ext cx="1447800" cy="1447800"/>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2352" y="1364273"/>
            <a:ext cx="1447800" cy="1447800"/>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2552" y="1364273"/>
            <a:ext cx="1447800" cy="1447800"/>
          </a:xfrm>
          <a:prstGeom prst="rect">
            <a:avLst/>
          </a:prstGeom>
        </p:spPr>
      </p:pic>
      <p:sp>
        <p:nvSpPr>
          <p:cNvPr id="28" name="Rounded Rectangle 27"/>
          <p:cNvSpPr/>
          <p:nvPr/>
        </p:nvSpPr>
        <p:spPr>
          <a:xfrm>
            <a:off x="3920784" y="4724400"/>
            <a:ext cx="2099016" cy="2133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a:solidFill>
                  <a:srgbClr val="FF0000"/>
                </a:solidFill>
                <a:latin typeface=".VnAvantH" pitchFamily="34" charset="0"/>
              </a:rPr>
              <a:t>10</a:t>
            </a:r>
          </a:p>
        </p:txBody>
      </p:sp>
    </p:spTree>
    <p:extLst>
      <p:ext uri="{BB962C8B-B14F-4D97-AF65-F5344CB8AC3E}">
        <p14:creationId xmlns:p14="http://schemas.microsoft.com/office/powerpoint/2010/main" val="38598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par>
                                <p:cTn id="30" presetID="53" presetClass="entr" presetSubtype="16"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par>
                                <p:cTn id="40" presetID="53" presetClass="entr" presetSubtype="16"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par>
                                <p:cTn id="45" presetID="53" presetClass="entr" presetSubtype="16"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par>
                                <p:cTn id="50" presetID="53" presetClass="entr" presetSubtype="16"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subTnLst>
                                    <p:audio>
                                      <p:cMediaNode>
                                        <p:cTn display="0" masterRel="sameClick">
                                          <p:stCondLst>
                                            <p:cond evt="begin" delay="0">
                                              <p:tn val="50"/>
                                            </p:cond>
                                          </p:stCondLst>
                                          <p:endCondLst>
                                            <p:cond evt="onStopAudio" delay="0">
                                              <p:tgtEl>
                                                <p:sldTgt/>
                                              </p:tgtEl>
                                            </p:cond>
                                          </p:endCondLst>
                                        </p:cTn>
                                        <p:tgtEl>
                                          <p:sndTgt r:embed="rId2" name="chimes.wav"/>
                                        </p:tgtEl>
                                      </p:cMediaNode>
                                    </p:audio>
                                  </p:subTnLst>
                                </p:cTn>
                              </p:par>
                              <p:par>
                                <p:cTn id="55" presetID="53" presetClass="entr" presetSubtype="16"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subTnLst>
                                    <p:audio>
                                      <p:cMediaNode>
                                        <p:cTn display="0" masterRel="sameClick">
                                          <p:stCondLst>
                                            <p:cond evt="begin" delay="0">
                                              <p:tn val="55"/>
                                            </p:cond>
                                          </p:stCondLst>
                                          <p:endCondLst>
                                            <p:cond evt="onStopAudio" delay="0">
                                              <p:tgtEl>
                                                <p:sldTgt/>
                                              </p:tgtEl>
                                            </p:cond>
                                          </p:endCondLst>
                                        </p:cTn>
                                        <p:tgtEl>
                                          <p:sndTgt r:embed="rId2" name="chimes.wav"/>
                                        </p:tgtEl>
                                      </p:cMediaNode>
                                    </p:audio>
                                  </p:sub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23"/>
                                        </p:tgtEl>
                                      </p:cBhvr>
                                    </p:animEffect>
                                    <p:animScale>
                                      <p:cBhvr>
                                        <p:cTn id="64" dur="250" autoRev="1" fill="hold"/>
                                        <p:tgtEl>
                                          <p:spTgt spid="23"/>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24"/>
                                        </p:tgtEl>
                                      </p:cBhvr>
                                    </p:animEffect>
                                    <p:animScale>
                                      <p:cBhvr>
                                        <p:cTn id="69" dur="250" autoRev="1" fill="hold"/>
                                        <p:tgtEl>
                                          <p:spTgt spid="24"/>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500" tmFilter="0, 0; .2, .5; .8, .5; 1, 0"/>
                                        <p:tgtEl>
                                          <p:spTgt spid="25"/>
                                        </p:tgtEl>
                                      </p:cBhvr>
                                    </p:animEffect>
                                    <p:animScale>
                                      <p:cBhvr>
                                        <p:cTn id="74" dur="250" autoRev="1" fill="hold"/>
                                        <p:tgtEl>
                                          <p:spTgt spid="25"/>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0"/>
                                        </p:tgtEl>
                                      </p:cBhvr>
                                    </p:animEffect>
                                    <p:animScale>
                                      <p:cBhvr>
                                        <p:cTn id="79" dur="250" autoRev="1" fill="hold"/>
                                        <p:tgtEl>
                                          <p:spTgt spid="20"/>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1"/>
                                        </p:tgtEl>
                                      </p:cBhvr>
                                    </p:animEffect>
                                    <p:animScale>
                                      <p:cBhvr>
                                        <p:cTn id="84" dur="250" autoRev="1" fill="hold"/>
                                        <p:tgtEl>
                                          <p:spTgt spid="21"/>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14"/>
                                        </p:tgtEl>
                                      </p:cBhvr>
                                    </p:animEffect>
                                    <p:animScale>
                                      <p:cBhvr>
                                        <p:cTn id="89" dur="250" autoRev="1" fill="hold"/>
                                        <p:tgtEl>
                                          <p:spTgt spid="14"/>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26" presetClass="emph" presetSubtype="0" fill="hold" nodeType="clickEffect">
                                  <p:stCondLst>
                                    <p:cond delay="0"/>
                                  </p:stCondLst>
                                  <p:childTnLst>
                                    <p:animEffect transition="out" filter="fade">
                                      <p:cBhvr>
                                        <p:cTn id="93" dur="500" tmFilter="0, 0; .2, .5; .8, .5; 1, 0"/>
                                        <p:tgtEl>
                                          <p:spTgt spid="15"/>
                                        </p:tgtEl>
                                      </p:cBhvr>
                                    </p:animEffect>
                                    <p:animScale>
                                      <p:cBhvr>
                                        <p:cTn id="94" dur="250" autoRev="1" fill="hold"/>
                                        <p:tgtEl>
                                          <p:spTgt spid="15"/>
                                        </p:tgtEl>
                                      </p:cBhvr>
                                      <p:by x="105000" y="105000"/>
                                    </p:animScale>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17"/>
                                        </p:tgtEl>
                                      </p:cBhvr>
                                    </p:animEffect>
                                    <p:animScale>
                                      <p:cBhvr>
                                        <p:cTn id="99" dur="250" autoRev="1" fill="hold"/>
                                        <p:tgtEl>
                                          <p:spTgt spid="17"/>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19"/>
                                        </p:tgtEl>
                                      </p:cBhvr>
                                    </p:animEffect>
                                    <p:animScale>
                                      <p:cBhvr>
                                        <p:cTn id="104" dur="250" autoRev="1" fill="hold"/>
                                        <p:tgtEl>
                                          <p:spTgt spid="19"/>
                                        </p:tgtEl>
                                      </p:cBhvr>
                                      <p:by x="105000" y="105000"/>
                                    </p:animScale>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22"/>
                                        </p:tgtEl>
                                      </p:cBhvr>
                                    </p:animEffect>
                                    <p:animScale>
                                      <p:cBhvr>
                                        <p:cTn id="109" dur="250" autoRev="1" fill="hold"/>
                                        <p:tgtEl>
                                          <p:spTgt spid="22"/>
                                        </p:tgtEl>
                                      </p:cBhvr>
                                      <p:by x="105000" y="105000"/>
                                    </p:animScale>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ppt_w</p:attrName>
                                        </p:attrNameLst>
                                      </p:cBhvr>
                                      <p:tavLst>
                                        <p:tav tm="0">
                                          <p:val>
                                            <p:fltVal val="0"/>
                                          </p:val>
                                        </p:tav>
                                        <p:tav tm="100000">
                                          <p:val>
                                            <p:strVal val="#ppt_w"/>
                                          </p:val>
                                        </p:tav>
                                      </p:tavLst>
                                    </p:anim>
                                    <p:anim calcmode="lin" valueType="num">
                                      <p:cBhvr>
                                        <p:cTn id="115" dur="500" fill="hold"/>
                                        <p:tgtEl>
                                          <p:spTgt spid="28"/>
                                        </p:tgtEl>
                                        <p:attrNameLst>
                                          <p:attrName>ppt_h</p:attrName>
                                        </p:attrNameLst>
                                      </p:cBhvr>
                                      <p:tavLst>
                                        <p:tav tm="0">
                                          <p:val>
                                            <p:fltVal val="0"/>
                                          </p:val>
                                        </p:tav>
                                        <p:tav tm="100000">
                                          <p:val>
                                            <p:strVal val="#ppt_h"/>
                                          </p:val>
                                        </p:tav>
                                      </p:tavLst>
                                    </p:anim>
                                    <p:animEffect transition="in" filter="fade">
                                      <p:cBhvr>
                                        <p:cTn id="116" dur="500"/>
                                        <p:tgtEl>
                                          <p:spTgt spid="28"/>
                                        </p:tgtEl>
                                      </p:cBhvr>
                                    </p:animEffect>
                                  </p:childTnLst>
                                  <p:subTnLst>
                                    <p:audio>
                                      <p:cMediaNode>
                                        <p:cTn display="0" masterRel="sameClick">
                                          <p:stCondLst>
                                            <p:cond evt="begin" delay="0">
                                              <p:tn val="1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lstStyle/>
          <a:p>
            <a:pPr>
              <a:lnSpc>
                <a:spcPct val="120000"/>
              </a:lnSpc>
            </a:pPr>
            <a:r>
              <a:rPr lang="en-US"/>
              <a:t>SO SÁNH SỐ LƯỢNG CÁC NHÓM ĐỐI TƯỢNG TRONG PHẠM VI 10 ĐỂ NHẬN RA MỖI QUAN HỆ SỐ TỰ NHIÊN VÀ VỊ TRÍ CỦA CÁC SỐ TRONG DÃY SỐ TỰ NHIÊN</a:t>
            </a:r>
          </a:p>
        </p:txBody>
      </p:sp>
    </p:spTree>
    <p:extLst>
      <p:ext uri="{BB962C8B-B14F-4D97-AF65-F5344CB8AC3E}">
        <p14:creationId xmlns:p14="http://schemas.microsoft.com/office/powerpoint/2010/main" val="267135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a:t>Các con hãy đếm số lượng mỗi nhóm và nêu kết </a:t>
            </a:r>
            <a:r>
              <a:rPr lang="vi-VN"/>
              <a:t>quả</a:t>
            </a:r>
            <a:endParaRPr lang="en-US"/>
          </a:p>
        </p:txBody>
      </p:sp>
      <p:sp>
        <p:nvSpPr>
          <p:cNvPr id="19" name="Rounded Rectangle 18"/>
          <p:cNvSpPr/>
          <p:nvPr/>
        </p:nvSpPr>
        <p:spPr>
          <a:xfrm>
            <a:off x="8153400" y="1563265"/>
            <a:ext cx="884508" cy="10316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a:solidFill>
                  <a:srgbClr val="FF0000"/>
                </a:solidFill>
                <a:latin typeface=".VnAvantH" pitchFamily="34" charset="0"/>
              </a:rPr>
              <a:t>8</a:t>
            </a:r>
            <a:endParaRPr lang="en-US" sz="5000" b="1">
              <a:solidFill>
                <a:srgbClr val="FF0000"/>
              </a:solidFill>
              <a:latin typeface=".VnAvantH"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9502" y="1635655"/>
            <a:ext cx="774897" cy="830586"/>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14399" y="1618648"/>
            <a:ext cx="774897" cy="830586"/>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74046" y="1635655"/>
            <a:ext cx="774897" cy="830586"/>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48943" y="1628026"/>
            <a:ext cx="774897" cy="830586"/>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23840" y="1628026"/>
            <a:ext cx="774897" cy="830586"/>
          </a:xfrm>
          <a:prstGeom prst="rect">
            <a:avLst/>
          </a:prstGeom>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12806" y="1635655"/>
            <a:ext cx="774897" cy="830586"/>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87703" y="1635655"/>
            <a:ext cx="774897" cy="830586"/>
          </a:xfrm>
          <a:prstGeom prst="rect">
            <a:avLst/>
          </a:prstGeom>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62600" y="1618648"/>
            <a:ext cx="774897" cy="830586"/>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9" y="3419321"/>
            <a:ext cx="914398" cy="647702"/>
          </a:xfrm>
          <a:prstGeom prst="rect">
            <a:avLst/>
          </a:prstGeom>
        </p:spPr>
      </p:pic>
      <p:pic>
        <p:nvPicPr>
          <p:cNvPr id="41" name="Picture 40"/>
          <p:cNvPicPr>
            <a:picLocks noChangeAspect="1"/>
          </p:cNvPicPr>
          <p:nvPr/>
        </p:nvPicPr>
        <p:blipFill>
          <a:blip r:embed="rId4" cstate="print">
            <a:extLst>
              <a:ext uri="{BEBA8EAE-BF5A-486C-A8C5-ECC9F3942E4B}">
                <a14:imgProps xmlns:a14="http://schemas.microsoft.com/office/drawing/2010/main">
                  <a14:imgLayer r:embed="rId5">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757313" y="3425183"/>
            <a:ext cx="914398" cy="647702"/>
          </a:xfrm>
          <a:prstGeom prst="rect">
            <a:avLst/>
          </a:prstGeom>
        </p:spPr>
      </p:pic>
      <p:pic>
        <p:nvPicPr>
          <p:cNvPr id="42" name="Picture 41"/>
          <p:cNvPicPr>
            <a:picLocks noChangeAspect="1"/>
          </p:cNvPicPr>
          <p:nvPr/>
        </p:nvPicPr>
        <p:blipFill>
          <a:blip r:embed="rId4" cstate="print">
            <a:extLst>
              <a:ext uri="{BEBA8EAE-BF5A-486C-A8C5-ECC9F3942E4B}">
                <a14:imgProps xmlns:a14="http://schemas.microsoft.com/office/drawing/2010/main">
                  <a14:imgLayer r:embed="rId5">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1554474" y="3425183"/>
            <a:ext cx="914398" cy="647702"/>
          </a:xfrm>
          <a:prstGeom prst="rect">
            <a:avLst/>
          </a:prstGeom>
        </p:spPr>
      </p:pic>
      <p:pic>
        <p:nvPicPr>
          <p:cNvPr id="43" name="Picture 42"/>
          <p:cNvPicPr>
            <a:picLocks noChangeAspect="1"/>
          </p:cNvPicPr>
          <p:nvPr/>
        </p:nvPicPr>
        <p:blipFill>
          <a:blip r:embed="rId4" cstate="print">
            <a:extLst>
              <a:ext uri="{BEBA8EAE-BF5A-486C-A8C5-ECC9F3942E4B}">
                <a14:imgProps xmlns:a14="http://schemas.microsoft.com/office/drawing/2010/main">
                  <a14:imgLayer r:embed="rId5">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2329371" y="3425183"/>
            <a:ext cx="914398" cy="647702"/>
          </a:xfrm>
          <a:prstGeom prst="rect">
            <a:avLst/>
          </a:prstGeom>
        </p:spPr>
      </p:pic>
      <p:pic>
        <p:nvPicPr>
          <p:cNvPr id="44" name="Picture 43"/>
          <p:cNvPicPr>
            <a:picLocks noChangeAspect="1"/>
          </p:cNvPicPr>
          <p:nvPr/>
        </p:nvPicPr>
        <p:blipFill>
          <a:blip r:embed="rId4" cstate="print">
            <a:extLst>
              <a:ext uri="{BEBA8EAE-BF5A-486C-A8C5-ECC9F3942E4B}">
                <a14:imgProps xmlns:a14="http://schemas.microsoft.com/office/drawing/2010/main">
                  <a14:imgLayer r:embed="rId5">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3099578" y="3408770"/>
            <a:ext cx="914398" cy="647702"/>
          </a:xfrm>
          <a:prstGeom prst="rect">
            <a:avLst/>
          </a:prstGeom>
        </p:spPr>
      </p:pic>
      <p:pic>
        <p:nvPicPr>
          <p:cNvPr id="45" name="Picture 44"/>
          <p:cNvPicPr>
            <a:picLocks noChangeAspect="1"/>
          </p:cNvPicPr>
          <p:nvPr/>
        </p:nvPicPr>
        <p:blipFill>
          <a:blip r:embed="rId4" cstate="print">
            <a:extLst>
              <a:ext uri="{BEBA8EAE-BF5A-486C-A8C5-ECC9F3942E4B}">
                <a14:imgProps xmlns:a14="http://schemas.microsoft.com/office/drawing/2010/main">
                  <a14:imgLayer r:embed="rId5">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3893234" y="3463285"/>
            <a:ext cx="914398" cy="647702"/>
          </a:xfrm>
          <a:prstGeom prst="rect">
            <a:avLst/>
          </a:prstGeom>
        </p:spPr>
      </p:pic>
      <p:pic>
        <p:nvPicPr>
          <p:cNvPr id="46" name="Picture 45"/>
          <p:cNvPicPr>
            <a:picLocks noChangeAspect="1"/>
          </p:cNvPicPr>
          <p:nvPr/>
        </p:nvPicPr>
        <p:blipFill>
          <a:blip r:embed="rId4" cstate="print">
            <a:extLst>
              <a:ext uri="{BEBA8EAE-BF5A-486C-A8C5-ECC9F3942E4B}">
                <a14:imgProps xmlns:a14="http://schemas.microsoft.com/office/drawing/2010/main">
                  <a14:imgLayer r:embed="rId5">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4749017" y="3463285"/>
            <a:ext cx="914398" cy="647702"/>
          </a:xfrm>
          <a:prstGeom prst="rect">
            <a:avLst/>
          </a:prstGeom>
        </p:spPr>
      </p:pic>
      <p:pic>
        <p:nvPicPr>
          <p:cNvPr id="47" name="Picture 46"/>
          <p:cNvPicPr>
            <a:picLocks noChangeAspect="1"/>
          </p:cNvPicPr>
          <p:nvPr/>
        </p:nvPicPr>
        <p:blipFill>
          <a:blip r:embed="rId4" cstate="print">
            <a:extLst>
              <a:ext uri="{BEBA8EAE-BF5A-486C-A8C5-ECC9F3942E4B}">
                <a14:imgProps xmlns:a14="http://schemas.microsoft.com/office/drawing/2010/main">
                  <a14:imgLayer r:embed="rId5">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5555567" y="3425183"/>
            <a:ext cx="914398" cy="647702"/>
          </a:xfrm>
          <a:prstGeom prst="rect">
            <a:avLst/>
          </a:prstGeom>
        </p:spPr>
      </p:pic>
      <p:pic>
        <p:nvPicPr>
          <p:cNvPr id="48" name="Picture 47"/>
          <p:cNvPicPr>
            <a:picLocks noChangeAspect="1"/>
          </p:cNvPicPr>
          <p:nvPr/>
        </p:nvPicPr>
        <p:blipFill>
          <a:blip r:embed="rId4" cstate="print">
            <a:extLst>
              <a:ext uri="{BEBA8EAE-BF5A-486C-A8C5-ECC9F3942E4B}">
                <a14:imgProps xmlns:a14="http://schemas.microsoft.com/office/drawing/2010/main">
                  <a14:imgLayer r:embed="rId5">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6357426" y="3463285"/>
            <a:ext cx="914398" cy="647702"/>
          </a:xfrm>
          <a:prstGeom prst="rect">
            <a:avLst/>
          </a:prstGeom>
        </p:spPr>
      </p:pic>
      <p:sp>
        <p:nvSpPr>
          <p:cNvPr id="50" name="Rounded Rectangle 49"/>
          <p:cNvSpPr/>
          <p:nvPr/>
        </p:nvSpPr>
        <p:spPr>
          <a:xfrm>
            <a:off x="8153694" y="3231171"/>
            <a:ext cx="884508" cy="10316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a:solidFill>
                  <a:srgbClr val="FF0000"/>
                </a:solidFill>
                <a:latin typeface=".VnAvantH" pitchFamily="34" charset="0"/>
              </a:rPr>
              <a:t>9</a:t>
            </a:r>
            <a:endParaRPr lang="en-US" sz="5000" b="1">
              <a:solidFill>
                <a:srgbClr val="FF0000"/>
              </a:solidFill>
              <a:latin typeface=".VnAvantH" pitchFamily="34" charset="0"/>
            </a:endParaRPr>
          </a:p>
        </p:txBody>
      </p:sp>
      <p:pic>
        <p:nvPicPr>
          <p:cNvPr id="51" name="Picture 50"/>
          <p:cNvPicPr>
            <a:picLocks noChangeAspect="1"/>
          </p:cNvPicPr>
          <p:nvPr/>
        </p:nvPicPr>
        <p:blipFill>
          <a:blip r:embed="rId6" cstate="print">
            <a:extLst>
              <a:ext uri="{BEBA8EAE-BF5A-486C-A8C5-ECC9F3942E4B}">
                <a14:imgProps xmlns:a14="http://schemas.microsoft.com/office/drawing/2010/main">
                  <a14:imgLayer r:embed="rId7">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52169" y="4974539"/>
            <a:ext cx="773718" cy="848101"/>
          </a:xfrm>
          <a:prstGeom prst="rect">
            <a:avLst/>
          </a:prstGeom>
        </p:spPr>
      </p:pic>
      <p:pic>
        <p:nvPicPr>
          <p:cNvPr id="61" name="Picture 60"/>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806546" y="5004214"/>
            <a:ext cx="773718" cy="848101"/>
          </a:xfrm>
          <a:prstGeom prst="rect">
            <a:avLst/>
          </a:prstGeom>
        </p:spPr>
      </p:pic>
      <p:pic>
        <p:nvPicPr>
          <p:cNvPr id="62" name="Picture 61"/>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1606064" y="5004212"/>
            <a:ext cx="773718" cy="848101"/>
          </a:xfrm>
          <a:prstGeom prst="rect">
            <a:avLst/>
          </a:prstGeom>
        </p:spPr>
      </p:pic>
      <p:pic>
        <p:nvPicPr>
          <p:cNvPr id="63" name="Pictur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79782" y="5004214"/>
            <a:ext cx="773718" cy="848101"/>
          </a:xfrm>
          <a:prstGeom prst="rect">
            <a:avLst/>
          </a:prstGeom>
        </p:spPr>
      </p:pic>
      <p:pic>
        <p:nvPicPr>
          <p:cNvPr id="64" name="Picture 63"/>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3148811" y="5004214"/>
            <a:ext cx="773718" cy="848101"/>
          </a:xfrm>
          <a:prstGeom prst="rect">
            <a:avLst/>
          </a:prstGeom>
        </p:spPr>
      </p:pic>
      <p:pic>
        <p:nvPicPr>
          <p:cNvPr id="65" name="Picture 64"/>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3988189" y="5004214"/>
            <a:ext cx="773718" cy="848101"/>
          </a:xfrm>
          <a:prstGeom prst="rect">
            <a:avLst/>
          </a:prstGeom>
        </p:spPr>
      </p:pic>
      <p:pic>
        <p:nvPicPr>
          <p:cNvPr id="66" name="Picture 65"/>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4821695" y="5004213"/>
            <a:ext cx="773718" cy="848101"/>
          </a:xfrm>
          <a:prstGeom prst="rect">
            <a:avLst/>
          </a:prstGeom>
        </p:spPr>
      </p:pic>
      <p:pic>
        <p:nvPicPr>
          <p:cNvPr id="67" name="Picture 66"/>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5568468" y="4967547"/>
            <a:ext cx="773718" cy="848101"/>
          </a:xfrm>
          <a:prstGeom prst="rect">
            <a:avLst/>
          </a:prstGeom>
        </p:spPr>
      </p:pic>
      <p:pic>
        <p:nvPicPr>
          <p:cNvPr id="68" name="Picture 67"/>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6450036" y="4951614"/>
            <a:ext cx="773718" cy="848101"/>
          </a:xfrm>
          <a:prstGeom prst="rect">
            <a:avLst/>
          </a:prstGeom>
        </p:spPr>
      </p:pic>
      <p:pic>
        <p:nvPicPr>
          <p:cNvPr id="69" name="Picture 68"/>
          <p:cNvPicPr>
            <a:picLocks noChangeAspect="1"/>
          </p:cNvPicPr>
          <p:nvPr/>
        </p:nvPicPr>
        <p:blipFill>
          <a:blip r:embed="rId8" cstate="print">
            <a:extLst>
              <a:ext uri="{BEBA8EAE-BF5A-486C-A8C5-ECC9F3942E4B}">
                <a14:imgProps xmlns:a14="http://schemas.microsoft.com/office/drawing/2010/main">
                  <a14:imgLayer r:embed="rId9">
                    <a14:imgEffect>
                      <a14:backgroundRemoval t="0" b="99494" l="3111" r="92889"/>
                    </a14:imgEffect>
                  </a14:imgLayer>
                </a14:imgProps>
              </a:ext>
              <a:ext uri="{28A0092B-C50C-407E-A947-70E740481C1C}">
                <a14:useLocalDpi xmlns:a14="http://schemas.microsoft.com/office/drawing/2010/main" val="0"/>
              </a:ext>
            </a:extLst>
          </a:blip>
          <a:stretch>
            <a:fillRect/>
          </a:stretch>
        </p:blipFill>
        <p:spPr>
          <a:xfrm>
            <a:off x="7308736" y="4935681"/>
            <a:ext cx="773718" cy="848101"/>
          </a:xfrm>
          <a:prstGeom prst="rect">
            <a:avLst/>
          </a:prstGeom>
        </p:spPr>
      </p:pic>
      <p:sp>
        <p:nvSpPr>
          <p:cNvPr id="72" name="Rounded Rectangle 71"/>
          <p:cNvSpPr/>
          <p:nvPr/>
        </p:nvSpPr>
        <p:spPr>
          <a:xfrm>
            <a:off x="8153400" y="4818629"/>
            <a:ext cx="1037202" cy="10316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a:solidFill>
                  <a:srgbClr val="FF0000"/>
                </a:solidFill>
                <a:latin typeface=".VnAvantH" pitchFamily="34" charset="0"/>
              </a:rPr>
              <a:t>10</a:t>
            </a:r>
            <a:endParaRPr lang="en-US" sz="5000" b="1">
              <a:solidFill>
                <a:srgbClr val="FF0000"/>
              </a:solidFill>
              <a:latin typeface=".VnAvantH" pitchFamily="34" charset="0"/>
            </a:endParaRPr>
          </a:p>
        </p:txBody>
      </p:sp>
    </p:spTree>
    <p:extLst>
      <p:ext uri="{BB962C8B-B14F-4D97-AF65-F5344CB8AC3E}">
        <p14:creationId xmlns:p14="http://schemas.microsoft.com/office/powerpoint/2010/main" val="396184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par>
                                <p:cTn id="31" presetID="2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down)">
                                      <p:cBhvr>
                                        <p:cTn id="38" dur="500"/>
                                        <p:tgtEl>
                                          <p:spTgt spid="40"/>
                                        </p:tgtEl>
                                      </p:cBhvr>
                                    </p:animEffect>
                                  </p:childTnLst>
                                </p:cTn>
                              </p:par>
                              <p:par>
                                <p:cTn id="39" presetID="22" presetClass="entr" presetSubtype="4"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par>
                                <p:cTn id="42" presetID="22" presetClass="entr" presetSubtype="4"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00"/>
                                        <p:tgtEl>
                                          <p:spTgt spid="42"/>
                                        </p:tgtEl>
                                      </p:cBhvr>
                                    </p:animEffect>
                                  </p:childTnLst>
                                </p:cTn>
                              </p:par>
                              <p:par>
                                <p:cTn id="45" presetID="22" presetClass="entr" presetSubtype="4"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par>
                                <p:cTn id="48" presetID="22" presetClass="entr" presetSubtype="4"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down)">
                                      <p:cBhvr>
                                        <p:cTn id="53" dur="500"/>
                                        <p:tgtEl>
                                          <p:spTgt spid="45"/>
                                        </p:tgtEl>
                                      </p:cBhvr>
                                    </p:animEffect>
                                  </p:childTnLst>
                                </p:cTn>
                              </p:par>
                              <p:par>
                                <p:cTn id="54" presetID="22" presetClass="entr" presetSubtype="4"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par>
                                <p:cTn id="57" presetID="22" presetClass="entr" presetSubtype="4"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down)">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500"/>
                                        <p:tgtEl>
                                          <p:spTgt spid="51"/>
                                        </p:tgtEl>
                                      </p:cBhvr>
                                    </p:animEffect>
                                  </p:childTnLst>
                                </p:cTn>
                              </p:par>
                              <p:par>
                                <p:cTn id="68" presetID="22" presetClass="entr" presetSubtype="4"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down)">
                                      <p:cBhvr>
                                        <p:cTn id="70" dur="500"/>
                                        <p:tgtEl>
                                          <p:spTgt spid="61"/>
                                        </p:tgtEl>
                                      </p:cBhvr>
                                    </p:animEffect>
                                  </p:childTnLst>
                                </p:cTn>
                              </p:par>
                              <p:par>
                                <p:cTn id="71" presetID="22" presetClass="entr" presetSubtype="4"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wipe(down)">
                                      <p:cBhvr>
                                        <p:cTn id="73" dur="500"/>
                                        <p:tgtEl>
                                          <p:spTgt spid="62"/>
                                        </p:tgtEl>
                                      </p:cBhvr>
                                    </p:animEffect>
                                  </p:childTnLst>
                                </p:cTn>
                              </p:par>
                              <p:par>
                                <p:cTn id="74" presetID="22" presetClass="entr" presetSubtype="4" fill="hold"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wipe(down)">
                                      <p:cBhvr>
                                        <p:cTn id="76" dur="500"/>
                                        <p:tgtEl>
                                          <p:spTgt spid="63"/>
                                        </p:tgtEl>
                                      </p:cBhvr>
                                    </p:animEffect>
                                  </p:childTnLst>
                                </p:cTn>
                              </p:par>
                              <p:par>
                                <p:cTn id="77" presetID="22" presetClass="entr" presetSubtype="4" fill="hold" nodeType="with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wipe(down)">
                                      <p:cBhvr>
                                        <p:cTn id="79" dur="500"/>
                                        <p:tgtEl>
                                          <p:spTgt spid="64"/>
                                        </p:tgtEl>
                                      </p:cBhvr>
                                    </p:animEffect>
                                  </p:childTnLst>
                                </p:cTn>
                              </p:par>
                              <p:par>
                                <p:cTn id="80" presetID="22" presetClass="entr" presetSubtype="4" fill="hold"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down)">
                                      <p:cBhvr>
                                        <p:cTn id="82" dur="500"/>
                                        <p:tgtEl>
                                          <p:spTgt spid="65"/>
                                        </p:tgtEl>
                                      </p:cBhvr>
                                    </p:animEffect>
                                  </p:childTnLst>
                                </p:cTn>
                              </p:par>
                              <p:par>
                                <p:cTn id="83" presetID="22" presetClass="entr" presetSubtype="4"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wipe(down)">
                                      <p:cBhvr>
                                        <p:cTn id="85" dur="500"/>
                                        <p:tgtEl>
                                          <p:spTgt spid="66"/>
                                        </p:tgtEl>
                                      </p:cBhvr>
                                    </p:animEffect>
                                  </p:childTnLst>
                                </p:cTn>
                              </p:par>
                              <p:par>
                                <p:cTn id="86" presetID="22" presetClass="entr" presetSubtype="4" fill="hold" nodeType="with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wipe(down)">
                                      <p:cBhvr>
                                        <p:cTn id="88" dur="500"/>
                                        <p:tgtEl>
                                          <p:spTgt spid="67"/>
                                        </p:tgtEl>
                                      </p:cBhvr>
                                    </p:animEffect>
                                  </p:childTnLst>
                                </p:cTn>
                              </p:par>
                              <p:par>
                                <p:cTn id="89" presetID="22" presetClass="entr" presetSubtype="4" fill="hold" nodeType="with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down)">
                                      <p:cBhvr>
                                        <p:cTn id="91" dur="500"/>
                                        <p:tgtEl>
                                          <p:spTgt spid="68"/>
                                        </p:tgtEl>
                                      </p:cBhvr>
                                    </p:animEffect>
                                  </p:childTnLst>
                                </p:cTn>
                              </p:par>
                              <p:par>
                                <p:cTn id="92" presetID="22" presetClass="entr" presetSubtype="4" fill="hold" nodeType="with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wipe(down)">
                                      <p:cBhvr>
                                        <p:cTn id="94" dur="500"/>
                                        <p:tgtEl>
                                          <p:spTgt spid="69"/>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4"/>
                                        </p:tgtEl>
                                      </p:cBhvr>
                                    </p:animEffect>
                                    <p:animScale>
                                      <p:cBhvr>
                                        <p:cTn id="99" dur="250" autoRev="1" fill="hold"/>
                                        <p:tgtEl>
                                          <p:spTgt spid="4"/>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20"/>
                                        </p:tgtEl>
                                      </p:cBhvr>
                                    </p:animEffect>
                                    <p:animScale>
                                      <p:cBhvr>
                                        <p:cTn id="104" dur="250" autoRev="1" fill="hold"/>
                                        <p:tgtEl>
                                          <p:spTgt spid="20"/>
                                        </p:tgtEl>
                                      </p:cBhvr>
                                      <p:by x="105000" y="105000"/>
                                    </p:animScale>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21"/>
                                        </p:tgtEl>
                                      </p:cBhvr>
                                    </p:animEffect>
                                    <p:animScale>
                                      <p:cBhvr>
                                        <p:cTn id="109" dur="250" autoRev="1" fill="hold"/>
                                        <p:tgtEl>
                                          <p:spTgt spid="21"/>
                                        </p:tgtEl>
                                      </p:cBhvr>
                                      <p:by x="105000" y="105000"/>
                                    </p:animScale>
                                  </p:childTnLst>
                                </p:cTn>
                              </p:par>
                            </p:childTnLst>
                          </p:cTn>
                        </p:par>
                      </p:childTnLst>
                    </p:cTn>
                  </p:par>
                  <p:par>
                    <p:cTn id="110" fill="hold">
                      <p:stCondLst>
                        <p:cond delay="indefinite"/>
                      </p:stCondLst>
                      <p:childTnLst>
                        <p:par>
                          <p:cTn id="111" fill="hold">
                            <p:stCondLst>
                              <p:cond delay="0"/>
                            </p:stCondLst>
                            <p:childTnLst>
                              <p:par>
                                <p:cTn id="112" presetID="26" presetClass="emph" presetSubtype="0" fill="hold" nodeType="clickEffect">
                                  <p:stCondLst>
                                    <p:cond delay="0"/>
                                  </p:stCondLst>
                                  <p:childTnLst>
                                    <p:animEffect transition="out" filter="fade">
                                      <p:cBhvr>
                                        <p:cTn id="113" dur="500" tmFilter="0, 0; .2, .5; .8, .5; 1, 0"/>
                                        <p:tgtEl>
                                          <p:spTgt spid="22"/>
                                        </p:tgtEl>
                                      </p:cBhvr>
                                    </p:animEffect>
                                    <p:animScale>
                                      <p:cBhvr>
                                        <p:cTn id="114" dur="250" autoRev="1" fill="hold"/>
                                        <p:tgtEl>
                                          <p:spTgt spid="22"/>
                                        </p:tgtEl>
                                      </p:cBhvr>
                                      <p:by x="105000" y="105000"/>
                                    </p:animScale>
                                  </p:childTnLst>
                                </p:cTn>
                              </p:par>
                            </p:childTnLst>
                          </p:cTn>
                        </p:par>
                      </p:childTnLst>
                    </p:cTn>
                  </p:par>
                  <p:par>
                    <p:cTn id="115" fill="hold">
                      <p:stCondLst>
                        <p:cond delay="indefinite"/>
                      </p:stCondLst>
                      <p:childTnLst>
                        <p:par>
                          <p:cTn id="116" fill="hold">
                            <p:stCondLst>
                              <p:cond delay="0"/>
                            </p:stCondLst>
                            <p:childTnLst>
                              <p:par>
                                <p:cTn id="117" presetID="26" presetClass="emph" presetSubtype="0" fill="hold" nodeType="clickEffect">
                                  <p:stCondLst>
                                    <p:cond delay="0"/>
                                  </p:stCondLst>
                                  <p:childTnLst>
                                    <p:animEffect transition="out" filter="fade">
                                      <p:cBhvr>
                                        <p:cTn id="118" dur="500" tmFilter="0, 0; .2, .5; .8, .5; 1, 0"/>
                                        <p:tgtEl>
                                          <p:spTgt spid="23"/>
                                        </p:tgtEl>
                                      </p:cBhvr>
                                    </p:animEffect>
                                    <p:animScale>
                                      <p:cBhvr>
                                        <p:cTn id="119" dur="250" autoRev="1" fill="hold"/>
                                        <p:tgtEl>
                                          <p:spTgt spid="23"/>
                                        </p:tgtEl>
                                      </p:cBhvr>
                                      <p:by x="105000" y="105000"/>
                                    </p:animScale>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24"/>
                                        </p:tgtEl>
                                      </p:cBhvr>
                                    </p:animEffect>
                                    <p:animScale>
                                      <p:cBhvr>
                                        <p:cTn id="124" dur="250" autoRev="1" fill="hold"/>
                                        <p:tgtEl>
                                          <p:spTgt spid="24"/>
                                        </p:tgtEl>
                                      </p:cBhvr>
                                      <p:by x="105000" y="105000"/>
                                    </p:animScale>
                                  </p:childTnLst>
                                </p:cTn>
                              </p:par>
                            </p:childTnLst>
                          </p:cTn>
                        </p:par>
                      </p:childTnLst>
                    </p:cTn>
                  </p:par>
                  <p:par>
                    <p:cTn id="125" fill="hold">
                      <p:stCondLst>
                        <p:cond delay="indefinite"/>
                      </p:stCondLst>
                      <p:childTnLst>
                        <p:par>
                          <p:cTn id="126" fill="hold">
                            <p:stCondLst>
                              <p:cond delay="0"/>
                            </p:stCondLst>
                            <p:childTnLst>
                              <p:par>
                                <p:cTn id="127" presetID="26" presetClass="emph" presetSubtype="0" fill="hold" nodeType="clickEffect">
                                  <p:stCondLst>
                                    <p:cond delay="0"/>
                                  </p:stCondLst>
                                  <p:childTnLst>
                                    <p:animEffect transition="out" filter="fade">
                                      <p:cBhvr>
                                        <p:cTn id="128" dur="500" tmFilter="0, 0; .2, .5; .8, .5; 1, 0"/>
                                        <p:tgtEl>
                                          <p:spTgt spid="25"/>
                                        </p:tgtEl>
                                      </p:cBhvr>
                                    </p:animEffect>
                                    <p:animScale>
                                      <p:cBhvr>
                                        <p:cTn id="129" dur="250" autoRev="1" fill="hold"/>
                                        <p:tgtEl>
                                          <p:spTgt spid="25"/>
                                        </p:tgtEl>
                                      </p:cBhvr>
                                      <p:by x="105000" y="105000"/>
                                    </p:animScale>
                                  </p:childTnLst>
                                </p:cTn>
                              </p:par>
                            </p:childTnLst>
                          </p:cTn>
                        </p:par>
                      </p:childTnLst>
                    </p:cTn>
                  </p:par>
                  <p:par>
                    <p:cTn id="130" fill="hold">
                      <p:stCondLst>
                        <p:cond delay="indefinite"/>
                      </p:stCondLst>
                      <p:childTnLst>
                        <p:par>
                          <p:cTn id="131" fill="hold">
                            <p:stCondLst>
                              <p:cond delay="0"/>
                            </p:stCondLst>
                            <p:childTnLst>
                              <p:par>
                                <p:cTn id="132" presetID="26" presetClass="emph" presetSubtype="0" fill="hold" nodeType="clickEffect">
                                  <p:stCondLst>
                                    <p:cond delay="0"/>
                                  </p:stCondLst>
                                  <p:childTnLst>
                                    <p:animEffect transition="out" filter="fade">
                                      <p:cBhvr>
                                        <p:cTn id="133" dur="500" tmFilter="0, 0; .2, .5; .8, .5; 1, 0"/>
                                        <p:tgtEl>
                                          <p:spTgt spid="26"/>
                                        </p:tgtEl>
                                      </p:cBhvr>
                                    </p:animEffect>
                                    <p:animScale>
                                      <p:cBhvr>
                                        <p:cTn id="134" dur="250" autoRev="1" fill="hold"/>
                                        <p:tgtEl>
                                          <p:spTgt spid="26"/>
                                        </p:tgtEl>
                                      </p:cBhvr>
                                      <p:by x="105000" y="105000"/>
                                    </p:animScale>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barn(inVertical)">
                                      <p:cBhvr>
                                        <p:cTn id="139" dur="500"/>
                                        <p:tgtEl>
                                          <p:spTgt spid="19"/>
                                        </p:tgtEl>
                                      </p:cBhvr>
                                    </p:animEffect>
                                  </p:childTnLst>
                                </p:cTn>
                              </p:par>
                            </p:childTnLst>
                          </p:cTn>
                        </p:par>
                      </p:childTnLst>
                    </p:cTn>
                  </p:par>
                  <p:par>
                    <p:cTn id="140" fill="hold">
                      <p:stCondLst>
                        <p:cond delay="indefinite"/>
                      </p:stCondLst>
                      <p:childTnLst>
                        <p:par>
                          <p:cTn id="141" fill="hold">
                            <p:stCondLst>
                              <p:cond delay="0"/>
                            </p:stCondLst>
                            <p:childTnLst>
                              <p:par>
                                <p:cTn id="142" presetID="26" presetClass="emph" presetSubtype="0" fill="hold" nodeType="clickEffect">
                                  <p:stCondLst>
                                    <p:cond delay="0"/>
                                  </p:stCondLst>
                                  <p:childTnLst>
                                    <p:animEffect transition="out" filter="fade">
                                      <p:cBhvr>
                                        <p:cTn id="143" dur="500" tmFilter="0, 0; .2, .5; .8, .5; 1, 0"/>
                                        <p:tgtEl>
                                          <p:spTgt spid="40"/>
                                        </p:tgtEl>
                                      </p:cBhvr>
                                    </p:animEffect>
                                    <p:animScale>
                                      <p:cBhvr>
                                        <p:cTn id="144" dur="250" autoRev="1" fill="hold"/>
                                        <p:tgtEl>
                                          <p:spTgt spid="40"/>
                                        </p:tgtEl>
                                      </p:cBhvr>
                                      <p:by x="105000" y="105000"/>
                                    </p:animScale>
                                  </p:childTnLst>
                                </p:cTn>
                              </p:par>
                            </p:childTnLst>
                          </p:cTn>
                        </p:par>
                      </p:childTnLst>
                    </p:cTn>
                  </p:par>
                  <p:par>
                    <p:cTn id="145" fill="hold">
                      <p:stCondLst>
                        <p:cond delay="indefinite"/>
                      </p:stCondLst>
                      <p:childTnLst>
                        <p:par>
                          <p:cTn id="146" fill="hold">
                            <p:stCondLst>
                              <p:cond delay="0"/>
                            </p:stCondLst>
                            <p:childTnLst>
                              <p:par>
                                <p:cTn id="147" presetID="26" presetClass="emph" presetSubtype="0" fill="hold" nodeType="clickEffect">
                                  <p:stCondLst>
                                    <p:cond delay="0"/>
                                  </p:stCondLst>
                                  <p:childTnLst>
                                    <p:animEffect transition="out" filter="fade">
                                      <p:cBhvr>
                                        <p:cTn id="148" dur="500" tmFilter="0, 0; .2, .5; .8, .5; 1, 0"/>
                                        <p:tgtEl>
                                          <p:spTgt spid="41"/>
                                        </p:tgtEl>
                                      </p:cBhvr>
                                    </p:animEffect>
                                    <p:animScale>
                                      <p:cBhvr>
                                        <p:cTn id="149" dur="250" autoRev="1" fill="hold"/>
                                        <p:tgtEl>
                                          <p:spTgt spid="41"/>
                                        </p:tgtEl>
                                      </p:cBhvr>
                                      <p:by x="105000" y="105000"/>
                                    </p:animScale>
                                  </p:childTnLst>
                                </p:cTn>
                              </p:par>
                            </p:childTnLst>
                          </p:cTn>
                        </p:par>
                      </p:childTnLst>
                    </p:cTn>
                  </p:par>
                  <p:par>
                    <p:cTn id="150" fill="hold">
                      <p:stCondLst>
                        <p:cond delay="indefinite"/>
                      </p:stCondLst>
                      <p:childTnLst>
                        <p:par>
                          <p:cTn id="151" fill="hold">
                            <p:stCondLst>
                              <p:cond delay="0"/>
                            </p:stCondLst>
                            <p:childTnLst>
                              <p:par>
                                <p:cTn id="152" presetID="26" presetClass="emph" presetSubtype="0" fill="hold" nodeType="clickEffect">
                                  <p:stCondLst>
                                    <p:cond delay="0"/>
                                  </p:stCondLst>
                                  <p:childTnLst>
                                    <p:animEffect transition="out" filter="fade">
                                      <p:cBhvr>
                                        <p:cTn id="153" dur="500" tmFilter="0, 0; .2, .5; .8, .5; 1, 0"/>
                                        <p:tgtEl>
                                          <p:spTgt spid="42"/>
                                        </p:tgtEl>
                                      </p:cBhvr>
                                    </p:animEffect>
                                    <p:animScale>
                                      <p:cBhvr>
                                        <p:cTn id="154" dur="250" autoRev="1" fill="hold"/>
                                        <p:tgtEl>
                                          <p:spTgt spid="42"/>
                                        </p:tgtEl>
                                      </p:cBhvr>
                                      <p:by x="105000" y="105000"/>
                                    </p:animScale>
                                  </p:childTnLst>
                                </p:cTn>
                              </p:par>
                            </p:childTnLst>
                          </p:cTn>
                        </p:par>
                      </p:childTnLst>
                    </p:cTn>
                  </p:par>
                  <p:par>
                    <p:cTn id="155" fill="hold">
                      <p:stCondLst>
                        <p:cond delay="indefinite"/>
                      </p:stCondLst>
                      <p:childTnLst>
                        <p:par>
                          <p:cTn id="156" fill="hold">
                            <p:stCondLst>
                              <p:cond delay="0"/>
                            </p:stCondLst>
                            <p:childTnLst>
                              <p:par>
                                <p:cTn id="157" presetID="26" presetClass="emph" presetSubtype="0" fill="hold" nodeType="click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childTnLst>
                    </p:cTn>
                  </p:par>
                  <p:par>
                    <p:cTn id="160" fill="hold">
                      <p:stCondLst>
                        <p:cond delay="indefinite"/>
                      </p:stCondLst>
                      <p:childTnLst>
                        <p:par>
                          <p:cTn id="161" fill="hold">
                            <p:stCondLst>
                              <p:cond delay="0"/>
                            </p:stCondLst>
                            <p:childTnLst>
                              <p:par>
                                <p:cTn id="162" presetID="26" presetClass="emph" presetSubtype="0" fill="hold" nodeType="clickEffect">
                                  <p:stCondLst>
                                    <p:cond delay="0"/>
                                  </p:stCondLst>
                                  <p:childTnLst>
                                    <p:animEffect transition="out" filter="fade">
                                      <p:cBhvr>
                                        <p:cTn id="163" dur="500" tmFilter="0, 0; .2, .5; .8, .5; 1, 0"/>
                                        <p:tgtEl>
                                          <p:spTgt spid="44"/>
                                        </p:tgtEl>
                                      </p:cBhvr>
                                    </p:animEffect>
                                    <p:animScale>
                                      <p:cBhvr>
                                        <p:cTn id="164" dur="250" autoRev="1" fill="hold"/>
                                        <p:tgtEl>
                                          <p:spTgt spid="44"/>
                                        </p:tgtEl>
                                      </p:cBhvr>
                                      <p:by x="105000" y="105000"/>
                                    </p:animScale>
                                  </p:childTnLst>
                                </p:cTn>
                              </p:par>
                            </p:childTnLst>
                          </p:cTn>
                        </p:par>
                      </p:childTnLst>
                    </p:cTn>
                  </p:par>
                  <p:par>
                    <p:cTn id="165" fill="hold">
                      <p:stCondLst>
                        <p:cond delay="indefinite"/>
                      </p:stCondLst>
                      <p:childTnLst>
                        <p:par>
                          <p:cTn id="166" fill="hold">
                            <p:stCondLst>
                              <p:cond delay="0"/>
                            </p:stCondLst>
                            <p:childTnLst>
                              <p:par>
                                <p:cTn id="167" presetID="26" presetClass="emph" presetSubtype="0" fill="hold" nodeType="clickEffect">
                                  <p:stCondLst>
                                    <p:cond delay="0"/>
                                  </p:stCondLst>
                                  <p:childTnLst>
                                    <p:animEffect transition="out" filter="fade">
                                      <p:cBhvr>
                                        <p:cTn id="168" dur="500" tmFilter="0, 0; .2, .5; .8, .5; 1, 0"/>
                                        <p:tgtEl>
                                          <p:spTgt spid="45"/>
                                        </p:tgtEl>
                                      </p:cBhvr>
                                    </p:animEffect>
                                    <p:animScale>
                                      <p:cBhvr>
                                        <p:cTn id="169" dur="250" autoRev="1" fill="hold"/>
                                        <p:tgtEl>
                                          <p:spTgt spid="45"/>
                                        </p:tgtEl>
                                      </p:cBhvr>
                                      <p:by x="105000" y="105000"/>
                                    </p:animScale>
                                  </p:childTnLst>
                                </p:cTn>
                              </p:par>
                            </p:childTnLst>
                          </p:cTn>
                        </p:par>
                      </p:childTnLst>
                    </p:cTn>
                  </p:par>
                  <p:par>
                    <p:cTn id="170" fill="hold">
                      <p:stCondLst>
                        <p:cond delay="indefinite"/>
                      </p:stCondLst>
                      <p:childTnLst>
                        <p:par>
                          <p:cTn id="171" fill="hold">
                            <p:stCondLst>
                              <p:cond delay="0"/>
                            </p:stCondLst>
                            <p:childTnLst>
                              <p:par>
                                <p:cTn id="172" presetID="26" presetClass="emph" presetSubtype="0" fill="hold" nodeType="clickEffect">
                                  <p:stCondLst>
                                    <p:cond delay="0"/>
                                  </p:stCondLst>
                                  <p:childTnLst>
                                    <p:animEffect transition="out" filter="fade">
                                      <p:cBhvr>
                                        <p:cTn id="173" dur="500" tmFilter="0, 0; .2, .5; .8, .5; 1, 0"/>
                                        <p:tgtEl>
                                          <p:spTgt spid="46"/>
                                        </p:tgtEl>
                                      </p:cBhvr>
                                    </p:animEffect>
                                    <p:animScale>
                                      <p:cBhvr>
                                        <p:cTn id="174" dur="250" autoRev="1" fill="hold"/>
                                        <p:tgtEl>
                                          <p:spTgt spid="46"/>
                                        </p:tgtEl>
                                      </p:cBhvr>
                                      <p:by x="105000" y="105000"/>
                                    </p:animScale>
                                  </p:childTnLst>
                                </p:cTn>
                              </p:par>
                            </p:childTnLst>
                          </p:cTn>
                        </p:par>
                      </p:childTnLst>
                    </p:cTn>
                  </p:par>
                  <p:par>
                    <p:cTn id="175" fill="hold">
                      <p:stCondLst>
                        <p:cond delay="indefinite"/>
                      </p:stCondLst>
                      <p:childTnLst>
                        <p:par>
                          <p:cTn id="176" fill="hold">
                            <p:stCondLst>
                              <p:cond delay="0"/>
                            </p:stCondLst>
                            <p:childTnLst>
                              <p:par>
                                <p:cTn id="177" presetID="26" presetClass="emph" presetSubtype="0" fill="hold" nodeType="clickEffect">
                                  <p:stCondLst>
                                    <p:cond delay="0"/>
                                  </p:stCondLst>
                                  <p:childTnLst>
                                    <p:animEffect transition="out" filter="fade">
                                      <p:cBhvr>
                                        <p:cTn id="178" dur="500" tmFilter="0, 0; .2, .5; .8, .5; 1, 0"/>
                                        <p:tgtEl>
                                          <p:spTgt spid="47"/>
                                        </p:tgtEl>
                                      </p:cBhvr>
                                    </p:animEffect>
                                    <p:animScale>
                                      <p:cBhvr>
                                        <p:cTn id="179" dur="250" autoRev="1" fill="hold"/>
                                        <p:tgtEl>
                                          <p:spTgt spid="47"/>
                                        </p:tgtEl>
                                      </p:cBhvr>
                                      <p:by x="105000" y="105000"/>
                                    </p:animScale>
                                  </p:childTnLst>
                                </p:cTn>
                              </p:par>
                            </p:childTnLst>
                          </p:cTn>
                        </p:par>
                      </p:childTnLst>
                    </p:cTn>
                  </p:par>
                  <p:par>
                    <p:cTn id="180" fill="hold">
                      <p:stCondLst>
                        <p:cond delay="indefinite"/>
                      </p:stCondLst>
                      <p:childTnLst>
                        <p:par>
                          <p:cTn id="181" fill="hold">
                            <p:stCondLst>
                              <p:cond delay="0"/>
                            </p:stCondLst>
                            <p:childTnLst>
                              <p:par>
                                <p:cTn id="182" presetID="26" presetClass="emph" presetSubtype="0" fill="hold" nodeType="clickEffect">
                                  <p:stCondLst>
                                    <p:cond delay="0"/>
                                  </p:stCondLst>
                                  <p:childTnLst>
                                    <p:animEffect transition="out" filter="fade">
                                      <p:cBhvr>
                                        <p:cTn id="183" dur="500" tmFilter="0, 0; .2, .5; .8, .5; 1, 0"/>
                                        <p:tgtEl>
                                          <p:spTgt spid="48"/>
                                        </p:tgtEl>
                                      </p:cBhvr>
                                    </p:animEffect>
                                    <p:animScale>
                                      <p:cBhvr>
                                        <p:cTn id="184" dur="250" autoRev="1" fill="hold"/>
                                        <p:tgtEl>
                                          <p:spTgt spid="48"/>
                                        </p:tgtEl>
                                      </p:cBhvr>
                                      <p:by x="105000" y="105000"/>
                                    </p:animScale>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grpId="0" nodeType="clickEffect">
                                  <p:stCondLst>
                                    <p:cond delay="0"/>
                                  </p:stCondLst>
                                  <p:childTnLst>
                                    <p:set>
                                      <p:cBhvr>
                                        <p:cTn id="188" dur="1" fill="hold">
                                          <p:stCondLst>
                                            <p:cond delay="0"/>
                                          </p:stCondLst>
                                        </p:cTn>
                                        <p:tgtEl>
                                          <p:spTgt spid="50"/>
                                        </p:tgtEl>
                                        <p:attrNameLst>
                                          <p:attrName>style.visibility</p:attrName>
                                        </p:attrNameLst>
                                      </p:cBhvr>
                                      <p:to>
                                        <p:strVal val="visible"/>
                                      </p:to>
                                    </p:set>
                                    <p:animEffect transition="in" filter="barn(inVertical)">
                                      <p:cBhvr>
                                        <p:cTn id="189" dur="500"/>
                                        <p:tgtEl>
                                          <p:spTgt spid="50"/>
                                        </p:tgtEl>
                                      </p:cBhvr>
                                    </p:animEffect>
                                  </p:childTnLst>
                                </p:cTn>
                              </p:par>
                            </p:childTnLst>
                          </p:cTn>
                        </p:par>
                      </p:childTnLst>
                    </p:cTn>
                  </p:par>
                  <p:par>
                    <p:cTn id="190" fill="hold">
                      <p:stCondLst>
                        <p:cond delay="indefinite"/>
                      </p:stCondLst>
                      <p:childTnLst>
                        <p:par>
                          <p:cTn id="191" fill="hold">
                            <p:stCondLst>
                              <p:cond delay="0"/>
                            </p:stCondLst>
                            <p:childTnLst>
                              <p:par>
                                <p:cTn id="192" presetID="26" presetClass="emph" presetSubtype="0" fill="hold" nodeType="clickEffect">
                                  <p:stCondLst>
                                    <p:cond delay="0"/>
                                  </p:stCondLst>
                                  <p:childTnLst>
                                    <p:animEffect transition="out" filter="fade">
                                      <p:cBhvr>
                                        <p:cTn id="193" dur="500" tmFilter="0, 0; .2, .5; .8, .5; 1, 0"/>
                                        <p:tgtEl>
                                          <p:spTgt spid="51"/>
                                        </p:tgtEl>
                                      </p:cBhvr>
                                    </p:animEffect>
                                    <p:animScale>
                                      <p:cBhvr>
                                        <p:cTn id="194" dur="250" autoRev="1" fill="hold"/>
                                        <p:tgtEl>
                                          <p:spTgt spid="51"/>
                                        </p:tgtEl>
                                      </p:cBhvr>
                                      <p:by x="105000" y="105000"/>
                                    </p:animScale>
                                  </p:childTnLst>
                                </p:cTn>
                              </p:par>
                            </p:childTnLst>
                          </p:cTn>
                        </p:par>
                      </p:childTnLst>
                    </p:cTn>
                  </p:par>
                  <p:par>
                    <p:cTn id="195" fill="hold">
                      <p:stCondLst>
                        <p:cond delay="indefinite"/>
                      </p:stCondLst>
                      <p:childTnLst>
                        <p:par>
                          <p:cTn id="196" fill="hold">
                            <p:stCondLst>
                              <p:cond delay="0"/>
                            </p:stCondLst>
                            <p:childTnLst>
                              <p:par>
                                <p:cTn id="197" presetID="26" presetClass="emph" presetSubtype="0" fill="hold" nodeType="clickEffect">
                                  <p:stCondLst>
                                    <p:cond delay="0"/>
                                  </p:stCondLst>
                                  <p:childTnLst>
                                    <p:animEffect transition="out" filter="fade">
                                      <p:cBhvr>
                                        <p:cTn id="198" dur="500" tmFilter="0, 0; .2, .5; .8, .5; 1, 0"/>
                                        <p:tgtEl>
                                          <p:spTgt spid="61"/>
                                        </p:tgtEl>
                                      </p:cBhvr>
                                    </p:animEffect>
                                    <p:animScale>
                                      <p:cBhvr>
                                        <p:cTn id="199" dur="250" autoRev="1" fill="hold"/>
                                        <p:tgtEl>
                                          <p:spTgt spid="61"/>
                                        </p:tgtEl>
                                      </p:cBhvr>
                                      <p:by x="105000" y="105000"/>
                                    </p:animScale>
                                  </p:childTnLst>
                                </p:cTn>
                              </p:par>
                            </p:childTnLst>
                          </p:cTn>
                        </p:par>
                      </p:childTnLst>
                    </p:cTn>
                  </p:par>
                  <p:par>
                    <p:cTn id="200" fill="hold">
                      <p:stCondLst>
                        <p:cond delay="indefinite"/>
                      </p:stCondLst>
                      <p:childTnLst>
                        <p:par>
                          <p:cTn id="201" fill="hold">
                            <p:stCondLst>
                              <p:cond delay="0"/>
                            </p:stCondLst>
                            <p:childTnLst>
                              <p:par>
                                <p:cTn id="202" presetID="26" presetClass="emph" presetSubtype="0" fill="hold" nodeType="clickEffect">
                                  <p:stCondLst>
                                    <p:cond delay="0"/>
                                  </p:stCondLst>
                                  <p:childTnLst>
                                    <p:animEffect transition="out" filter="fade">
                                      <p:cBhvr>
                                        <p:cTn id="203" dur="500" tmFilter="0, 0; .2, .5; .8, .5; 1, 0"/>
                                        <p:tgtEl>
                                          <p:spTgt spid="62"/>
                                        </p:tgtEl>
                                      </p:cBhvr>
                                    </p:animEffect>
                                    <p:animScale>
                                      <p:cBhvr>
                                        <p:cTn id="204" dur="250" autoRev="1" fill="hold"/>
                                        <p:tgtEl>
                                          <p:spTgt spid="62"/>
                                        </p:tgtEl>
                                      </p:cBhvr>
                                      <p:by x="105000" y="105000"/>
                                    </p:animScale>
                                  </p:childTnLst>
                                </p:cTn>
                              </p:par>
                            </p:childTnLst>
                          </p:cTn>
                        </p:par>
                      </p:childTnLst>
                    </p:cTn>
                  </p:par>
                  <p:par>
                    <p:cTn id="205" fill="hold">
                      <p:stCondLst>
                        <p:cond delay="indefinite"/>
                      </p:stCondLst>
                      <p:childTnLst>
                        <p:par>
                          <p:cTn id="206" fill="hold">
                            <p:stCondLst>
                              <p:cond delay="0"/>
                            </p:stCondLst>
                            <p:childTnLst>
                              <p:par>
                                <p:cTn id="207" presetID="26" presetClass="emph" presetSubtype="0" fill="hold" nodeType="clickEffect">
                                  <p:stCondLst>
                                    <p:cond delay="0"/>
                                  </p:stCondLst>
                                  <p:childTnLst>
                                    <p:animEffect transition="out" filter="fade">
                                      <p:cBhvr>
                                        <p:cTn id="208" dur="500" tmFilter="0, 0; .2, .5; .8, .5; 1, 0"/>
                                        <p:tgtEl>
                                          <p:spTgt spid="63"/>
                                        </p:tgtEl>
                                      </p:cBhvr>
                                    </p:animEffect>
                                    <p:animScale>
                                      <p:cBhvr>
                                        <p:cTn id="209" dur="250" autoRev="1" fill="hold"/>
                                        <p:tgtEl>
                                          <p:spTgt spid="63"/>
                                        </p:tgtEl>
                                      </p:cBhvr>
                                      <p:by x="105000" y="105000"/>
                                    </p:animScale>
                                  </p:childTnLst>
                                </p:cTn>
                              </p:par>
                            </p:childTnLst>
                          </p:cTn>
                        </p:par>
                      </p:childTnLst>
                    </p:cTn>
                  </p:par>
                  <p:par>
                    <p:cTn id="210" fill="hold">
                      <p:stCondLst>
                        <p:cond delay="indefinite"/>
                      </p:stCondLst>
                      <p:childTnLst>
                        <p:par>
                          <p:cTn id="211" fill="hold">
                            <p:stCondLst>
                              <p:cond delay="0"/>
                            </p:stCondLst>
                            <p:childTnLst>
                              <p:par>
                                <p:cTn id="212" presetID="26" presetClass="emph" presetSubtype="0" fill="hold" nodeType="clickEffect">
                                  <p:stCondLst>
                                    <p:cond delay="0"/>
                                  </p:stCondLst>
                                  <p:childTnLst>
                                    <p:animEffect transition="out" filter="fade">
                                      <p:cBhvr>
                                        <p:cTn id="213" dur="500" tmFilter="0, 0; .2, .5; .8, .5; 1, 0"/>
                                        <p:tgtEl>
                                          <p:spTgt spid="64"/>
                                        </p:tgtEl>
                                      </p:cBhvr>
                                    </p:animEffect>
                                    <p:animScale>
                                      <p:cBhvr>
                                        <p:cTn id="214" dur="250" autoRev="1" fill="hold"/>
                                        <p:tgtEl>
                                          <p:spTgt spid="64"/>
                                        </p:tgtEl>
                                      </p:cBhvr>
                                      <p:by x="105000" y="105000"/>
                                    </p:animScale>
                                  </p:childTnLst>
                                </p:cTn>
                              </p:par>
                            </p:childTnLst>
                          </p:cTn>
                        </p:par>
                      </p:childTnLst>
                    </p:cTn>
                  </p:par>
                  <p:par>
                    <p:cTn id="215" fill="hold">
                      <p:stCondLst>
                        <p:cond delay="indefinite"/>
                      </p:stCondLst>
                      <p:childTnLst>
                        <p:par>
                          <p:cTn id="216" fill="hold">
                            <p:stCondLst>
                              <p:cond delay="0"/>
                            </p:stCondLst>
                            <p:childTnLst>
                              <p:par>
                                <p:cTn id="217" presetID="26" presetClass="emph" presetSubtype="0" fill="hold" nodeType="clickEffect">
                                  <p:stCondLst>
                                    <p:cond delay="0"/>
                                  </p:stCondLst>
                                  <p:childTnLst>
                                    <p:animEffect transition="out" filter="fade">
                                      <p:cBhvr>
                                        <p:cTn id="218" dur="500" tmFilter="0, 0; .2, .5; .8, .5; 1, 0"/>
                                        <p:tgtEl>
                                          <p:spTgt spid="65"/>
                                        </p:tgtEl>
                                      </p:cBhvr>
                                    </p:animEffect>
                                    <p:animScale>
                                      <p:cBhvr>
                                        <p:cTn id="219" dur="250" autoRev="1" fill="hold"/>
                                        <p:tgtEl>
                                          <p:spTgt spid="65"/>
                                        </p:tgtEl>
                                      </p:cBhvr>
                                      <p:by x="105000" y="105000"/>
                                    </p:animScale>
                                  </p:childTnLst>
                                </p:cTn>
                              </p:par>
                            </p:childTnLst>
                          </p:cTn>
                        </p:par>
                      </p:childTnLst>
                    </p:cTn>
                  </p:par>
                  <p:par>
                    <p:cTn id="220" fill="hold">
                      <p:stCondLst>
                        <p:cond delay="indefinite"/>
                      </p:stCondLst>
                      <p:childTnLst>
                        <p:par>
                          <p:cTn id="221" fill="hold">
                            <p:stCondLst>
                              <p:cond delay="0"/>
                            </p:stCondLst>
                            <p:childTnLst>
                              <p:par>
                                <p:cTn id="222" presetID="26" presetClass="emph" presetSubtype="0" fill="hold" nodeType="clickEffect">
                                  <p:stCondLst>
                                    <p:cond delay="0"/>
                                  </p:stCondLst>
                                  <p:childTnLst>
                                    <p:animEffect transition="out" filter="fade">
                                      <p:cBhvr>
                                        <p:cTn id="223" dur="500" tmFilter="0, 0; .2, .5; .8, .5; 1, 0"/>
                                        <p:tgtEl>
                                          <p:spTgt spid="66"/>
                                        </p:tgtEl>
                                      </p:cBhvr>
                                    </p:animEffect>
                                    <p:animScale>
                                      <p:cBhvr>
                                        <p:cTn id="224" dur="250" autoRev="1" fill="hold"/>
                                        <p:tgtEl>
                                          <p:spTgt spid="66"/>
                                        </p:tgtEl>
                                      </p:cBhvr>
                                      <p:by x="105000" y="105000"/>
                                    </p:animScale>
                                  </p:childTnLst>
                                </p:cTn>
                              </p:par>
                            </p:childTnLst>
                          </p:cTn>
                        </p:par>
                      </p:childTnLst>
                    </p:cTn>
                  </p:par>
                  <p:par>
                    <p:cTn id="225" fill="hold">
                      <p:stCondLst>
                        <p:cond delay="indefinite"/>
                      </p:stCondLst>
                      <p:childTnLst>
                        <p:par>
                          <p:cTn id="226" fill="hold">
                            <p:stCondLst>
                              <p:cond delay="0"/>
                            </p:stCondLst>
                            <p:childTnLst>
                              <p:par>
                                <p:cTn id="227" presetID="26" presetClass="emph" presetSubtype="0" fill="hold" nodeType="clickEffect">
                                  <p:stCondLst>
                                    <p:cond delay="0"/>
                                  </p:stCondLst>
                                  <p:childTnLst>
                                    <p:animEffect transition="out" filter="fade">
                                      <p:cBhvr>
                                        <p:cTn id="228" dur="500" tmFilter="0, 0; .2, .5; .8, .5; 1, 0"/>
                                        <p:tgtEl>
                                          <p:spTgt spid="67"/>
                                        </p:tgtEl>
                                      </p:cBhvr>
                                    </p:animEffect>
                                    <p:animScale>
                                      <p:cBhvr>
                                        <p:cTn id="229" dur="250" autoRev="1" fill="hold"/>
                                        <p:tgtEl>
                                          <p:spTgt spid="67"/>
                                        </p:tgtEl>
                                      </p:cBhvr>
                                      <p:by x="105000" y="105000"/>
                                    </p:animScale>
                                  </p:childTnLst>
                                </p:cTn>
                              </p:par>
                            </p:childTnLst>
                          </p:cTn>
                        </p:par>
                      </p:childTnLst>
                    </p:cTn>
                  </p:par>
                  <p:par>
                    <p:cTn id="230" fill="hold">
                      <p:stCondLst>
                        <p:cond delay="indefinite"/>
                      </p:stCondLst>
                      <p:childTnLst>
                        <p:par>
                          <p:cTn id="231" fill="hold">
                            <p:stCondLst>
                              <p:cond delay="0"/>
                            </p:stCondLst>
                            <p:childTnLst>
                              <p:par>
                                <p:cTn id="232" presetID="26" presetClass="emph" presetSubtype="0" fill="hold" nodeType="clickEffect">
                                  <p:stCondLst>
                                    <p:cond delay="0"/>
                                  </p:stCondLst>
                                  <p:childTnLst>
                                    <p:animEffect transition="out" filter="fade">
                                      <p:cBhvr>
                                        <p:cTn id="233" dur="500" tmFilter="0, 0; .2, .5; .8, .5; 1, 0"/>
                                        <p:tgtEl>
                                          <p:spTgt spid="68"/>
                                        </p:tgtEl>
                                      </p:cBhvr>
                                    </p:animEffect>
                                    <p:animScale>
                                      <p:cBhvr>
                                        <p:cTn id="234" dur="250" autoRev="1" fill="hold"/>
                                        <p:tgtEl>
                                          <p:spTgt spid="68"/>
                                        </p:tgtEl>
                                      </p:cBhvr>
                                      <p:by x="105000" y="105000"/>
                                    </p:animScale>
                                  </p:childTnLst>
                                </p:cTn>
                              </p:par>
                            </p:childTnLst>
                          </p:cTn>
                        </p:par>
                      </p:childTnLst>
                    </p:cTn>
                  </p:par>
                  <p:par>
                    <p:cTn id="235" fill="hold">
                      <p:stCondLst>
                        <p:cond delay="indefinite"/>
                      </p:stCondLst>
                      <p:childTnLst>
                        <p:par>
                          <p:cTn id="236" fill="hold">
                            <p:stCondLst>
                              <p:cond delay="0"/>
                            </p:stCondLst>
                            <p:childTnLst>
                              <p:par>
                                <p:cTn id="237" presetID="26" presetClass="emph" presetSubtype="0" fill="hold" nodeType="clickEffect">
                                  <p:stCondLst>
                                    <p:cond delay="0"/>
                                  </p:stCondLst>
                                  <p:childTnLst>
                                    <p:animEffect transition="out" filter="fade">
                                      <p:cBhvr>
                                        <p:cTn id="238" dur="500" tmFilter="0, 0; .2, .5; .8, .5; 1, 0"/>
                                        <p:tgtEl>
                                          <p:spTgt spid="69"/>
                                        </p:tgtEl>
                                      </p:cBhvr>
                                    </p:animEffect>
                                    <p:animScale>
                                      <p:cBhvr>
                                        <p:cTn id="239" dur="250" autoRev="1" fill="hold"/>
                                        <p:tgtEl>
                                          <p:spTgt spid="69"/>
                                        </p:tgtEl>
                                      </p:cBhvr>
                                      <p:by x="105000" y="105000"/>
                                    </p:animScale>
                                  </p:childTnLst>
                                </p:cTn>
                              </p:par>
                            </p:childTnLst>
                          </p:cTn>
                        </p:par>
                      </p:childTnLst>
                    </p:cTn>
                  </p:par>
                  <p:par>
                    <p:cTn id="240" fill="hold">
                      <p:stCondLst>
                        <p:cond delay="indefinite"/>
                      </p:stCondLst>
                      <p:childTnLst>
                        <p:par>
                          <p:cTn id="241" fill="hold">
                            <p:stCondLst>
                              <p:cond delay="0"/>
                            </p:stCondLst>
                            <p:childTnLst>
                              <p:par>
                                <p:cTn id="242" presetID="16" presetClass="entr" presetSubtype="21" fill="hold" grpId="0" nodeType="clickEffect">
                                  <p:stCondLst>
                                    <p:cond delay="0"/>
                                  </p:stCondLst>
                                  <p:childTnLst>
                                    <p:set>
                                      <p:cBhvr>
                                        <p:cTn id="243" dur="1" fill="hold">
                                          <p:stCondLst>
                                            <p:cond delay="0"/>
                                          </p:stCondLst>
                                        </p:cTn>
                                        <p:tgtEl>
                                          <p:spTgt spid="72"/>
                                        </p:tgtEl>
                                        <p:attrNameLst>
                                          <p:attrName>style.visibility</p:attrName>
                                        </p:attrNameLst>
                                      </p:cBhvr>
                                      <p:to>
                                        <p:strVal val="visible"/>
                                      </p:to>
                                    </p:set>
                                    <p:animEffect transition="in" filter="barn(inVertical)">
                                      <p:cBhvr>
                                        <p:cTn id="24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50"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29" y="48097"/>
            <a:ext cx="9124071" cy="866303"/>
          </a:xfrm>
        </p:spPr>
        <p:txBody>
          <a:bodyPr/>
          <a:lstStyle/>
          <a:p>
            <a:r>
              <a:rPr lang="vi-VN" sz="2800" b="1"/>
              <a:t>Các con hãy so sánh 2 nhóm hoa và bướm và nêu kết quả</a:t>
            </a:r>
            <a:endParaRPr lang="en-US" sz="2800" b="1"/>
          </a:p>
        </p:txBody>
      </p:sp>
      <p:sp>
        <p:nvSpPr>
          <p:cNvPr id="23" name="Subtitle 22"/>
          <p:cNvSpPr>
            <a:spLocks noGrp="1"/>
          </p:cNvSpPr>
          <p:nvPr>
            <p:ph type="subTitle" idx="1"/>
          </p:nvPr>
        </p:nvSpPr>
        <p:spPr>
          <a:xfrm>
            <a:off x="1199854" y="4572000"/>
            <a:ext cx="6400800" cy="1752600"/>
          </a:xfrm>
        </p:spPr>
        <p:txBody>
          <a:bodyPr/>
          <a:lstStyle/>
          <a:p>
            <a:r>
              <a:rPr lang="vi-VN">
                <a:solidFill>
                  <a:schemeClr val="tx1"/>
                </a:solidFill>
                <a:latin typeface="+mj-lt"/>
              </a:rPr>
              <a:t>Nhóm 9 nhiều hơn, nhóm 8 ít hơn.</a:t>
            </a:r>
          </a:p>
          <a:p>
            <a:r>
              <a:rPr lang="vi-VN">
                <a:solidFill>
                  <a:schemeClr val="tx1"/>
                </a:solidFill>
                <a:latin typeface="+mj-lt"/>
              </a:rPr>
              <a:t>9 lớn hơn 8, 8 nhỏ hơn 9.</a:t>
            </a:r>
            <a:endParaRPr lang="en-US">
              <a:solidFill>
                <a:schemeClr val="tx1"/>
              </a:solidFill>
              <a:latin typeface="+mj-lt"/>
            </a:endParaRPr>
          </a:p>
        </p:txBody>
      </p:sp>
      <p:sp>
        <p:nvSpPr>
          <p:cNvPr id="4" name="Rounded Rectangle 3"/>
          <p:cNvSpPr/>
          <p:nvPr/>
        </p:nvSpPr>
        <p:spPr>
          <a:xfrm>
            <a:off x="8153400" y="1563265"/>
            <a:ext cx="884508" cy="10316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a:solidFill>
                  <a:srgbClr val="FF0000"/>
                </a:solidFill>
                <a:latin typeface=".VnAvantH" pitchFamily="34" charset="0"/>
              </a:rPr>
              <a:t>8</a:t>
            </a:r>
            <a:endParaRPr lang="en-US" sz="5000" b="1">
              <a:solidFill>
                <a:srgbClr val="FF0000"/>
              </a:solidFill>
              <a:latin typeface=".VnAvantH"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9502" y="1635655"/>
            <a:ext cx="774897" cy="830586"/>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14399" y="1618648"/>
            <a:ext cx="774897" cy="830586"/>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74046" y="1635655"/>
            <a:ext cx="774897" cy="830586"/>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48943" y="1628026"/>
            <a:ext cx="774897" cy="830586"/>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23840" y="1628026"/>
            <a:ext cx="774897" cy="830586"/>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12806" y="1635655"/>
            <a:ext cx="774897" cy="830586"/>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87703" y="1635655"/>
            <a:ext cx="774897" cy="830586"/>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62600" y="1618648"/>
            <a:ext cx="774897" cy="830586"/>
          </a:xfrm>
          <a:prstGeom prst="rect">
            <a:avLst/>
          </a:prstGeom>
        </p:spPr>
      </p:pic>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19929" y="3419321"/>
            <a:ext cx="914398" cy="647702"/>
          </a:xfrm>
          <a:prstGeom prst="rect">
            <a:avLst/>
          </a:prstGeom>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757313" y="3425183"/>
            <a:ext cx="914398" cy="647702"/>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1554474" y="3425183"/>
            <a:ext cx="914398" cy="647702"/>
          </a:xfrm>
          <a:prstGeom prst="rect">
            <a:avLst/>
          </a:prstGeom>
        </p:spPr>
      </p:pic>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2329371" y="3425183"/>
            <a:ext cx="914398" cy="647702"/>
          </a:xfrm>
          <a:prstGeom prst="rect">
            <a:avLst/>
          </a:prstGeom>
        </p:spPr>
      </p:pic>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3099578" y="3408770"/>
            <a:ext cx="914398" cy="647702"/>
          </a:xfrm>
          <a:prstGeom prst="rect">
            <a:avLst/>
          </a:prstGeom>
        </p:spPr>
      </p:pic>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3893234" y="3463285"/>
            <a:ext cx="914398" cy="647702"/>
          </a:xfrm>
          <a:prstGeom prst="rect">
            <a:avLst/>
          </a:prstGeom>
        </p:spPr>
      </p:pic>
      <p:pic>
        <p:nvPicPr>
          <p:cNvPr id="19" name="Picture 18"/>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4749017" y="3463285"/>
            <a:ext cx="914398" cy="647702"/>
          </a:xfrm>
          <a:prstGeom prst="rect">
            <a:avLst/>
          </a:prstGeom>
        </p:spPr>
      </p:pic>
      <p:pic>
        <p:nvPicPr>
          <p:cNvPr id="20" name="Picture 19"/>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5555567" y="3425183"/>
            <a:ext cx="914398" cy="647702"/>
          </a:xfrm>
          <a:prstGeom prst="rect">
            <a:avLst/>
          </a:prstGeom>
        </p:spPr>
      </p:pic>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7134" b="93235" l="2917" r="94250"/>
                    </a14:imgEffect>
                  </a14:imgLayer>
                </a14:imgProps>
              </a:ext>
              <a:ext uri="{28A0092B-C50C-407E-A947-70E740481C1C}">
                <a14:useLocalDpi xmlns:a14="http://schemas.microsoft.com/office/drawing/2010/main" val="0"/>
              </a:ext>
            </a:extLst>
          </a:blip>
          <a:stretch>
            <a:fillRect/>
          </a:stretch>
        </p:blipFill>
        <p:spPr>
          <a:xfrm>
            <a:off x="6502790" y="3463285"/>
            <a:ext cx="914398" cy="647702"/>
          </a:xfrm>
          <a:prstGeom prst="rect">
            <a:avLst/>
          </a:prstGeom>
        </p:spPr>
      </p:pic>
      <p:sp>
        <p:nvSpPr>
          <p:cNvPr id="22" name="Rounded Rectangle 21"/>
          <p:cNvSpPr/>
          <p:nvPr/>
        </p:nvSpPr>
        <p:spPr>
          <a:xfrm>
            <a:off x="8153694" y="3231171"/>
            <a:ext cx="884508" cy="10316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a:solidFill>
                  <a:srgbClr val="FF0000"/>
                </a:solidFill>
                <a:latin typeface=".VnAvantH" pitchFamily="34" charset="0"/>
              </a:rPr>
              <a:t>9</a:t>
            </a:r>
            <a:endParaRPr lang="en-US" sz="5000" b="1">
              <a:solidFill>
                <a:srgbClr val="FF0000"/>
              </a:solidFill>
              <a:latin typeface=".VnAvantH" pitchFamily="34" charset="0"/>
            </a:endParaRPr>
          </a:p>
        </p:txBody>
      </p:sp>
    </p:spTree>
    <p:extLst>
      <p:ext uri="{BB962C8B-B14F-4D97-AF65-F5344CB8AC3E}">
        <p14:creationId xmlns:p14="http://schemas.microsoft.com/office/powerpoint/2010/main" val="268316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par>
                                <p:cTn id="54" presetID="16" presetClass="entr" presetSubtype="21"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inVertical)">
                                      <p:cBhvr>
                                        <p:cTn id="56" dur="500"/>
                                        <p:tgtEl>
                                          <p:spTgt spid="18"/>
                                        </p:tgtEl>
                                      </p:cBhvr>
                                    </p:animEffect>
                                  </p:childTnLst>
                                </p:cTn>
                              </p:par>
                              <p:par>
                                <p:cTn id="57" presetID="16" presetClass="entr" presetSubtype="21"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par>
                                <p:cTn id="60" presetID="16" presetClass="entr" presetSubtype="21"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par>
                                <p:cTn id="63" presetID="16" presetClass="entr" presetSubtype="21"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arn(inVertical)">
                                      <p:cBhvr>
                                        <p:cTn id="65" dur="500"/>
                                        <p:tgtEl>
                                          <p:spTgt spid="21"/>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Vertical)">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9" presetClass="emph" presetSubtype="0" fill="hold" nodeType="clickEffect">
                                  <p:stCondLst>
                                    <p:cond delay="0"/>
                                  </p:stCondLst>
                                  <p:childTnLst>
                                    <p:animClr clrSpc="rgb" dir="cw">
                                      <p:cBhvr override="childStyle">
                                        <p:cTn id="72" dur="500" fill="hold"/>
                                        <p:tgtEl>
                                          <p:spTgt spid="21"/>
                                        </p:tgtEl>
                                        <p:attrNameLst>
                                          <p:attrName>style.color</p:attrName>
                                        </p:attrNameLst>
                                      </p:cBhvr>
                                      <p:to>
                                        <a:schemeClr val="accent2"/>
                                      </p:to>
                                    </p:animClr>
                                    <p:animClr clrSpc="rgb" dir="cw">
                                      <p:cBhvr>
                                        <p:cTn id="73" dur="500" fill="hold"/>
                                        <p:tgtEl>
                                          <p:spTgt spid="21"/>
                                        </p:tgtEl>
                                        <p:attrNameLst>
                                          <p:attrName>fillcolor</p:attrName>
                                        </p:attrNameLst>
                                      </p:cBhvr>
                                      <p:to>
                                        <a:schemeClr val="accent2"/>
                                      </p:to>
                                    </p:animClr>
                                    <p:set>
                                      <p:cBhvr>
                                        <p:cTn id="74" dur="500" fill="hold"/>
                                        <p:tgtEl>
                                          <p:spTgt spid="21"/>
                                        </p:tgtEl>
                                        <p:attrNameLst>
                                          <p:attrName>fill.type</p:attrName>
                                        </p:attrNameLst>
                                      </p:cBhvr>
                                      <p:to>
                                        <p:strVal val="solid"/>
                                      </p:to>
                                    </p:set>
                                    <p:set>
                                      <p:cBhvr>
                                        <p:cTn id="75" dur="500" fill="hold"/>
                                        <p:tgtEl>
                                          <p:spTgt spid="21"/>
                                        </p:tgtEl>
                                        <p:attrNameLst>
                                          <p:attrName>fill.on</p:attrName>
                                        </p:attrNameLst>
                                      </p:cBhvr>
                                      <p:to>
                                        <p:strVal val="tru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3">
                                            <p:txEl>
                                              <p:pRg st="0" end="0"/>
                                            </p:txEl>
                                          </p:spTgt>
                                        </p:tgtEl>
                                        <p:attrNameLst>
                                          <p:attrName>style.visibility</p:attrName>
                                        </p:attrNameLst>
                                      </p:cBhvr>
                                      <p:to>
                                        <p:strVal val="visible"/>
                                      </p:to>
                                    </p:set>
                                    <p:animEffect transition="in" filter="wipe(down)">
                                      <p:cBhvr>
                                        <p:cTn id="80" dur="500"/>
                                        <p:tgtEl>
                                          <p:spTgt spid="23">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3">
                                            <p:txEl>
                                              <p:pRg st="1" end="1"/>
                                            </p:txEl>
                                          </p:spTgt>
                                        </p:tgtEl>
                                        <p:attrNameLst>
                                          <p:attrName>style.visibility</p:attrName>
                                        </p:attrNameLst>
                                      </p:cBhvr>
                                      <p:to>
                                        <p:strVal val="visible"/>
                                      </p:to>
                                    </p:set>
                                    <p:animEffect transition="in" filter="wipe(down)">
                                      <p:cBhvr>
                                        <p:cTn id="85"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build="p"/>
      <p:bldP spid="4"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HÒNG GD &amp;amp; ĐT QUẬN LONG BIÊN TRƯỜNG MẦM NON SƠN CA&amp;quot;&quot;/&gt;&lt;property id=&quot;20307&quot; value=&quot;256&quot;/&gt;&lt;/object&gt;&lt;object type=&quot;3&quot; unique_id=&quot;10004&quot;&gt;&lt;property id=&quot;20148&quot; value=&quot;5&quot;/&gt;&lt;property id=&quot;20300&quot; value=&quot;Slide 2 - &amp;quot;Cô mời các con cùng hát bài hát “Đi xe đạp” &amp;quot;&quot;/&gt;&lt;property id=&quot;20307&quot; value=&quot;269&quot;/&gt;&lt;/object&gt;&lt;object type=&quot;3&quot; unique_id=&quot;10005&quot;&gt;&lt;property id=&quot;20148&quot; value=&quot;5&quot;/&gt;&lt;property id=&quot;20300&quot; value=&quot;Slide 3 - &amp;quot;Phần chơi: Nào mình cùng đếm&amp;quot;&quot;/&gt;&lt;property id=&quot;20307&quot; value=&quot;278&quot;/&gt;&lt;/object&gt;&lt;object type=&quot;3&quot; unique_id=&quot;10006&quot;&gt;&lt;property id=&quot;20148&quot; value=&quot;5&quot;/&gt;&lt;property id=&quot;20300&quot; value=&quot;Slide 4&quot;/&gt;&lt;property id=&quot;20307&quot; value=&quot;285&quot;/&gt;&lt;/object&gt;&lt;object type=&quot;3&quot; unique_id=&quot;10007&quot;&gt;&lt;property id=&quot;20148&quot; value=&quot;5&quot;/&gt;&lt;property id=&quot;20300&quot; value=&quot;Slide 5&quot;/&gt;&lt;property id=&quot;20307&quot; value=&quot;279&quot;/&gt;&lt;/object&gt;&lt;object type=&quot;3&quot; unique_id=&quot;10008&quot;&gt;&lt;property id=&quot;20148&quot; value=&quot;5&quot;/&gt;&lt;property id=&quot;20300&quot; value=&quot;Slide 6 - &amp;quot;Cô khen các con rất giỏi! Cô thưởng cho các con số hoa này. Các con hãy đếm xem có bao nhiêu bông hoa nhé!&amp;quot;&quot;/&gt;&lt;property id=&quot;20307&quot; value=&quot;280&quot;/&gt;&lt;/object&gt;&lt;object type=&quot;3&quot; unique_id=&quot;10009&quot;&gt;&lt;property id=&quot;20148&quot; value=&quot;5&quot;/&gt;&lt;property id=&quot;20300&quot; value=&quot;Slide 7 - &amp;quot;SO SÁNH SỐ LƯỢNG CÁC NHÓM ĐỐI TƯỢNG TRONG PHẠM VI 10 ĐỂ NHẬN RA MỖI QUAN HỆ SỐ TỰ NHIÊN VÀ VỊ TRÍ CỦA CÁC SỐ TRONG &quot;/&gt;&lt;property id=&quot;20307&quot; value=&quot;299&quot;/&gt;&lt;/object&gt;&lt;object type=&quot;3&quot; unique_id=&quot;10010&quot;&gt;&lt;property id=&quot;20148&quot; value=&quot;5&quot;/&gt;&lt;property id=&quot;20300&quot; value=&quot;Slide 8 - &amp;quot;Các con hãy đếm số lượng mỗi nhóm và nêu kết quả&amp;quot;&quot;/&gt;&lt;property id=&quot;20307&quot; value=&quot;300&quot;/&gt;&lt;/object&gt;&lt;object type=&quot;3&quot; unique_id=&quot;10011&quot;&gt;&lt;property id=&quot;20148&quot; value=&quot;5&quot;/&gt;&lt;property id=&quot;20300&quot; value=&quot;Slide 9 - &amp;quot;Các con hãy so sánh 2 nhóm hoa và bướm và nêu kết quả&amp;quot;&quot;/&gt;&lt;property id=&quot;20307&quot; value=&quot;301&quot;/&gt;&lt;/object&gt;&lt;object type=&quot;3&quot; unique_id=&quot;10012&quot;&gt;&lt;property id=&quot;20148&quot; value=&quot;5&quot;/&gt;&lt;property id=&quot;20300&quot; value=&quot;Slide 10 - &amp;quot;Các con hãy đếm số lượng mỗi nhóm và nêu kết quả&amp;quot;&quot;/&gt;&lt;property id=&quot;20307&quot; value=&quot;303&quot;/&gt;&lt;/object&gt;&lt;object type=&quot;3&quot; unique_id=&quot;10013&quot;&gt;&lt;property id=&quot;20148&quot; value=&quot;5&quot;/&gt;&lt;property id=&quot;20300&quot; value=&quot;Slide 11 - &amp;quot;Các con có nhận xét gì về mối quan hệ giữa các số tự nhiên?&amp;quot;&quot;/&gt;&lt;property id=&quot;20307&quot; value=&quot;304&quot;/&gt;&lt;/object&gt;&lt;object type=&quot;3&quot; unique_id=&quot;10014&quot;&gt;&lt;property id=&quot;20148&quot; value=&quot;5&quot;/&gt;&lt;property id=&quot;20300&quot; value=&quot;Slide 12 - &amp;quot;Trò chơi THỬ TÀI CỦA BÉ&amp;quot;&quot;/&gt;&lt;property id=&quot;20307&quot; value=&quot;298&quot;/&gt;&lt;/object&gt;&lt;object type=&quot;3&quot; unique_id=&quot;10015&quot;&gt;&lt;property id=&quot;20148&quot; value=&quot;5&quot;/&gt;&lt;property id=&quot;20300&quot; value=&quot;Slide 13 - &amp;quot;Câu 1: Số 10 đứng liền trước số 9&amp;quot;&quot;/&gt;&lt;property id=&quot;20307&quot; value=&quot;305&quot;/&gt;&lt;/object&gt;&lt;object type=&quot;3&quot; unique_id=&quot;10016&quot;&gt;&lt;property id=&quot;20148&quot; value=&quot;5&quot;/&gt;&lt;property id=&quot;20300&quot; value=&quot;Slide 14 - &amp;quot;Câu 2: Những số nhỏ hơn số 10 là&amp;quot;&quot;/&gt;&lt;property id=&quot;20307&quot; value=&quot;307&quot;/&gt;&lt;/object&gt;&lt;object type=&quot;3&quot; unique_id=&quot;10017&quot;&gt;&lt;property id=&quot;20148&quot; value=&quot;5&quot;/&gt;&lt;property id=&quot;20300&quot; value=&quot;Slide 15 - &amp;quot;Câu 3: Những số đứng sau số 7 là số mấy?&amp;quot;&quot;/&gt;&lt;property id=&quot;20307&quot; value=&quot;308&quot;/&gt;&lt;/object&gt;&lt;object type=&quot;3&quot; unique_id=&quot;10018&quot;&gt;&lt;property id=&quot;20148&quot; value=&quot;5&quot;/&gt;&lt;property id=&quot;20300&quot; value=&quot;Slide 16 - &amp;quot;Chúc các con chăm ngoan học giỏi!&amp;quot;&quot;/&gt;&lt;property id=&quot;20307&quot; value=&quot;268&quot;/&gt;&lt;/object&gt;&lt;/object&gt;&lt;object type=&quot;8&quot; unique_id=&quot;10036&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TotalTime>
  <Words>465</Words>
  <Application>Microsoft Office PowerPoint</Application>
  <PresentationFormat>On-screen Show (4:3)</PresentationFormat>
  <Paragraphs>69</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.VnAvantH</vt:lpstr>
      <vt:lpstr>.VnTifani Heavy</vt:lpstr>
      <vt:lpstr>Arial</vt:lpstr>
      <vt:lpstr>Calibri</vt:lpstr>
      <vt:lpstr>Times New Roman</vt:lpstr>
      <vt:lpstr>Office Theme</vt:lpstr>
      <vt:lpstr>UBND QUẬN LONG BIÊN TRƯỜNG MẦM NON HOA MỘC LAN</vt:lpstr>
      <vt:lpstr>Cô mời các con cùng hát bài hát “Đi xe đạp” </vt:lpstr>
      <vt:lpstr>Phần chơi: Nào mình cùng đếm</vt:lpstr>
      <vt:lpstr>PowerPoint Presentation</vt:lpstr>
      <vt:lpstr>PowerPoint Presentation</vt:lpstr>
      <vt:lpstr>Cô khen các con rất giỏi! Cô thưởng cho các con số hoa này. Các con hãy đếm xem có bao nhiêu bông hoa nhé!</vt:lpstr>
      <vt:lpstr>SO SÁNH SỐ LƯỢNG CÁC NHÓM ĐỐI TƯỢNG TRONG PHẠM VI 10 ĐỂ NHẬN RA MỖI QUAN HỆ SỐ TỰ NHIÊN VÀ VỊ TRÍ CỦA CÁC SỐ TRONG DÃY SỐ TỰ NHIÊN</vt:lpstr>
      <vt:lpstr>Các con hãy đếm số lượng mỗi nhóm và nêu kết quả</vt:lpstr>
      <vt:lpstr>Các con hãy so sánh 2 nhóm hoa và bướm và nêu kết quả</vt:lpstr>
      <vt:lpstr>Các con hãy đếm số lượng mỗi nhóm và nêu kết quả</vt:lpstr>
      <vt:lpstr>Các con có nhận xét gì về mối quan hệ giữa các số tự nhiên?</vt:lpstr>
      <vt:lpstr>Trò chơi THỬ TÀI CỦA BÉ</vt:lpstr>
      <vt:lpstr>Câu 1: Số 10 đứng liền trước số 9</vt:lpstr>
      <vt:lpstr>Câu 2: Những số nhỏ hơn số 10 là</vt:lpstr>
      <vt:lpstr>Câu 3: Những số đứng sau số 7 là số mấy?</vt:lpstr>
      <vt:lpstr>Chúc các con chăm ngoan học giỏi!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Trang Nguyen</cp:lastModifiedBy>
  <cp:revision>128</cp:revision>
  <dcterms:created xsi:type="dcterms:W3CDTF">2020-10-17T02:51:36Z</dcterms:created>
  <dcterms:modified xsi:type="dcterms:W3CDTF">2024-03-16T13:26:10Z</dcterms:modified>
</cp:coreProperties>
</file>