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0" r:id="rId2"/>
    <p:sldId id="262" r:id="rId3"/>
    <p:sldId id="263" r:id="rId4"/>
    <p:sldId id="265" r:id="rId5"/>
    <p:sldId id="266" r:id="rId6"/>
    <p:sldId id="268" r:id="rId7"/>
    <p:sldId id="269" r:id="rId8"/>
    <p:sldId id="270" r:id="rId9"/>
    <p:sldId id="267" r:id="rId10"/>
    <p:sldId id="271" r:id="rId11"/>
    <p:sldId id="273" r:id="rId12"/>
    <p:sldId id="275" r:id="rId13"/>
    <p:sldId id="274" r:id="rId14"/>
    <p:sldId id="280" r:id="rId15"/>
    <p:sldId id="277" r:id="rId16"/>
    <p:sldId id="279" r:id="rId17"/>
    <p:sldId id="281" r:id="rId18"/>
    <p:sldId id="278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10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9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68ADF-D529-46BA-89BD-7C2DFAD19A90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C38D4-9707-44DA-AFF0-C7234F0CC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72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107F8-F91C-43DC-A6E5-F6057E6278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93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107F8-F91C-43DC-A6E5-F6057E6278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34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A6E5-4285-4638-B19D-AE7131A9D1D4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AB7A-DEAB-45B4-AA50-C321DBAC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41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A6E5-4285-4638-B19D-AE7131A9D1D4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AB7A-DEAB-45B4-AA50-C321DBAC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82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A6E5-4285-4638-B19D-AE7131A9D1D4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AB7A-DEAB-45B4-AA50-C321DBAC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31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A6E5-4285-4638-B19D-AE7131A9D1D4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AB7A-DEAB-45B4-AA50-C321DBAC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8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A6E5-4285-4638-B19D-AE7131A9D1D4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AB7A-DEAB-45B4-AA50-C321DBAC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01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A6E5-4285-4638-B19D-AE7131A9D1D4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AB7A-DEAB-45B4-AA50-C321DBAC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51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A6E5-4285-4638-B19D-AE7131A9D1D4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AB7A-DEAB-45B4-AA50-C321DBAC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61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A6E5-4285-4638-B19D-AE7131A9D1D4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AB7A-DEAB-45B4-AA50-C321DBAC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07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A6E5-4285-4638-B19D-AE7131A9D1D4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AB7A-DEAB-45B4-AA50-C321DBAC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02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A6E5-4285-4638-B19D-AE7131A9D1D4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AB7A-DEAB-45B4-AA50-C321DBAC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9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A6E5-4285-4638-B19D-AE7131A9D1D4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CAB7A-DEAB-45B4-AA50-C321DBAC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87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8A6E5-4285-4638-B19D-AE7131A9D1D4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CAB7A-DEAB-45B4-AA50-C321DBAC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4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98238" y="3285666"/>
            <a:ext cx="7338458" cy="11586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CHỮ VIẾT</a:t>
            </a:r>
          </a:p>
          <a:p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19324" y="3867417"/>
            <a:ext cx="5696286" cy="8895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00FF"/>
                </a:solidFill>
                <a:latin typeface=".VNAVANT" panose="020B7200000000000000"/>
              </a:rPr>
              <a:t>Lµm</a:t>
            </a:r>
            <a:r>
              <a:rPr lang="en-US" sz="3600" b="1" dirty="0">
                <a:solidFill>
                  <a:srgbClr val="0000FF"/>
                </a:solidFill>
                <a:latin typeface=".VNAVANT" panose="020B720000000000000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.VNAVANT" panose="020B7200000000000000"/>
              </a:rPr>
              <a:t>quen</a:t>
            </a:r>
            <a:r>
              <a:rPr lang="en-US" sz="3600" b="1" dirty="0">
                <a:solidFill>
                  <a:srgbClr val="0000FF"/>
                </a:solidFill>
                <a:latin typeface=".VNAVANT" panose="020B720000000000000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.VNAVANT" panose="020B7200000000000000"/>
              </a:rPr>
              <a:t>ch</a:t>
            </a:r>
            <a:r>
              <a:rPr lang="en-US" sz="3600" b="1" dirty="0">
                <a:solidFill>
                  <a:srgbClr val="0000FF"/>
                </a:solidFill>
                <a:latin typeface=".VNAVANT" panose="020B7200000000000000"/>
              </a:rPr>
              <a:t>÷ </a:t>
            </a:r>
            <a:r>
              <a:rPr lang="en-US" sz="3600" b="1" dirty="0" err="1">
                <a:solidFill>
                  <a:srgbClr val="0000FF"/>
                </a:solidFill>
                <a:latin typeface=".VNAVANT" panose="020B7200000000000000"/>
              </a:rPr>
              <a:t>c¸i</a:t>
            </a:r>
            <a:r>
              <a:rPr lang="en-US" sz="3600" b="1" dirty="0">
                <a:solidFill>
                  <a:srgbClr val="0000FF"/>
                </a:solidFill>
                <a:latin typeface=".VNAVANT" panose="020B7200000000000000"/>
              </a:rPr>
              <a:t> p-q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343156" y="5066340"/>
            <a:ext cx="4928991" cy="584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2400" dirty="0"/>
              <a:t>Lứa tuổi: Mẫu giáo lớn</a:t>
            </a:r>
            <a:r>
              <a:rPr lang="en-US" sz="2400" dirty="0"/>
              <a:t> </a:t>
            </a:r>
            <a:r>
              <a:rPr lang="en-US" sz="2400" b="1" dirty="0"/>
              <a:t>5-6 </a:t>
            </a:r>
            <a:r>
              <a:rPr lang="en-US" sz="2400" b="1" dirty="0" err="1"/>
              <a:t>tuổi</a:t>
            </a:r>
            <a:endParaRPr lang="en-US" sz="24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35278" y="412951"/>
            <a:ext cx="6964332" cy="8186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UBND</a:t>
            </a:r>
            <a:r>
              <a:rPr lang="en-US" sz="2000" b="1"/>
              <a:t> </a:t>
            </a:r>
            <a:r>
              <a:rPr lang="vi-VN" sz="2000" b="1"/>
              <a:t>QUẬN </a:t>
            </a:r>
            <a:r>
              <a:rPr lang="vi-VN" sz="2000" b="1" dirty="0"/>
              <a:t>LONG BIÊN</a:t>
            </a:r>
            <a:br>
              <a:rPr lang="vi-VN" sz="2000" b="1" dirty="0"/>
            </a:br>
            <a:r>
              <a:rPr lang="vi-VN" sz="2000" b="1" dirty="0"/>
              <a:t>TRƯỜNG MẦM </a:t>
            </a:r>
            <a:r>
              <a:rPr lang="vi-VN" sz="2000" b="1"/>
              <a:t>NON 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HOA MỘC LAN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4600" y="1416773"/>
            <a:ext cx="1041400" cy="99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2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ạt giống bí xanh cao sản - Kỹ thuật trồng bí xanh vụ đô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" t="-166" r="-174" b="9382"/>
          <a:stretch/>
        </p:blipFill>
        <p:spPr bwMode="auto">
          <a:xfrm>
            <a:off x="1990846" y="146392"/>
            <a:ext cx="8264325" cy="462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295662" y="4768770"/>
            <a:ext cx="5940937" cy="21931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11500" b="1" dirty="0" err="1">
                <a:solidFill>
                  <a:srgbClr val="FF0000"/>
                </a:solidFill>
                <a:latin typeface=".VnAvant" pitchFamily="34" charset="0"/>
                <a:ea typeface="+mj-ea"/>
                <a:cs typeface="+mj-cs"/>
              </a:rPr>
              <a:t>qu</a:t>
            </a:r>
            <a:r>
              <a:rPr lang="en-US" sz="11500" b="1" dirty="0">
                <a:solidFill>
                  <a:srgbClr val="FF0000"/>
                </a:solidFill>
                <a:latin typeface=".VnAvant" pitchFamily="34" charset="0"/>
                <a:ea typeface="+mj-ea"/>
                <a:cs typeface="+mj-cs"/>
              </a:rPr>
              <a:t>¶ </a:t>
            </a:r>
            <a:r>
              <a:rPr lang="en-US" sz="11500" b="1" dirty="0" err="1">
                <a:solidFill>
                  <a:srgbClr val="FF0000"/>
                </a:solidFill>
                <a:latin typeface=".VnAvant" pitchFamily="34" charset="0"/>
                <a:ea typeface="+mj-ea"/>
                <a:cs typeface="+mj-cs"/>
              </a:rPr>
              <a:t>bÝ</a:t>
            </a:r>
            <a:endParaRPr lang="vi-VN" sz="115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3826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allAtOnce"/>
      <p:bldP spid="3" grpId="2" build="allAtOnce"/>
      <p:bldP spid="3" grpId="3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ạt giống bí xanh cao sản - Kỹ thuật trồng bí xanh vụ đô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" t="-166" r="-174" b="9382"/>
          <a:stretch/>
        </p:blipFill>
        <p:spPr bwMode="auto">
          <a:xfrm>
            <a:off x="2109612" y="34724"/>
            <a:ext cx="7946618" cy="444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409964" y="4922631"/>
            <a:ext cx="1152128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q</a:t>
            </a:r>
            <a:endParaRPr kumimoji="0" lang="vi-VN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34100" y="4922631"/>
            <a:ext cx="864096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u</a:t>
            </a:r>
            <a:endParaRPr kumimoji="0" lang="vi-VN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442412" y="4922631"/>
            <a:ext cx="108012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b</a:t>
            </a:r>
            <a:endParaRPr kumimoji="0" lang="vi-VN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522532" y="4922631"/>
            <a:ext cx="64807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i</a:t>
            </a:r>
            <a:endParaRPr kumimoji="0" lang="vi-VN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object 4"/>
          <p:cNvSpPr/>
          <p:nvPr/>
        </p:nvSpPr>
        <p:spPr>
          <a:xfrm>
            <a:off x="8696123" y="4676172"/>
            <a:ext cx="343705" cy="246459"/>
          </a:xfrm>
          <a:custGeom>
            <a:avLst/>
            <a:gdLst/>
            <a:ahLst/>
            <a:cxnLst/>
            <a:rect l="l" t="t" r="r" b="b"/>
            <a:pathLst>
              <a:path w="426719" h="279400">
                <a:moveTo>
                  <a:pt x="377703" y="0"/>
                </a:moveTo>
                <a:lnTo>
                  <a:pt x="0" y="107821"/>
                </a:lnTo>
                <a:lnTo>
                  <a:pt x="48019" y="279013"/>
                </a:lnTo>
                <a:lnTo>
                  <a:pt x="426221" y="173095"/>
                </a:lnTo>
                <a:lnTo>
                  <a:pt x="411938" y="122294"/>
                </a:lnTo>
                <a:lnTo>
                  <a:pt x="377703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582389" y="4886627"/>
            <a:ext cx="115212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>
                <a:latin typeface=".VnAvant" pitchFamily="34" charset="0"/>
                <a:ea typeface="+mj-ea"/>
                <a:cs typeface="+mj-cs"/>
              </a:rPr>
              <a:t>¶</a:t>
            </a:r>
            <a:endParaRPr kumimoji="0" lang="vi-VN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27832" y="4533436"/>
            <a:ext cx="1872208" cy="2287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3800" b="1" dirty="0">
                <a:latin typeface=".VnAvant" pitchFamily="34" charset="0"/>
                <a:ea typeface="+mj-ea"/>
                <a:cs typeface="+mj-cs"/>
              </a:rPr>
              <a:t>a</a:t>
            </a:r>
            <a:endParaRPr lang="vi-VN" sz="13800" b="1" dirty="0">
              <a:latin typeface=".VnAvant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8486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6" grpId="0"/>
      <p:bldP spid="17" grpId="0"/>
      <p:bldP spid="1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ình nền Powerpoint 3D, background PP đơn giản, đẹp, cute -  https://beatwiki.com - Beatwi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77"/>
            <a:ext cx="12192000" cy="684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373562" y="-636608"/>
            <a:ext cx="344487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8900" b="1" dirty="0">
                <a:solidFill>
                  <a:srgbClr val="FF0000"/>
                </a:solidFill>
                <a:latin typeface=".VnAvant" pitchFamily="34" charset="0"/>
              </a:rPr>
              <a:t>q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0392" y="602659"/>
            <a:ext cx="4646089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err="1">
                <a:solidFill>
                  <a:srgbClr val="002060"/>
                </a:solidFill>
                <a:latin typeface=".VnAvant" pitchFamily="34" charset="0"/>
                <a:ea typeface="+mj-ea"/>
                <a:cs typeface="+mj-cs"/>
              </a:rPr>
              <a:t>Lµm</a:t>
            </a:r>
            <a:r>
              <a:rPr lang="en-US" sz="3600" b="1" dirty="0">
                <a:solidFill>
                  <a:srgbClr val="002060"/>
                </a:solidFill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.VnAvant" pitchFamily="34" charset="0"/>
                <a:ea typeface="+mj-ea"/>
                <a:cs typeface="+mj-cs"/>
              </a:rPr>
              <a:t>quen</a:t>
            </a:r>
            <a:r>
              <a:rPr lang="en-US" sz="3600" b="1" dirty="0">
                <a:solidFill>
                  <a:srgbClr val="002060"/>
                </a:solidFill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.VnAvant" pitchFamily="34" charset="0"/>
                <a:ea typeface="+mj-ea"/>
                <a:cs typeface="+mj-cs"/>
              </a:rPr>
              <a:t>ch</a:t>
            </a:r>
            <a:r>
              <a:rPr lang="en-US" sz="3600" b="1" dirty="0">
                <a:solidFill>
                  <a:srgbClr val="002060"/>
                </a:solidFill>
                <a:latin typeface=".VnAvant" pitchFamily="34" charset="0"/>
                <a:ea typeface="+mj-ea"/>
                <a:cs typeface="+mj-cs"/>
              </a:rPr>
              <a:t>÷ q</a:t>
            </a:r>
            <a:endParaRPr lang="vi-VN" sz="36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9557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Trọn Bộ 11 Chủ Đề Hình Nền Powerpoint 2010 Đẹp, 100+ Hình Nền Slide Đẹp  2021 - luxury-inside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3416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996949" y="-938780"/>
            <a:ext cx="3581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900" b="1" dirty="0">
                <a:solidFill>
                  <a:srgbClr val="FF0000"/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574175" y="0"/>
            <a:ext cx="1371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8900" b="1" dirty="0">
                <a:solidFill>
                  <a:srgbClr val="FF0000"/>
                </a:solidFill>
                <a:latin typeface=".VnAvant" pitchFamily="34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51337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36"/>
            <a:ext cx="12260259" cy="686413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673752" y="-158606"/>
            <a:ext cx="6445770" cy="1041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0000CC"/>
                </a:solidFill>
                <a:latin typeface=".VNAVANT" panose="020B7200000000000000"/>
                <a:cs typeface="Times New Roman" panose="02020603050405020304" pitchFamily="18" charset="0"/>
              </a:rPr>
              <a:t>q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97" y="810543"/>
            <a:ext cx="4026663" cy="28273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42299" y="563610"/>
            <a:ext cx="322933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8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.VNAVANT" panose="020B7200000000000000"/>
              </a:rPr>
              <a:t>q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903" y="810542"/>
            <a:ext cx="3819646" cy="2827349"/>
          </a:xfrm>
          <a:prstGeom prst="rect">
            <a:avLst/>
          </a:prstGeom>
          <a:solidFill>
            <a:srgbClr val="2806BA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96" y="3727047"/>
            <a:ext cx="4026663" cy="29631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903" y="3727042"/>
            <a:ext cx="3819646" cy="29631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37041" y="788485"/>
            <a:ext cx="322933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.VNAVANT" panose="020B7200000000000000"/>
              </a:rPr>
              <a:t>Q</a:t>
            </a:r>
            <a:endParaRPr lang="en-US" sz="18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.VNAVANT" panose="020B720000000000000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76877" y="3704853"/>
            <a:ext cx="2179161" cy="26622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7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P001 4 hàng" panose="020B0603050302020204" pitchFamily="34" charset="0"/>
              </a:rPr>
              <a:t>q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73778" y="4723831"/>
            <a:ext cx="2179161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P001 4 hàng" panose="020B0603050302020204" pitchFamily="34" charset="0"/>
              </a:rPr>
              <a:t>Q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605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758"/>
    </mc:Choice>
    <mc:Fallback xmlns="">
      <p:transition spd="slow" advTm="347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ình nền Powerpoint dễ thương và đáng yê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9" r="10190" b="810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22"/>
          <p:cNvSpPr>
            <a:spLocks noChangeArrowheads="1" noChangeShapeType="1" noTextEdit="1"/>
          </p:cNvSpPr>
          <p:nvPr/>
        </p:nvSpPr>
        <p:spPr bwMode="auto">
          <a:xfrm>
            <a:off x="3576577" y="1704854"/>
            <a:ext cx="2291787" cy="34482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</a:p>
        </p:txBody>
      </p:sp>
      <p:sp>
        <p:nvSpPr>
          <p:cNvPr id="4" name="WordArt 22"/>
          <p:cNvSpPr>
            <a:spLocks noChangeArrowheads="1" noChangeShapeType="1" noTextEdit="1"/>
          </p:cNvSpPr>
          <p:nvPr/>
        </p:nvSpPr>
        <p:spPr bwMode="auto">
          <a:xfrm>
            <a:off x="6788962" y="1809025"/>
            <a:ext cx="2488558" cy="34714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</a:rPr>
              <a:t>q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88410" y="0"/>
            <a:ext cx="6204857" cy="10343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.VNAVANT" panose="020B7200000000000000"/>
              </a:rPr>
              <a:t>So </a:t>
            </a:r>
            <a:r>
              <a:rPr lang="en-US" b="1" dirty="0" err="1">
                <a:latin typeface=".VNAVANT" panose="020B7200000000000000"/>
              </a:rPr>
              <a:t>s¸nh</a:t>
            </a:r>
            <a:r>
              <a:rPr lang="en-US" b="1" dirty="0">
                <a:latin typeface=".VNAVANT" panose="020B7200000000000000"/>
              </a:rPr>
              <a:t> </a:t>
            </a:r>
            <a:r>
              <a:rPr lang="en-US" b="1" dirty="0" err="1">
                <a:latin typeface=".VNAVANT" panose="020B7200000000000000"/>
              </a:rPr>
              <a:t>ch</a:t>
            </a:r>
            <a:r>
              <a:rPr lang="en-US" b="1" dirty="0">
                <a:latin typeface=".VNAVANT" panose="020B7200000000000000"/>
              </a:rPr>
              <a:t>÷ p-q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925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76"/>
    </mc:Choice>
    <mc:Fallback xmlns="">
      <p:transition spd="slow" advTm="200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ình nền Powerpoint dễ thương và đáng yê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9" r="10190" b="810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188410" y="0"/>
            <a:ext cx="6204857" cy="10343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atin typeface=".VNAVANT" panose="020B7200000000000000"/>
              </a:rPr>
              <a:t>Kh¸c</a:t>
            </a:r>
            <a:r>
              <a:rPr lang="en-US" b="1" dirty="0">
                <a:latin typeface=".VNAVANT" panose="020B7200000000000000"/>
              </a:rPr>
              <a:t> </a:t>
            </a:r>
            <a:r>
              <a:rPr lang="en-US" b="1" dirty="0" err="1">
                <a:latin typeface=".VNAVANT" panose="020B7200000000000000"/>
              </a:rPr>
              <a:t>nhau</a:t>
            </a:r>
            <a:endParaRPr lang="en-US" b="1" dirty="0">
              <a:latin typeface=".VNAVANT" panose="020B720000000000000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556253" y="410369"/>
            <a:ext cx="262255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0" b="1" dirty="0">
                <a:solidFill>
                  <a:srgbClr val="000099"/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16728" y="1096962"/>
            <a:ext cx="1100138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0" b="1" dirty="0">
                <a:solidFill>
                  <a:srgbClr val="000099"/>
                </a:solidFill>
                <a:latin typeface=".VnAvant" pitchFamily="34" charset="0"/>
              </a:rPr>
              <a:t>l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474760" y="410369"/>
            <a:ext cx="262255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0" b="1" dirty="0">
                <a:solidFill>
                  <a:srgbClr val="FF0000"/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8293129" y="1096962"/>
            <a:ext cx="1100138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0" b="1" dirty="0">
                <a:solidFill>
                  <a:srgbClr val="FF0000"/>
                </a:solidFill>
                <a:latin typeface=".VnAvant" pitchFamily="34" charset="0"/>
              </a:rPr>
              <a:t>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381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76"/>
    </mc:Choice>
    <mc:Fallback xmlns="">
      <p:transition spd="slow" advTm="200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9" grpId="2"/>
      <p:bldP spid="10" grpId="1"/>
      <p:bldP spid="10" grpId="2"/>
      <p:bldP spid="11" grpId="1"/>
      <p:bldP spid="11" grpId="2"/>
      <p:bldP spid="12" grpId="1"/>
      <p:bldP spid="12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ình nền Powerpoint dễ thương và đáng yê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9" r="10190" b="810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188410" y="0"/>
            <a:ext cx="6204857" cy="10343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atin typeface=".VNAVANT" panose="020B7200000000000000"/>
              </a:rPr>
              <a:t>Gièng</a:t>
            </a:r>
            <a:r>
              <a:rPr lang="en-US" b="1" dirty="0">
                <a:latin typeface=".VNAVANT" panose="020B7200000000000000"/>
              </a:rPr>
              <a:t> </a:t>
            </a:r>
            <a:r>
              <a:rPr lang="en-US" b="1" dirty="0" err="1">
                <a:latin typeface=".VNAVANT" panose="020B7200000000000000"/>
              </a:rPr>
              <a:t>nhau</a:t>
            </a:r>
            <a:endParaRPr lang="en-US" b="1" dirty="0">
              <a:latin typeface=".VNAVANT" panose="020B720000000000000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3188410" y="1096962"/>
            <a:ext cx="1100138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0" b="1" dirty="0">
                <a:solidFill>
                  <a:srgbClr val="000099"/>
                </a:solidFill>
                <a:latin typeface=".VnAvant" pitchFamily="34" charset="0"/>
              </a:rPr>
              <a:t>l</a:t>
            </a: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8320437" y="1096962"/>
            <a:ext cx="1100138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0" b="1" dirty="0">
                <a:solidFill>
                  <a:srgbClr val="FF0000"/>
                </a:solidFill>
                <a:latin typeface=".VnAvant" pitchFamily="34" charset="0"/>
              </a:rPr>
              <a:t>l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3523082" y="427813"/>
            <a:ext cx="262255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0" b="1" dirty="0">
                <a:solidFill>
                  <a:srgbClr val="000099"/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6480304" y="427813"/>
            <a:ext cx="262255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0" b="1" dirty="0">
                <a:solidFill>
                  <a:srgbClr val="FF0000"/>
                </a:solidFill>
                <a:latin typeface=".VnAvant" pitchFamily="34" charset="0"/>
              </a:rPr>
              <a:t>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396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76"/>
    </mc:Choice>
    <mc:Fallback xmlns="">
      <p:transition spd="slow" advTm="200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+ Hình nền Powerpoint 3D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16"/>
          <p:cNvSpPr>
            <a:spLocks noChangeArrowheads="1" noChangeShapeType="1" noTextEdit="1"/>
          </p:cNvSpPr>
          <p:nvPr/>
        </p:nvSpPr>
        <p:spPr bwMode="auto">
          <a:xfrm>
            <a:off x="2259081" y="1435105"/>
            <a:ext cx="7402154" cy="3053765"/>
          </a:xfrm>
          <a:prstGeom prst="rect">
            <a:avLst/>
          </a:prstGeom>
        </p:spPr>
        <p:txBody>
          <a:bodyPr spcFirstLastPara="1" wrap="none" numCol="1" fromWordArt="1">
            <a:prstTxWarp prst="textArchUp">
              <a:avLst>
                <a:gd name="adj" fmla="val 11399557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pt-BR" sz="80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</a:rPr>
              <a:t>Trß ch¬i</a:t>
            </a:r>
            <a:endParaRPr lang="en-US" sz="8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B0F0"/>
              </a:solidFill>
            </a:endParaRPr>
          </a:p>
        </p:txBody>
      </p:sp>
      <p:sp>
        <p:nvSpPr>
          <p:cNvPr id="4" name="WordArt 16"/>
          <p:cNvSpPr>
            <a:spLocks noChangeArrowheads="1" noChangeShapeType="1" noTextEdit="1"/>
          </p:cNvSpPr>
          <p:nvPr/>
        </p:nvSpPr>
        <p:spPr bwMode="auto">
          <a:xfrm>
            <a:off x="2503844" y="4967445"/>
            <a:ext cx="7402154" cy="639027"/>
          </a:xfrm>
          <a:prstGeom prst="rect">
            <a:avLst/>
          </a:prstGeom>
        </p:spPr>
        <p:txBody>
          <a:bodyPr spcFirstLastPara="1" wrap="none" numCol="1" fromWordArt="1">
            <a:prstTxWarp prst="textArchUp">
              <a:avLst>
                <a:gd name="adj" fmla="val 11399557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pt-BR" sz="80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</a:rPr>
              <a:t>Ai nhanh nhÊt</a:t>
            </a:r>
            <a:endParaRPr lang="en-US" sz="8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32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10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00">
                                          <p:cBhvr additive="base">
                                            <p:cTn id="7" dur="3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00">
                                          <p:cBhvr additive="base">
                                            <p:cTn id="8" dur="3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 p14:presetBounceEnd="10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00">
                                          <p:cBhvr additive="base">
                                            <p:cTn id="13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00">
                                          <p:cBhvr additive="base">
                                            <p:cTn id="14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ình nền đẹp và dễ thương cho PowerPoint | Hình nền, Nền,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3" descr="Picture3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259" y="378677"/>
            <a:ext cx="1591112" cy="140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3" descr="Picture3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44" y="742222"/>
            <a:ext cx="465172" cy="41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3" descr="Picture3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597" y="4944872"/>
            <a:ext cx="968895" cy="85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3" descr="Picture3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231" y="679218"/>
            <a:ext cx="1225951" cy="108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3" descr="Picture3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059" y="180501"/>
            <a:ext cx="2039512" cy="180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3" descr="Picture3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075" y="3684565"/>
            <a:ext cx="1106391" cy="97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3" descr="Picture3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847" y="2279550"/>
            <a:ext cx="1232671" cy="108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3" descr="Picture3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846" y="2474660"/>
            <a:ext cx="1965155" cy="1737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3" descr="Picture3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620" y="615721"/>
            <a:ext cx="2285459" cy="202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3" descr="Picture3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2040" y="4565657"/>
            <a:ext cx="2795813" cy="247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3" descr="Picture3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40" y="5126460"/>
            <a:ext cx="2233840" cy="197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3" descr="Picture3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847" y="5233471"/>
            <a:ext cx="1394048" cy="123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3" descr="Picture3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4" y="1601059"/>
            <a:ext cx="2795813" cy="247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3" descr="Picture3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66" y="5422565"/>
            <a:ext cx="2130368" cy="188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3" descr="Picture3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049" y="5501573"/>
            <a:ext cx="2394688" cy="211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3" descr="Picture3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503" y="3369143"/>
            <a:ext cx="1591112" cy="140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3" descr="Picture3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48" y="4072357"/>
            <a:ext cx="957321" cy="84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WordArt 16"/>
          <p:cNvSpPr>
            <a:spLocks noChangeArrowheads="1" noChangeShapeType="1" noTextEdit="1"/>
          </p:cNvSpPr>
          <p:nvPr/>
        </p:nvSpPr>
        <p:spPr bwMode="auto">
          <a:xfrm>
            <a:off x="993700" y="3587181"/>
            <a:ext cx="10949649" cy="790926"/>
          </a:xfrm>
          <a:prstGeom prst="rect">
            <a:avLst/>
          </a:prstGeom>
        </p:spPr>
        <p:txBody>
          <a:bodyPr spcFirstLastPara="1" wrap="none" numCol="1" fromWordArt="1">
            <a:prstTxWarp prst="textArchUp">
              <a:avLst>
                <a:gd name="adj" fmla="val 11399557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pt-BR" sz="115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</a:rPr>
              <a:t>Bµi h¸t ch÷ c¸i p-q</a:t>
            </a:r>
            <a:endParaRPr lang="en-US" sz="115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1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10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00">
                                          <p:cBhvr additive="base">
                                            <p:cTn id="7" dur="3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00">
                                          <p:cBhvr additive="base">
                                            <p:cTn id="8" dur="3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000+ hình nền slide thuyết trình đẹp chuyên nghiệp nhất 2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342"/>
            <a:ext cx="12192000" cy="684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456747" y="3433072"/>
            <a:ext cx="9735971" cy="9956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>
                <a:latin typeface=".VNAVANT" panose="020B7200000000000000"/>
              </a:rPr>
              <a:t>Lµm</a:t>
            </a:r>
            <a:r>
              <a:rPr lang="en-US" sz="6600" b="1" dirty="0">
                <a:latin typeface=".VNAVANT" panose="020B7200000000000000"/>
              </a:rPr>
              <a:t> </a:t>
            </a:r>
            <a:r>
              <a:rPr lang="en-US" sz="6600" b="1" dirty="0" err="1">
                <a:latin typeface=".VNAVANT" panose="020B7200000000000000"/>
              </a:rPr>
              <a:t>quen</a:t>
            </a:r>
            <a:r>
              <a:rPr lang="en-US" sz="6600" b="1" dirty="0">
                <a:latin typeface=".VNAVANT" panose="020B7200000000000000"/>
              </a:rPr>
              <a:t> </a:t>
            </a:r>
            <a:r>
              <a:rPr lang="en-US" sz="6600" b="1" dirty="0" err="1">
                <a:latin typeface=".VNAVANT" panose="020B7200000000000000"/>
              </a:rPr>
              <a:t>ch</a:t>
            </a:r>
            <a:r>
              <a:rPr lang="en-US" sz="6600" b="1" dirty="0">
                <a:latin typeface=".VNAVANT" panose="020B7200000000000000"/>
              </a:rPr>
              <a:t>÷ </a:t>
            </a:r>
            <a:r>
              <a:rPr lang="en-US" sz="6600" b="1" dirty="0" err="1">
                <a:latin typeface=".VNAVANT" panose="020B7200000000000000"/>
              </a:rPr>
              <a:t>c¸i</a:t>
            </a:r>
            <a:r>
              <a:rPr lang="en-US" sz="6600" b="1" dirty="0">
                <a:latin typeface=".VNAVANT" panose="020B7200000000000000"/>
              </a:rPr>
              <a:t> p-q</a:t>
            </a:r>
          </a:p>
        </p:txBody>
      </p:sp>
    </p:spTree>
    <p:extLst>
      <p:ext uri="{BB962C8B-B14F-4D97-AF65-F5344CB8AC3E}">
        <p14:creationId xmlns:p14="http://schemas.microsoft.com/office/powerpoint/2010/main" val="12629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87210" y="5220981"/>
            <a:ext cx="3171463" cy="1544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b¾p</a:t>
            </a:r>
            <a:endParaRPr kumimoji="0" lang="vi-VN" sz="115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780" y="98762"/>
            <a:ext cx="10695007" cy="491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926237" y="5220981"/>
            <a:ext cx="3242841" cy="1544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115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c¶i</a:t>
            </a:r>
            <a:endParaRPr kumimoji="0" lang="vi-VN" sz="115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94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mph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2"/>
      <p:bldP spid="2" grpId="3"/>
      <p:bldP spid="2" grpId="4"/>
      <p:bldP spid="2" grpId="5"/>
      <p:bldP spid="4" grpId="0"/>
      <p:bldP spid="4" grpId="2"/>
      <p:bldP spid="4" grpId="3"/>
      <p:bldP spid="4" grpId="4"/>
      <p:bldP spid="4" grpId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4239" y="174997"/>
            <a:ext cx="9421792" cy="433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926386" y="5124133"/>
            <a:ext cx="1152128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b</a:t>
            </a:r>
            <a:endParaRPr kumimoji="0" lang="vi-VN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06506" y="5052125"/>
            <a:ext cx="1152128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>
                <a:latin typeface=".VnAvant" pitchFamily="34" charset="0"/>
                <a:ea typeface="+mj-ea"/>
                <a:cs typeface="+mj-cs"/>
              </a:rPr>
              <a:t>¨</a:t>
            </a:r>
            <a:endParaRPr kumimoji="0" lang="vi-VN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30642" y="5052125"/>
            <a:ext cx="100811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p</a:t>
            </a:r>
            <a:endParaRPr kumimoji="0" lang="vi-VN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742810" y="5052125"/>
            <a:ext cx="1152128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c</a:t>
            </a:r>
            <a:endParaRPr kumimoji="0" lang="vi-VN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31042" y="5124133"/>
            <a:ext cx="792088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i</a:t>
            </a:r>
            <a:endParaRPr kumimoji="0" lang="vi-VN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object 4"/>
          <p:cNvSpPr/>
          <p:nvPr/>
        </p:nvSpPr>
        <p:spPr>
          <a:xfrm>
            <a:off x="4510562" y="4620077"/>
            <a:ext cx="432048" cy="216024"/>
          </a:xfrm>
          <a:custGeom>
            <a:avLst/>
            <a:gdLst/>
            <a:ahLst/>
            <a:cxnLst/>
            <a:rect l="l" t="t" r="r" b="b"/>
            <a:pathLst>
              <a:path w="426719" h="279400">
                <a:moveTo>
                  <a:pt x="377703" y="0"/>
                </a:moveTo>
                <a:lnTo>
                  <a:pt x="0" y="107821"/>
                </a:lnTo>
                <a:lnTo>
                  <a:pt x="48019" y="279013"/>
                </a:lnTo>
                <a:lnTo>
                  <a:pt x="426221" y="173095"/>
                </a:lnTo>
                <a:lnTo>
                  <a:pt x="411938" y="122294"/>
                </a:lnTo>
                <a:lnTo>
                  <a:pt x="377703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894938" y="5124133"/>
            <a:ext cx="108012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>
                <a:latin typeface=".VnAvant" pitchFamily="34" charset="0"/>
                <a:ea typeface="+mj-ea"/>
                <a:cs typeface="+mj-cs"/>
              </a:rPr>
              <a:t>¶</a:t>
            </a:r>
            <a:endParaRPr kumimoji="0" lang="vi-VN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810390" y="5270999"/>
            <a:ext cx="1224136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a</a:t>
            </a:r>
            <a:endParaRPr kumimoji="0" lang="vi-VN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9766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1"/>
      <p:bldP spid="6" grpId="0"/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710697" y="892026"/>
            <a:ext cx="5616624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err="1">
                <a:solidFill>
                  <a:srgbClr val="002060"/>
                </a:solidFill>
                <a:latin typeface=".VnAvant" pitchFamily="34" charset="0"/>
                <a:ea typeface="+mj-ea"/>
                <a:cs typeface="+mj-cs"/>
              </a:rPr>
              <a:t>Lµm</a:t>
            </a:r>
            <a:r>
              <a:rPr lang="en-US" sz="3600" b="1" dirty="0">
                <a:solidFill>
                  <a:srgbClr val="002060"/>
                </a:solidFill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.VnAvant" pitchFamily="34" charset="0"/>
                <a:ea typeface="+mj-ea"/>
                <a:cs typeface="+mj-cs"/>
              </a:rPr>
              <a:t>quen</a:t>
            </a:r>
            <a:r>
              <a:rPr lang="en-US" sz="3600" b="1" dirty="0">
                <a:solidFill>
                  <a:srgbClr val="002060"/>
                </a:solidFill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.VnAvant" pitchFamily="34" charset="0"/>
                <a:ea typeface="+mj-ea"/>
                <a:cs typeface="+mj-cs"/>
              </a:rPr>
              <a:t>ch</a:t>
            </a:r>
            <a:r>
              <a:rPr lang="en-US" sz="3600" b="1" dirty="0">
                <a:solidFill>
                  <a:srgbClr val="002060"/>
                </a:solidFill>
                <a:latin typeface=".VnAvant" pitchFamily="34" charset="0"/>
                <a:ea typeface="+mj-ea"/>
                <a:cs typeface="+mj-cs"/>
              </a:rPr>
              <a:t>÷ p</a:t>
            </a:r>
            <a:endParaRPr lang="vi-VN" sz="36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5444" y="243070"/>
            <a:ext cx="36576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800" b="1" dirty="0">
                <a:solidFill>
                  <a:srgbClr val="000099"/>
                </a:solidFill>
                <a:latin typeface=".VnAvant" pitchFamily="34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25562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6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blipFill>
            <a:blip r:embed="rId2" cstate="print"/>
            <a:srcRect/>
            <a:stretch>
              <a:fillRect l="-1265" r="-1201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038600" y="-1524000"/>
            <a:ext cx="3657600" cy="727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71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719736" y="260648"/>
            <a:ext cx="1752600" cy="727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7100" b="1" dirty="0">
                <a:solidFill>
                  <a:srgbClr val="FF3300"/>
                </a:solidFill>
                <a:latin typeface=".VnAvant" pitchFamily="34" charset="0"/>
              </a:rPr>
              <a:t>l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151784" y="-747464"/>
            <a:ext cx="3962400" cy="727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7100" b="1" dirty="0">
                <a:solidFill>
                  <a:srgbClr val="FF3300"/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15680" y="188640"/>
            <a:ext cx="5616624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>
                <a:solidFill>
                  <a:srgbClr val="000099"/>
                </a:solidFill>
                <a:latin typeface=".VnAvant" pitchFamily="34" charset="0"/>
                <a:ea typeface="+mj-ea"/>
                <a:cs typeface="+mj-cs"/>
              </a:rPr>
              <a:t>§Æc ®iÓm cña ch÷ p</a:t>
            </a:r>
            <a:endParaRPr lang="vi-VN" sz="3600" b="1" dirty="0">
              <a:solidFill>
                <a:srgbClr val="000099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0776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36"/>
            <a:ext cx="12260259" cy="686413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673752" y="-158606"/>
            <a:ext cx="6445770" cy="1041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0000CC"/>
                </a:solidFill>
                <a:latin typeface=".VNAVANT" panose="020B7200000000000000"/>
                <a:cs typeface="Times New Roman" panose="02020603050405020304" pitchFamily="18" charset="0"/>
              </a:rPr>
              <a:t>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97" y="810543"/>
            <a:ext cx="4026663" cy="28273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50118" y="503031"/>
            <a:ext cx="322933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8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.VNAVANT" panose="020B7200000000000000"/>
              </a:rPr>
              <a:t>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903" y="810542"/>
            <a:ext cx="3819646" cy="2827349"/>
          </a:xfrm>
          <a:prstGeom prst="rect">
            <a:avLst/>
          </a:prstGeom>
          <a:solidFill>
            <a:srgbClr val="2806BA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96" y="3727047"/>
            <a:ext cx="4026663" cy="29631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903" y="3727042"/>
            <a:ext cx="3819646" cy="29631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614454" y="630487"/>
            <a:ext cx="322933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1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.VNAVANT" panose="020B7200000000000000"/>
              </a:rPr>
              <a:t>P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00255" y="3770327"/>
            <a:ext cx="2179161" cy="26622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7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P001 4 hàng" panose="020B0603050302020204" pitchFamily="34" charset="0"/>
              </a:rPr>
              <a:t>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40361" y="4556775"/>
            <a:ext cx="2179161" cy="29700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87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P001 4 hàng" panose="020B0603050302020204" pitchFamily="34" charset="0"/>
              </a:rPr>
              <a:t>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543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758"/>
    </mc:Choice>
    <mc:Fallback xmlns="">
      <p:transition spd="slow" advTm="347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3712" y="2199634"/>
            <a:ext cx="10003649" cy="3437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C©u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®è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Trªn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giµn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treo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ng­­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ư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îc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tr¸i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xanh</a:t>
            </a:r>
            <a:endParaRPr kumimoji="0" lang="en-US" sz="4400" b="1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Avant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baseline="0" dirty="0" err="1">
                <a:solidFill>
                  <a:srgbClr val="002060"/>
                </a:solidFill>
                <a:latin typeface=".VnAvant" pitchFamily="34" charset="0"/>
                <a:ea typeface="+mj-ea"/>
                <a:cs typeface="+mj-cs"/>
              </a:rPr>
              <a:t>Bæ</a:t>
            </a:r>
            <a:r>
              <a:rPr lang="en-US" sz="4400" b="1" dirty="0">
                <a:solidFill>
                  <a:srgbClr val="002060"/>
                </a:solidFill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.VnAvant" pitchFamily="34" charset="0"/>
                <a:ea typeface="+mj-ea"/>
                <a:cs typeface="+mj-cs"/>
              </a:rPr>
              <a:t>ra</a:t>
            </a:r>
            <a:r>
              <a:rPr lang="en-US" sz="4400" b="1" dirty="0">
                <a:solidFill>
                  <a:srgbClr val="002060"/>
                </a:solidFill>
                <a:latin typeface=".VnAvant" pitchFamily="34" charset="0"/>
                <a:ea typeface="+mj-ea"/>
                <a:cs typeface="+mj-cs"/>
              </a:rPr>
              <a:t> tr¾ng </a:t>
            </a:r>
            <a:r>
              <a:rPr lang="en-US" sz="4400" b="1" dirty="0" err="1">
                <a:solidFill>
                  <a:srgbClr val="002060"/>
                </a:solidFill>
                <a:latin typeface=".VnAvant" pitchFamily="34" charset="0"/>
                <a:ea typeface="+mj-ea"/>
                <a:cs typeface="+mj-cs"/>
              </a:rPr>
              <a:t>bãc</a:t>
            </a:r>
            <a:r>
              <a:rPr lang="en-US" sz="4400" b="1" dirty="0">
                <a:solidFill>
                  <a:srgbClr val="002060"/>
                </a:solidFill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.VnAvant" pitchFamily="34" charset="0"/>
                <a:ea typeface="+mj-ea"/>
                <a:cs typeface="+mj-cs"/>
              </a:rPr>
              <a:t>nÊu</a:t>
            </a:r>
            <a:r>
              <a:rPr lang="en-US" sz="4400" b="1" dirty="0">
                <a:solidFill>
                  <a:srgbClr val="002060"/>
                </a:solidFill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.VnAvant" pitchFamily="34" charset="0"/>
                <a:ea typeface="+mj-ea"/>
                <a:cs typeface="+mj-cs"/>
              </a:rPr>
              <a:t>canh</a:t>
            </a:r>
            <a:r>
              <a:rPr lang="en-US" sz="4400" b="1" dirty="0">
                <a:solidFill>
                  <a:srgbClr val="002060"/>
                </a:solidFill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.VnAvant" pitchFamily="34" charset="0"/>
                <a:ea typeface="+mj-ea"/>
                <a:cs typeface="+mj-cs"/>
              </a:rPr>
              <a:t>mïa</a:t>
            </a:r>
            <a:r>
              <a:rPr lang="en-US" sz="4400" b="1" dirty="0">
                <a:solidFill>
                  <a:srgbClr val="002060"/>
                </a:solidFill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.VnAvant" pitchFamily="34" charset="0"/>
                <a:ea typeface="+mj-ea"/>
                <a:cs typeface="+mj-cs"/>
              </a:rPr>
              <a:t>hÌ</a:t>
            </a:r>
            <a:r>
              <a:rPr lang="en-US" sz="4400" b="1" dirty="0">
                <a:solidFill>
                  <a:srgbClr val="002060"/>
                </a:solidFill>
                <a:latin typeface=".VnAvant" pitchFamily="34" charset="0"/>
                <a:ea typeface="+mj-ea"/>
                <a:cs typeface="+mj-cs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.VnAvant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2060"/>
                </a:solidFill>
                <a:latin typeface=".VnAvant" pitchFamily="34" charset="0"/>
                <a:ea typeface="+mj-ea"/>
                <a:cs typeface="+mj-cs"/>
              </a:rPr>
              <a:t>                 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                                         Lµ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qu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¶ g×?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5178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22944&quot;&gt;&lt;/object&gt;&lt;object type=&quot;2&quot; unique_id=&quot;22945&quot;&gt;&lt;object type=&quot;3&quot; unique_id=&quot;22946&quot;&gt;&lt;property id=&quot;20148&quot; value=&quot;5&quot;/&gt;&lt;property id=&quot;20300&quot; value=&quot;Slide 1&quot;/&gt;&lt;property id=&quot;20307&quot; value=&quot;260&quot;/&gt;&lt;/object&gt;&lt;object type=&quot;3&quot; unique_id=&quot;22987&quot;&gt;&lt;property id=&quot;20148&quot; value=&quot;5&quot;/&gt;&lt;property id=&quot;20300&quot; value=&quot;Slide 2&quot;/&gt;&lt;property id=&quot;20307&quot; value=&quot;262&quot;/&gt;&lt;/object&gt;&lt;object type=&quot;3&quot; unique_id=&quot;23003&quot;&gt;&lt;property id=&quot;20148&quot; value=&quot;5&quot;/&gt;&lt;property id=&quot;20300&quot; value=&quot;Slide 3&quot;/&gt;&lt;property id=&quot;20307&quot; value=&quot;263&quot;/&gt;&lt;/object&gt;&lt;object type=&quot;3&quot; unique_id=&quot;23067&quot;&gt;&lt;property id=&quot;20148&quot; value=&quot;5&quot;/&gt;&lt;property id=&quot;20300&quot; value=&quot;Slide 4&quot;/&gt;&lt;property id=&quot;20307&quot; value=&quot;265&quot;/&gt;&lt;/object&gt;&lt;object type=&quot;3&quot; unique_id=&quot;23116&quot;&gt;&lt;property id=&quot;20148&quot; value=&quot;5&quot;/&gt;&lt;property id=&quot;20300&quot; value=&quot;Slide 5&quot;/&gt;&lt;property id=&quot;20307&quot; value=&quot;266&quot;/&gt;&lt;/object&gt;&lt;object type=&quot;3&quot; unique_id=&quot;23153&quot;&gt;&lt;property id=&quot;20148&quot; value=&quot;5&quot;/&gt;&lt;property id=&quot;20300&quot; value=&quot;Slide 6&quot;/&gt;&lt;property id=&quot;20307&quot; value=&quot;268&quot;/&gt;&lt;/object&gt;&lt;object type=&quot;3&quot; unique_id=&quot;23154&quot;&gt;&lt;property id=&quot;20148&quot; value=&quot;5&quot;/&gt;&lt;property id=&quot;20300&quot; value=&quot;Slide 9&quot;/&gt;&lt;property id=&quot;20307&quot; value=&quot;267&quot;/&gt;&lt;/object&gt;&lt;object type=&quot;3&quot; unique_id=&quot;23199&quot;&gt;&lt;property id=&quot;20148&quot; value=&quot;5&quot;/&gt;&lt;property id=&quot;20300&quot; value=&quot;Slide 7&quot;/&gt;&lt;property id=&quot;20307&quot; value=&quot;269&quot;/&gt;&lt;/object&gt;&lt;object type=&quot;3&quot; unique_id=&quot;23236&quot;&gt;&lt;property id=&quot;20148&quot; value=&quot;5&quot;/&gt;&lt;property id=&quot;20300&quot; value=&quot;Slide 8&quot;/&gt;&lt;property id=&quot;20307&quot; value=&quot;270&quot;/&gt;&lt;/object&gt;&lt;object type=&quot;3&quot; unique_id=&quot;23276&quot;&gt;&lt;property id=&quot;20148&quot; value=&quot;5&quot;/&gt;&lt;property id=&quot;20300&quot; value=&quot;Slide 10&quot;/&gt;&lt;property id=&quot;20307&quot; value=&quot;271&quot;/&gt;&lt;/object&gt;&lt;object type=&quot;3&quot; unique_id=&quot;23334&quot;&gt;&lt;property id=&quot;20148&quot; value=&quot;5&quot;/&gt;&lt;property id=&quot;20300&quot; value=&quot;Slide 11&quot;/&gt;&lt;property id=&quot;20307&quot; value=&quot;273&quot;/&gt;&lt;/object&gt;&lt;object type=&quot;3&quot; unique_id=&quot;23447&quot;&gt;&lt;property id=&quot;20148&quot; value=&quot;5&quot;/&gt;&lt;property id=&quot;20300&quot; value=&quot;Slide 12&quot;/&gt;&lt;property id=&quot;20307&quot; value=&quot;275&quot;/&gt;&lt;/object&gt;&lt;object type=&quot;3&quot; unique_id=&quot;23448&quot;&gt;&lt;property id=&quot;20148&quot; value=&quot;5&quot;/&gt;&lt;property id=&quot;20300&quot; value=&quot;Slide 13&quot;/&gt;&lt;property id=&quot;20307&quot; value=&quot;274&quot;/&gt;&lt;/object&gt;&lt;object type=&quot;3&quot; unique_id=&quot;23575&quot;&gt;&lt;property id=&quot;20148&quot; value=&quot;5&quot;/&gt;&lt;property id=&quot;20300&quot; value=&quot;Slide 14&quot;/&gt;&lt;property id=&quot;20307&quot; value=&quot;280&quot;/&gt;&lt;/object&gt;&lt;object type=&quot;3&quot; unique_id=&quot;23576&quot;&gt;&lt;property id=&quot;20148&quot; value=&quot;5&quot;/&gt;&lt;property id=&quot;20300&quot; value=&quot;Slide 15&quot;/&gt;&lt;property id=&quot;20307&quot; value=&quot;277&quot;/&gt;&lt;/object&gt;&lt;object type=&quot;3&quot; unique_id=&quot;23577&quot;&gt;&lt;property id=&quot;20148&quot; value=&quot;5&quot;/&gt;&lt;property id=&quot;20300&quot; value=&quot;Slide 16&quot;/&gt;&lt;property id=&quot;20307&quot; value=&quot;279&quot;/&gt;&lt;/object&gt;&lt;object type=&quot;3&quot; unique_id=&quot;23578&quot;&gt;&lt;property id=&quot;20148&quot; value=&quot;5&quot;/&gt;&lt;property id=&quot;20300&quot; value=&quot;Slide 18&quot;/&gt;&lt;property id=&quot;20307&quot; value=&quot;278&quot;/&gt;&lt;/object&gt;&lt;object type=&quot;3&quot; unique_id=&quot;23667&quot;&gt;&lt;property id=&quot;20148&quot; value=&quot;5&quot;/&gt;&lt;property id=&quot;20300&quot; value=&quot;Slide 17&quot;/&gt;&lt;property id=&quot;20307&quot; value=&quot;281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149838E-3C47-4051-B5B4-42D4B1FA68EB}:279"/>
  <p:tag name="TIMING" val="|3|6|1.2|1.4|10.4|1.4|1.3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149838E-3C47-4051-B5B4-42D4B1FA68EB}:279"/>
  <p:tag name="TIMING" val="|3|6|1.2|1.4|10.4|1.4|1.3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185</Words>
  <Application>Microsoft Office PowerPoint</Application>
  <PresentationFormat>Widescreen</PresentationFormat>
  <Paragraphs>65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.VNAVANT</vt:lpstr>
      <vt:lpstr>.VNAVANT</vt:lpstr>
      <vt:lpstr>Arial</vt:lpstr>
      <vt:lpstr>Calibri</vt:lpstr>
      <vt:lpstr>Calibri Light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Trang Nguyen</cp:lastModifiedBy>
  <cp:revision>33</cp:revision>
  <dcterms:created xsi:type="dcterms:W3CDTF">2022-01-22T12:42:13Z</dcterms:created>
  <dcterms:modified xsi:type="dcterms:W3CDTF">2024-03-16T13:33:05Z</dcterms:modified>
</cp:coreProperties>
</file>