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82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4" r:id="rId18"/>
    <p:sldId id="278" r:id="rId19"/>
    <p:sldId id="279" r:id="rId20"/>
    <p:sldId id="285" r:id="rId21"/>
    <p:sldId id="290" r:id="rId22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49" d="100"/>
          <a:sy n="49" d="100"/>
        </p:scale>
        <p:origin x="1910" y="6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A710-CAED-48E0-B054-B97826F5CAC9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1136D-A481-42A3-9B8D-44CF87275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78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A710-CAED-48E0-B054-B97826F5CAC9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1136D-A481-42A3-9B8D-44CF87275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706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A710-CAED-48E0-B054-B97826F5CAC9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1136D-A481-42A3-9B8D-44CF87275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183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A710-CAED-48E0-B054-B97826F5CAC9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1136D-A481-42A3-9B8D-44CF87275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1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A710-CAED-48E0-B054-B97826F5CAC9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1136D-A481-42A3-9B8D-44CF87275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84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A710-CAED-48E0-B054-B97826F5CAC9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1136D-A481-42A3-9B8D-44CF87275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28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A710-CAED-48E0-B054-B97826F5CAC9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1136D-A481-42A3-9B8D-44CF87275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37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A710-CAED-48E0-B054-B97826F5CAC9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1136D-A481-42A3-9B8D-44CF87275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115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A710-CAED-48E0-B054-B97826F5CAC9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1136D-A481-42A3-9B8D-44CF87275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37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A710-CAED-48E0-B054-B97826F5CAC9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1136D-A481-42A3-9B8D-44CF87275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67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A710-CAED-48E0-B054-B97826F5CAC9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1136D-A481-42A3-9B8D-44CF87275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7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5A710-CAED-48E0-B054-B97826F5CAC9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1136D-A481-42A3-9B8D-44CF87275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70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2.wav"/><Relationship Id="rId7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4.png"/><Relationship Id="rId10" Type="http://schemas.openxmlformats.org/officeDocument/2006/relationships/image" Target="../media/image26.jpeg"/><Relationship Id="rId4" Type="http://schemas.openxmlformats.org/officeDocument/2006/relationships/image" Target="../media/image13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2.wav"/><Relationship Id="rId7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4.png"/><Relationship Id="rId10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2.wav"/><Relationship Id="rId7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4.png"/><Relationship Id="rId10" Type="http://schemas.openxmlformats.org/officeDocument/2006/relationships/image" Target="../media/image24.png"/><Relationship Id="rId4" Type="http://schemas.openxmlformats.org/officeDocument/2006/relationships/image" Target="../media/image13.png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B4303AA-3BB8-4B40-9998-7FE3D78BBE64}"/>
              </a:ext>
            </a:extLst>
          </p:cNvPr>
          <p:cNvSpPr/>
          <p:nvPr/>
        </p:nvSpPr>
        <p:spPr>
          <a:xfrm>
            <a:off x="3503112" y="363415"/>
            <a:ext cx="551689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altLang="vi-VN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</a:t>
            </a:r>
            <a:r>
              <a:rPr lang="en-US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</a:t>
            </a:r>
            <a:r>
              <a:rPr kumimoji="0" lang="en-US" sz="2400" b="1" i="0" u="none" strike="noStrike" kern="1200" cap="none" spc="0" normalizeH="0" baseline="0" noProof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 HOA MỘC LAN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D0B7BB-C8A1-4931-B0C4-7AFBB6FD64B8}"/>
              </a:ext>
            </a:extLst>
          </p:cNvPr>
          <p:cNvSpPr/>
          <p:nvPr/>
        </p:nvSpPr>
        <p:spPr>
          <a:xfrm>
            <a:off x="1910880" y="2880745"/>
            <a:ext cx="823494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LĨNH VỰC PHÁT TRIỂN NHẬN</a:t>
            </a:r>
            <a:r>
              <a:rPr kumimoji="0" lang="vi-VN" sz="3600" b="1" i="0" u="none" strike="noStrike" kern="1200" cap="none" spc="0" normalizeH="0" noProof="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THỨC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HOẠT ĐỘNG </a:t>
            </a:r>
            <a:r>
              <a:rPr lang="vi-VN" sz="240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Calibri" panose="020F0502020204030204"/>
                <a:cs typeface="+mn-cs"/>
              </a:rPr>
              <a:t>KHÁM PHÁ 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5568CA-D666-4E61-A0EE-C11BD128FF9D}"/>
              </a:ext>
            </a:extLst>
          </p:cNvPr>
          <p:cNvSpPr txBox="1"/>
          <p:nvPr/>
        </p:nvSpPr>
        <p:spPr>
          <a:xfrm>
            <a:off x="3401170" y="4441185"/>
            <a:ext cx="486051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Dạy trẻ kĩ năng gấp quần áo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nhỡ</a:t>
            </a:r>
            <a:r>
              <a:rPr kumimoji="0" lang="vi-VN" sz="20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4-5 tuổi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19AB673-716C-42D8-81D6-13C5E3FFA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1279" y="1329623"/>
            <a:ext cx="1239332" cy="118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48145" y="1034917"/>
            <a:ext cx="106264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 algn="just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 bạn Anh gấp quần áo như thế nào ?</a:t>
            </a: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28700" y="3866555"/>
            <a:ext cx="666205" cy="5878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228700" y="2176854"/>
            <a:ext cx="666205" cy="5878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294810" y="3899035"/>
            <a:ext cx="3721494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áo không gọn gàng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294811" y="2270014"/>
            <a:ext cx="2879372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áo thẳng</a:t>
            </a:r>
          </a:p>
        </p:txBody>
      </p:sp>
      <p:pic>
        <p:nvPicPr>
          <p:cNvPr id="27" name="Picture 2" descr="Kết quả hình ảnh cho dấu 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755" y="3767194"/>
            <a:ext cx="683527" cy="6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dấu 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77" y="2283257"/>
            <a:ext cx="383049" cy="4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228700" y="5392667"/>
            <a:ext cx="666205" cy="58782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294810" y="5392666"/>
            <a:ext cx="3721494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áo lộn xộn</a:t>
            </a:r>
          </a:p>
        </p:txBody>
      </p:sp>
      <p:pic>
        <p:nvPicPr>
          <p:cNvPr id="31" name="Picture 4" descr="Kết quả hình ảnh cho dấu 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77" y="5499070"/>
            <a:ext cx="383049" cy="4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Káº¿t quáº£ hÃ¬nh áº£nh cho cartoon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661" y="3917106"/>
            <a:ext cx="2364320" cy="23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2788917" y="1809414"/>
            <a:ext cx="1852355" cy="1385455"/>
            <a:chOff x="2788917" y="1809414"/>
            <a:chExt cx="1852355" cy="1385455"/>
          </a:xfrm>
        </p:grpSpPr>
        <p:pic>
          <p:nvPicPr>
            <p:cNvPr id="7172" name="Picture 4" descr="Káº¿t quáº£ hÃ¬nh áº£nh cho clothes cartoon png"/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61" t="69886" r="20219" b="5250"/>
            <a:stretch/>
          </p:blipFill>
          <p:spPr bwMode="auto">
            <a:xfrm>
              <a:off x="2788917" y="1809414"/>
              <a:ext cx="845128" cy="1385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4" name="Picture 6" descr="Káº¿t quáº£ hÃ¬nh áº£nh cho clothes cartoon png"/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20" t="5488" r="65806" b="69896"/>
            <a:stretch/>
          </p:blipFill>
          <p:spPr bwMode="auto">
            <a:xfrm>
              <a:off x="3605737" y="2054888"/>
              <a:ext cx="1035535" cy="1090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194" name="Picture 2" descr="Káº¿t quáº£ hÃ¬nh áº£nh cho messy clothes cartoon 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8"/>
          <a:stretch/>
        </p:blipFill>
        <p:spPr bwMode="auto">
          <a:xfrm>
            <a:off x="2677109" y="5023343"/>
            <a:ext cx="1964163" cy="122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Káº¿t quáº£ hÃ¬nh áº£nh cho boy cartoon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903" y="1103046"/>
            <a:ext cx="1559369" cy="237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Káº¿t quáº£ hÃ¬nh áº£nh cho clothes pn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41" y="3453727"/>
            <a:ext cx="2468083" cy="146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93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238"/>
    </mc:Choice>
    <mc:Fallback xmlns="">
      <p:transition spd="slow" advClick="0" advTm="20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8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48145" y="1034917"/>
            <a:ext cx="106264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 algn="just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2 cách gấp của hai bạn, bạn nào gấp gọn gàng nào ?</a:t>
            </a: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28700" y="2472614"/>
            <a:ext cx="666205" cy="5878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294810" y="2505094"/>
            <a:ext cx="3721494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Chi</a:t>
            </a:r>
          </a:p>
        </p:txBody>
      </p:sp>
      <p:pic>
        <p:nvPicPr>
          <p:cNvPr id="27" name="Picture 2" descr="Kết quả hình ảnh cho dấu 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755" y="2373253"/>
            <a:ext cx="683527" cy="6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228700" y="4723712"/>
            <a:ext cx="666205" cy="58782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294810" y="4723711"/>
            <a:ext cx="3721494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Anh</a:t>
            </a:r>
          </a:p>
        </p:txBody>
      </p:sp>
      <p:pic>
        <p:nvPicPr>
          <p:cNvPr id="31" name="Picture 4" descr="Kết quả hình ảnh cho dấu 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77" y="4830115"/>
            <a:ext cx="383049" cy="4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Káº¿t quáº£ hÃ¬nh áº£nh cho cartoon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661" y="3917106"/>
            <a:ext cx="2364320" cy="23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scontent.fdad3-3.fna.fbcdn.net/v/t1.15752-9/71237790_2476346709260598_4076998453052309504_n.jpg?_nc_cat=109&amp;_nc_oc=AQnXEm7sbisOImpm_wlaBY28CaqqAYqXjoHNQE8U8rCWGn0BIbGraZ7Hy2h2iPoaFAvkB0Oc4Ngjx2NN6iVkKrD1&amp;_nc_ht=scontent.fdad3-3.fna&amp;oh=b337b99a56bbb3d7a96cce406e421c1c&amp;oe=5E38D2A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1" b="10656"/>
          <a:stretch/>
        </p:blipFill>
        <p:spPr bwMode="auto">
          <a:xfrm>
            <a:off x="3097698" y="1957527"/>
            <a:ext cx="1214702" cy="1618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2" descr="https://scontent.fdad3-2.fna.fbcdn.net/v/t1.15752-9/70828625_425111831467274_7806985719209000960_n.jpg?_nc_cat=105&amp;_nc_oc=AQluEBuFoJ-AkbHlKBM4e1zdMmqrlGwszCfrP2_JdTj0l605HAK_-MtdOA3lYpftoWLJFim1B11t0V9dLDSmc5CQ&amp;_nc_ht=scontent.fdad3-2.fna&amp;oh=0ae1218e5abf4cb55c874b548632e4a2&amp;oe=5E29A69C"/>
          <p:cNvPicPr preferRelativeResize="0">
            <a:picLocks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9" b="1675"/>
          <a:stretch/>
        </p:blipFill>
        <p:spPr bwMode="auto">
          <a:xfrm>
            <a:off x="3050220" y="4209425"/>
            <a:ext cx="1213200" cy="161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9062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17"/>
    </mc:Choice>
    <mc:Fallback xmlns="">
      <p:transition spd="slow" advClick="0" advTm="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9490" y="1281546"/>
            <a:ext cx="11097491" cy="2248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Hoạt động 2: Cô hướng dẫn cách gấp quần áo</a:t>
            </a:r>
          </a:p>
          <a:p>
            <a:pPr indent="539750" algn="just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Cô thấy lớp mình bạn nào cũng gấp được quần áo nhưng để gọn và đẹp hơn Cô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vi-VN" sz="2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hướng dẫn cho lớp mình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cách</a:t>
            </a:r>
            <a:r>
              <a:rPr lang="vi-VN" sz="2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gấp quần áo gọn gàng và đẹp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nhé</a:t>
            </a:r>
            <a:r>
              <a:rPr lang="vi-VN" sz="2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. Trước khi cô làm mẫu Cô có câu hỏi cho lớp mình. Đây là gì nào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? 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173" t="6461" r="50274" b="6704"/>
          <a:stretch/>
        </p:blipFill>
        <p:spPr>
          <a:xfrm>
            <a:off x="1343891" y="3791911"/>
            <a:ext cx="2064328" cy="20104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635" y="3791911"/>
            <a:ext cx="1531983" cy="2054250"/>
          </a:xfrm>
          <a:prstGeom prst="rect">
            <a:avLst/>
          </a:prstGeom>
        </p:spPr>
      </p:pic>
      <p:pic>
        <p:nvPicPr>
          <p:cNvPr id="10" name="Picture 9" descr="C:\Users\Windows 10 TIMT\Desktop\tay dài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034" y="3791911"/>
            <a:ext cx="2237510" cy="2237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6" name="Picture 6" descr="HÃ¬nh áº£nh cÃ³ liÃ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393" y="3654934"/>
            <a:ext cx="2393661" cy="239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75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48145" y="1034917"/>
            <a:ext cx="10626437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 algn="just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là phần nào của áo ?</a:t>
            </a: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28700" y="2472614"/>
            <a:ext cx="666205" cy="5878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920735" y="2505094"/>
            <a:ext cx="3721494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 áo</a:t>
            </a:r>
          </a:p>
        </p:txBody>
      </p:sp>
      <p:pic>
        <p:nvPicPr>
          <p:cNvPr id="27" name="Picture 2" descr="Kết quả hình ảnh cho dấu 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755" y="2373253"/>
            <a:ext cx="683527" cy="6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228700" y="4723712"/>
            <a:ext cx="666205" cy="58782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920735" y="4723711"/>
            <a:ext cx="3721494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 áo</a:t>
            </a:r>
          </a:p>
        </p:txBody>
      </p:sp>
      <p:pic>
        <p:nvPicPr>
          <p:cNvPr id="31" name="Picture 4" descr="Kết quả hình ảnh cho dấu 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77" y="4830115"/>
            <a:ext cx="383049" cy="4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Káº¿t quáº£ hÃ¬nh áº£nh cho cartoon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661" y="3917106"/>
            <a:ext cx="2364320" cy="23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2173" t="6461" r="50274" b="6704"/>
          <a:stretch/>
        </p:blipFill>
        <p:spPr>
          <a:xfrm>
            <a:off x="6898427" y="1447293"/>
            <a:ext cx="2385103" cy="2322883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7662549" y="1134889"/>
            <a:ext cx="803564" cy="803564"/>
          </a:xfrm>
          <a:prstGeom prst="ellipse">
            <a:avLst/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13839" t="6459" r="63183" b="73478"/>
          <a:stretch/>
        </p:blipFill>
        <p:spPr>
          <a:xfrm>
            <a:off x="2614583" y="2317649"/>
            <a:ext cx="1664851" cy="775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2173" t="19937" r="50274" b="51340"/>
          <a:stretch/>
        </p:blipFill>
        <p:spPr>
          <a:xfrm>
            <a:off x="2203574" y="4648431"/>
            <a:ext cx="2486867" cy="80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5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48145" y="1034917"/>
            <a:ext cx="10626437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 algn="just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là phần nào của áo ?</a:t>
            </a: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28700" y="2472614"/>
            <a:ext cx="666205" cy="5878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920735" y="2505094"/>
            <a:ext cx="3721494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 áo</a:t>
            </a:r>
          </a:p>
        </p:txBody>
      </p:sp>
      <p:pic>
        <p:nvPicPr>
          <p:cNvPr id="27" name="Picture 2" descr="Kết quả hình ảnh cho dấu 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755" y="2373253"/>
            <a:ext cx="683527" cy="6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228700" y="4723712"/>
            <a:ext cx="666205" cy="58782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920735" y="4723711"/>
            <a:ext cx="3721494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 áo</a:t>
            </a:r>
          </a:p>
        </p:txBody>
      </p:sp>
      <p:pic>
        <p:nvPicPr>
          <p:cNvPr id="31" name="Picture 4" descr="Kết quả hình ảnh cho dấu 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77" y="4830115"/>
            <a:ext cx="383049" cy="4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Káº¿t quáº£ hÃ¬nh áº£nh cho cartoon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661" y="3917106"/>
            <a:ext cx="2364320" cy="23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2173" t="6461" r="50274" b="6704"/>
          <a:stretch/>
        </p:blipFill>
        <p:spPr>
          <a:xfrm>
            <a:off x="6898427" y="1447293"/>
            <a:ext cx="2385103" cy="2322883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781482" y="1897124"/>
            <a:ext cx="803564" cy="803564"/>
          </a:xfrm>
          <a:prstGeom prst="ellipse">
            <a:avLst/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13839" t="6459" r="63183" b="73478"/>
          <a:stretch/>
        </p:blipFill>
        <p:spPr>
          <a:xfrm>
            <a:off x="2698617" y="4552427"/>
            <a:ext cx="1664851" cy="775274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8596911" y="1952623"/>
            <a:ext cx="803564" cy="803564"/>
          </a:xfrm>
          <a:prstGeom prst="ellipse">
            <a:avLst/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l="2173" t="19937" r="50274" b="51340"/>
          <a:stretch/>
        </p:blipFill>
        <p:spPr>
          <a:xfrm>
            <a:off x="2375395" y="2406694"/>
            <a:ext cx="2486867" cy="80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8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2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48145" y="1034917"/>
            <a:ext cx="10626437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 algn="just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là mặt phải hay mặt trái của áo ?</a:t>
            </a: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491937" y="4002363"/>
            <a:ext cx="666205" cy="5878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799156" y="4067323"/>
            <a:ext cx="3721494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 phải</a:t>
            </a:r>
          </a:p>
        </p:txBody>
      </p:sp>
      <p:pic>
        <p:nvPicPr>
          <p:cNvPr id="27" name="Picture 2" descr="Kết quả hình ảnh cho dấu 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992" y="3903002"/>
            <a:ext cx="683527" cy="6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491937" y="2356536"/>
            <a:ext cx="666205" cy="58782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799156" y="2389015"/>
            <a:ext cx="3721494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 trái</a:t>
            </a:r>
          </a:p>
        </p:txBody>
      </p:sp>
      <p:pic>
        <p:nvPicPr>
          <p:cNvPr id="31" name="Picture 4" descr="Kết quả hình ảnh cho dấu 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14" y="2462939"/>
            <a:ext cx="383049" cy="4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Káº¿t quáº£ hÃ¬nh áº£nh cho cartoon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661" y="3917106"/>
            <a:ext cx="2364320" cy="23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2173" t="6461" r="50274" b="6704"/>
          <a:stretch/>
        </p:blipFill>
        <p:spPr>
          <a:xfrm>
            <a:off x="5762354" y="1782923"/>
            <a:ext cx="2385103" cy="232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1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9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9490" y="1281546"/>
            <a:ext cx="11097491" cy="1140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 algn="just"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con đã trả lời thật là giỏi các câu hỏi của Cô đặt ra, bây giờ các con hãy cùng xem Cô </a:t>
            </a:r>
            <a:r>
              <a:rPr lang="vi-VN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cách gấp áo 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!</a:t>
            </a:r>
          </a:p>
        </p:txBody>
      </p:sp>
      <p:pic>
        <p:nvPicPr>
          <p:cNvPr id="12290" name="Picture 2" descr="Káº¿t quáº£ hÃ¬nh áº£nh cho fold clothes carto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6"/>
          <a:stretch/>
        </p:blipFill>
        <p:spPr bwMode="auto">
          <a:xfrm>
            <a:off x="8146473" y="3539528"/>
            <a:ext cx="3491056" cy="265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2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9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197861693613">
            <a:hlinkClick r:id="" action="ppaction://media"/>
            <a:extLst>
              <a:ext uri="{FF2B5EF4-FFF2-40B4-BE49-F238E27FC236}">
                <a16:creationId xmlns:a16="http://schemas.microsoft.com/office/drawing/2014/main" id="{A0787AAF-061D-2388-2CA8-B722BAA3C5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09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0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9490" y="1281546"/>
            <a:ext cx="11097491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con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nhé ?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7106532" y="2491428"/>
            <a:ext cx="1358734" cy="305109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8593616" y="1955347"/>
            <a:ext cx="2088861" cy="748146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Lưng quần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43568" y="5509482"/>
            <a:ext cx="2088861" cy="748146"/>
          </a:xfrm>
          <a:prstGeom prst="roundRect">
            <a:avLst/>
          </a:prstGeom>
          <a:solidFill>
            <a:srgbClr val="00B0F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Ống quần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161114" y="5373979"/>
            <a:ext cx="1384278" cy="660111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EF0A21F-896C-53B7-95A2-88FEC4AD7E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077" y="2229649"/>
            <a:ext cx="2660805" cy="342403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A862975-2E6F-33D4-5062-4117D2C27414}"/>
              </a:ext>
            </a:extLst>
          </p:cNvPr>
          <p:cNvCxnSpPr>
            <a:cxnSpLocks/>
          </p:cNvCxnSpPr>
          <p:nvPr/>
        </p:nvCxnSpPr>
        <p:spPr>
          <a:xfrm flipV="1">
            <a:off x="3438144" y="2396400"/>
            <a:ext cx="1518975" cy="14330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12">
            <a:extLst>
              <a:ext uri="{FF2B5EF4-FFF2-40B4-BE49-F238E27FC236}">
                <a16:creationId xmlns:a16="http://schemas.microsoft.com/office/drawing/2014/main" id="{C1ED8F9B-7505-DA55-0712-A7C0702DA9C3}"/>
              </a:ext>
            </a:extLst>
          </p:cNvPr>
          <p:cNvSpPr/>
          <p:nvPr/>
        </p:nvSpPr>
        <p:spPr>
          <a:xfrm>
            <a:off x="1254832" y="2165627"/>
            <a:ext cx="2088861" cy="748146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Cạp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quần</a:t>
            </a:r>
          </a:p>
        </p:txBody>
      </p:sp>
    </p:spTree>
    <p:extLst>
      <p:ext uri="{BB962C8B-B14F-4D97-AF65-F5344CB8AC3E}">
        <p14:creationId xmlns:p14="http://schemas.microsoft.com/office/powerpoint/2010/main" val="278433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9490" y="1281546"/>
            <a:ext cx="11097491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 algn="just">
              <a:lnSpc>
                <a:spcPct val="150000"/>
              </a:lnSpc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giờ các con hãy cùng xem Cô </a:t>
            </a:r>
            <a:r>
              <a:rPr lang="vi-VN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cách gấp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vi-VN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!</a:t>
            </a:r>
          </a:p>
        </p:txBody>
      </p:sp>
      <p:pic>
        <p:nvPicPr>
          <p:cNvPr id="12290" name="Picture 2" descr="Káº¿t quáº£ hÃ¬nh áº£nh cho fold clothes carto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6"/>
          <a:stretch/>
        </p:blipFill>
        <p:spPr bwMode="auto">
          <a:xfrm>
            <a:off x="3806121" y="2503208"/>
            <a:ext cx="3491056" cy="265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599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Ã¬nh áº£nh cÃ³ liÃªn qu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7140">
            <a:off x="8780850" y="4087168"/>
            <a:ext cx="3141807" cy="22147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MỤC ĐÍCH YÊU CẦU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2"/>
          <a:stretch/>
        </p:blipFill>
        <p:spPr bwMode="auto">
          <a:xfrm>
            <a:off x="7731163" y="512619"/>
            <a:ext cx="4239164" cy="153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29491" y="1281546"/>
            <a:ext cx="7924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>
              <a:lnSpc>
                <a:spcPct val="200000"/>
              </a:lnSpc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Trẻ biết xếp quần áo gọn gàng, ngay ngắn. </a:t>
            </a:r>
          </a:p>
          <a:p>
            <a:pPr indent="539750">
              <a:lnSpc>
                <a:spcPct val="200000"/>
              </a:lnSpc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Rèn kỹ năng gấp quần áo ngay ngắn, đúng cách, kỹ năng quan sát, chú ý, ghi nhớ thực hiện.</a:t>
            </a:r>
          </a:p>
          <a:p>
            <a:pPr indent="539750">
              <a:lnSpc>
                <a:spcPct val="200000"/>
              </a:lnSpc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Giáo dục trẻ biết tự phục vụ bản thân.</a:t>
            </a:r>
          </a:p>
        </p:txBody>
      </p:sp>
      <p:pic>
        <p:nvPicPr>
          <p:cNvPr id="2052" name="Picture 4" descr="Káº¿t quáº£ hÃ¬nh áº£nh cho bÃ© gáº¥p Ã¡o quáº§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1168">
            <a:off x="7683493" y="2320716"/>
            <a:ext cx="3086389" cy="231479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69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8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22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197862051256">
            <a:hlinkClick r:id="" action="ppaction://media"/>
            <a:extLst>
              <a:ext uri="{FF2B5EF4-FFF2-40B4-BE49-F238E27FC236}">
                <a16:creationId xmlns:a16="http://schemas.microsoft.com/office/drawing/2014/main" id="{F06D11E2-055D-7938-58DE-133670986A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9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9490" y="1281546"/>
            <a:ext cx="11097491" cy="5148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>
              <a:lnSpc>
                <a:spcPct val="2000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Hoạt động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539750">
              <a:lnSpc>
                <a:spcPct val="20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Sau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gang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gàng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đấy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539750">
              <a:lnSpc>
                <a:spcPct val="20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“Giờ nào việc nấy”</a:t>
            </a:r>
          </a:p>
        </p:txBody>
      </p:sp>
      <p:pic>
        <p:nvPicPr>
          <p:cNvPr id="2" name="gionaoviecn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24986" y="1347302"/>
            <a:ext cx="487363" cy="487363"/>
          </a:xfrm>
          <a:prstGeom prst="rect">
            <a:avLst/>
          </a:prstGeom>
        </p:spPr>
      </p:pic>
      <p:pic>
        <p:nvPicPr>
          <p:cNvPr id="2052" name="Picture 4" descr="RÃ©sultat de recherche d'images pour &quot;music cartoon gif&quot;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957" y="1039939"/>
            <a:ext cx="1630256" cy="100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29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21"/>
    </mc:Choice>
    <mc:Fallback xmlns="">
      <p:transition spd="slow" advTm="21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7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CHUẨN BỊ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Image associÃ©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2" y="1495962"/>
            <a:ext cx="1881043" cy="192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530880" y="4202688"/>
            <a:ext cx="2088861" cy="748146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163244" y="4202688"/>
            <a:ext cx="2752647" cy="74814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Áo quần, túi đựng</a:t>
            </a:r>
          </a:p>
        </p:txBody>
      </p:sp>
      <p:pic>
        <p:nvPicPr>
          <p:cNvPr id="3074" name="Picture 2" descr="Káº¿t quáº£ hÃ¬nh áº£nh cho baby clothes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098" y="1558252"/>
            <a:ext cx="1658102" cy="165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6459394" y="4202688"/>
            <a:ext cx="2752647" cy="74814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Rổ đựng áo quần</a:t>
            </a:r>
          </a:p>
        </p:txBody>
      </p:sp>
      <p:pic>
        <p:nvPicPr>
          <p:cNvPr id="3078" name="Picture 6" descr="Káº¿t quáº£ hÃ¬nh áº£nh cho rá» Äá»±ng Ã¡o quáº§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415" y="1930146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9755545" y="4202688"/>
            <a:ext cx="1826856" cy="74814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Kệ áo quần</a:t>
            </a:r>
          </a:p>
        </p:txBody>
      </p:sp>
      <p:pic>
        <p:nvPicPr>
          <p:cNvPr id="17" name="Picture 16" descr="C:\Users\Windows 10 TIMT\Desktop\kệ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674" y="1639523"/>
            <a:ext cx="2145030" cy="2145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" descr="C:\Users\Windows\Desktop\túi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1" r="7289" b="19231"/>
          <a:stretch/>
        </p:blipFill>
        <p:spPr bwMode="auto">
          <a:xfrm>
            <a:off x="4172474" y="3061854"/>
            <a:ext cx="1438617" cy="105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19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4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1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1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1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áº¿t quáº£ hÃ¬nh áº£nh cho clothes cartoon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456" y="3606508"/>
            <a:ext cx="2660072" cy="307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9490" y="1281546"/>
            <a:ext cx="110974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>
              <a:lnSpc>
                <a:spcPct val="2000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Hoạt động mở đầu</a:t>
            </a:r>
          </a:p>
          <a:p>
            <a:pPr indent="539750">
              <a:lnSpc>
                <a:spcPct val="200000"/>
              </a:lnSpc>
            </a:pPr>
            <a:r>
              <a:rPr lang="vi-VN" sz="2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Cô có đoạn phim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 tả</a:t>
            </a:r>
            <a:r>
              <a:rPr lang="vi-VN" sz="2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về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hoạt động ở trường các con cùng xem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sau đó trả lời câu hỏi của Cô nhé !</a:t>
            </a:r>
          </a:p>
        </p:txBody>
      </p:sp>
    </p:spTree>
    <p:extLst>
      <p:ext uri="{BB962C8B-B14F-4D97-AF65-F5344CB8AC3E}">
        <p14:creationId xmlns:p14="http://schemas.microsoft.com/office/powerpoint/2010/main" val="53743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APAOQU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6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1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9490" y="1281546"/>
            <a:ext cx="11097491" cy="725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>
              <a:lnSpc>
                <a:spcPct val="200000"/>
              </a:lnSpc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đoạn phim vừa rồi, hai bạn đang làm gì nào ?</a:t>
            </a:r>
          </a:p>
        </p:txBody>
      </p:sp>
      <p:sp>
        <p:nvSpPr>
          <p:cNvPr id="7" name="Rectangle 6"/>
          <p:cNvSpPr/>
          <p:nvPr/>
        </p:nvSpPr>
        <p:spPr>
          <a:xfrm>
            <a:off x="1353392" y="2812648"/>
            <a:ext cx="666205" cy="5878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53392" y="4614475"/>
            <a:ext cx="666205" cy="5878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204640" y="2783341"/>
            <a:ext cx="3544385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 áo quần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04642" y="4645848"/>
            <a:ext cx="2948636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 áo</a:t>
            </a:r>
          </a:p>
        </p:txBody>
      </p:sp>
      <p:pic>
        <p:nvPicPr>
          <p:cNvPr id="12" name="Picture 2" descr="Kết quả hình ảnh cho dấu 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47" y="2713287"/>
            <a:ext cx="683527" cy="6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Kết quả hình ảnh cho dấu 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969" y="4720878"/>
            <a:ext cx="383049" cy="4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Káº¿t quáº£ hÃ¬nh áº£nh cho bÃ© tá»± máº·c Ã¡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02" y="4305559"/>
            <a:ext cx="1437698" cy="1205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4" name="Picture 4" descr="Káº¿t quáº£ hÃ¬nh áº£nh cho bÃ© gáº¥p Ã¡o quáº§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000" y="2567912"/>
            <a:ext cx="1436400" cy="1077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6" name="Picture 6" descr="Káº¿t quáº£ hÃ¬nh áº£nh cho cartoon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661" y="3917106"/>
            <a:ext cx="2364320" cy="23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03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9490" y="1281546"/>
            <a:ext cx="1109749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>
              <a:lnSpc>
                <a:spcPct val="2000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Hoạt động trọng tâm</a:t>
            </a:r>
          </a:p>
          <a:p>
            <a:pPr indent="539750">
              <a:lnSpc>
                <a:spcPct val="200000"/>
              </a:lnSpc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Hoạt động 1: Trò chuyện về việc gấp quần áo</a:t>
            </a:r>
          </a:p>
          <a:p>
            <a:pPr indent="539750">
              <a:lnSpc>
                <a:spcPct val="200000"/>
              </a:lnSpc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Bây giờ, các Con hãy cùng lắng nghe Cô trò chuyện về việc gấp quần áo và các Con hãy trả lời những câu hỏi Cô đặt ra nhé !</a:t>
            </a:r>
          </a:p>
        </p:txBody>
      </p:sp>
      <p:pic>
        <p:nvPicPr>
          <p:cNvPr id="6146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8243455" y="3895072"/>
            <a:ext cx="3283526" cy="229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0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0"/>
    </mc:Choice>
    <mc:Fallback xmlns="">
      <p:transition spd="slow" advTm="9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48145" y="1034917"/>
            <a:ext cx="10626437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 algn="just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sao hai bạn lại gấp quần áo ?</a:t>
            </a: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28700" y="5411444"/>
            <a:ext cx="666205" cy="5878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228700" y="2176854"/>
            <a:ext cx="666205" cy="5878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294810" y="5443924"/>
            <a:ext cx="3520006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quần áo gọn gàng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294810" y="2270014"/>
            <a:ext cx="3105477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quần áo thẳng</a:t>
            </a:r>
          </a:p>
        </p:txBody>
      </p:sp>
      <p:pic>
        <p:nvPicPr>
          <p:cNvPr id="27" name="Picture 2" descr="Kết quả hình ảnh cho dấu 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755" y="5312083"/>
            <a:ext cx="683527" cy="6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dấu 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77" y="2283257"/>
            <a:ext cx="383049" cy="4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228700" y="3832360"/>
            <a:ext cx="666205" cy="58782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294810" y="3832359"/>
            <a:ext cx="3721494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quần áo sạch sẽ</a:t>
            </a:r>
          </a:p>
        </p:txBody>
      </p:sp>
      <p:pic>
        <p:nvPicPr>
          <p:cNvPr id="31" name="Picture 4" descr="Kết quả hình ảnh cho dấu 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77" y="3938763"/>
            <a:ext cx="383049" cy="4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Káº¿t quáº£ hÃ¬nh áº£nh cho cartoon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661" y="3917106"/>
            <a:ext cx="2364320" cy="23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t="12653" b="12653"/>
          <a:stretch/>
        </p:blipFill>
        <p:spPr>
          <a:xfrm>
            <a:off x="2979848" y="5115658"/>
            <a:ext cx="1356979" cy="114910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2788917" y="1809414"/>
            <a:ext cx="1852355" cy="1385455"/>
            <a:chOff x="2788917" y="1809414"/>
            <a:chExt cx="1852355" cy="1385455"/>
          </a:xfrm>
        </p:grpSpPr>
        <p:pic>
          <p:nvPicPr>
            <p:cNvPr id="7172" name="Picture 4" descr="Káº¿t quáº£ hÃ¬nh áº£nh cho clothes cartoon png"/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61" t="69886" r="20219" b="5250"/>
            <a:stretch/>
          </p:blipFill>
          <p:spPr bwMode="auto">
            <a:xfrm>
              <a:off x="2788917" y="1809414"/>
              <a:ext cx="845128" cy="1385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4" name="Picture 6" descr="Káº¿t quáº£ hÃ¬nh áº£nh cho clothes cartoon png"/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20" t="5488" r="65806" b="69896"/>
            <a:stretch/>
          </p:blipFill>
          <p:spPr bwMode="auto">
            <a:xfrm>
              <a:off x="3605737" y="2054888"/>
              <a:ext cx="1035535" cy="1090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up 37"/>
          <p:cNvGrpSpPr/>
          <p:nvPr/>
        </p:nvGrpSpPr>
        <p:grpSpPr>
          <a:xfrm>
            <a:off x="2729350" y="3440343"/>
            <a:ext cx="1795936" cy="1237607"/>
            <a:chOff x="2729350" y="3440343"/>
            <a:chExt cx="1795936" cy="1237607"/>
          </a:xfrm>
        </p:grpSpPr>
        <p:pic>
          <p:nvPicPr>
            <p:cNvPr id="7176" name="Picture 8" descr="Káº¿t quáº£ hÃ¬nh áº£nh cho clothes cartoon 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63589" b="381"/>
            <a:stretch/>
          </p:blipFill>
          <p:spPr bwMode="auto">
            <a:xfrm>
              <a:off x="2729350" y="3440343"/>
              <a:ext cx="904695" cy="1237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8" name="Picture 10" descr="HÃ¬nh áº£nh cÃ³ liÃªn quan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17" t="71141" r="5025" b="4875"/>
            <a:stretch/>
          </p:blipFill>
          <p:spPr bwMode="auto">
            <a:xfrm>
              <a:off x="3721721" y="3841450"/>
              <a:ext cx="803565" cy="762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8045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30"/>
    </mc:Choice>
    <mc:Fallback xmlns="">
      <p:transition spd="slow" advTm="23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7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152400" y="277091"/>
            <a:ext cx="11817927" cy="609600"/>
          </a:xfrm>
          <a:prstGeom prst="homePlat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TIẾN TRÌNH HOẠT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97782"/>
            <a:ext cx="12192000" cy="360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48145" y="1034917"/>
            <a:ext cx="106264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 algn="just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Chi gấp quần áo như thế nào ?</a:t>
            </a: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28700" y="3866555"/>
            <a:ext cx="666205" cy="5878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228700" y="2176854"/>
            <a:ext cx="666205" cy="5878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294810" y="3899035"/>
            <a:ext cx="3308863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áo gọn gàng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294811" y="2270014"/>
            <a:ext cx="2879372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áo thẳng</a:t>
            </a:r>
          </a:p>
        </p:txBody>
      </p:sp>
      <p:pic>
        <p:nvPicPr>
          <p:cNvPr id="27" name="Picture 2" descr="Kết quả hình ảnh cho dấu 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755" y="3767194"/>
            <a:ext cx="683527" cy="6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dấu 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77" y="2283257"/>
            <a:ext cx="383049" cy="4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228700" y="5392667"/>
            <a:ext cx="666205" cy="58782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294810" y="5392666"/>
            <a:ext cx="3721494" cy="5878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áo lộn xộn</a:t>
            </a:r>
          </a:p>
        </p:txBody>
      </p:sp>
      <p:pic>
        <p:nvPicPr>
          <p:cNvPr id="31" name="Picture 4" descr="Kết quả hình ảnh cho dấu 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77" y="5499070"/>
            <a:ext cx="383049" cy="4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Káº¿t quáº£ hÃ¬nh áº£nh cho cartoon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661" y="3917106"/>
            <a:ext cx="2364320" cy="23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2788917" y="1809414"/>
            <a:ext cx="1852355" cy="1385455"/>
            <a:chOff x="2788917" y="1809414"/>
            <a:chExt cx="1852355" cy="1385455"/>
          </a:xfrm>
        </p:grpSpPr>
        <p:pic>
          <p:nvPicPr>
            <p:cNvPr id="7172" name="Picture 4" descr="Káº¿t quáº£ hÃ¬nh áº£nh cho clothes cartoon png"/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61" t="69886" r="20219" b="5250"/>
            <a:stretch/>
          </p:blipFill>
          <p:spPr bwMode="auto">
            <a:xfrm>
              <a:off x="2788917" y="1809414"/>
              <a:ext cx="845128" cy="1385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4" name="Picture 6" descr="Káº¿t quáº£ hÃ¬nh áº£nh cho clothes cartoon png"/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20" t="5488" r="65806" b="69896"/>
            <a:stretch/>
          </p:blipFill>
          <p:spPr bwMode="auto">
            <a:xfrm>
              <a:off x="3605737" y="2054888"/>
              <a:ext cx="1035535" cy="1090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194" name="Picture 2" descr="Káº¿t quáº£ hÃ¬nh áº£nh cho messy clothes cartoon 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8"/>
          <a:stretch/>
        </p:blipFill>
        <p:spPr bwMode="auto">
          <a:xfrm>
            <a:off x="2677109" y="5023343"/>
            <a:ext cx="1964163" cy="122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Káº¿t quáº£ hÃ¬nh áº£nh cho Girl cartoon pn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661" y="1164552"/>
            <a:ext cx="2064786" cy="206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Káº¿t quáº£ hÃ¬nh áº£nh cho clothes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942" y="3568076"/>
            <a:ext cx="1600785" cy="118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89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40"/>
    </mc:Choice>
    <mc:Fallback xmlns="">
      <p:transition spd="slow" advTm="24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9" grpId="0" animBg="1"/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9214&quot;&gt;&lt;object type=&quot;3&quot; unique_id=&quot;19215&quot;&gt;&lt;property id=&quot;20148&quot; value=&quot;5&quot;/&gt;&lt;property id=&quot;20300&quot; value=&quot;Slide 1&quot;/&gt;&lt;property id=&quot;20307&quot; value=&quot;257&quot;/&gt;&lt;/object&gt;&lt;object type=&quot;3&quot; unique_id=&quot;19216&quot;&gt;&lt;property id=&quot;20148&quot; value=&quot;5&quot;/&gt;&lt;property id=&quot;20300&quot; value=&quot;Slide 2&quot;/&gt;&lt;property id=&quot;20307&quot; value=&quot;258&quot;/&gt;&lt;/object&gt;&lt;object type=&quot;3&quot; unique_id=&quot;19217&quot;&gt;&lt;property id=&quot;20148&quot; value=&quot;5&quot;/&gt;&lt;property id=&quot;20300&quot; value=&quot;Slide 3&quot;/&gt;&lt;property id=&quot;20307&quot; value=&quot;259&quot;/&gt;&lt;/object&gt;&lt;object type=&quot;3&quot; unique_id=&quot;19218&quot;&gt;&lt;property id=&quot;20148&quot; value=&quot;5&quot;/&gt;&lt;property id=&quot;20300&quot; value=&quot;Slide 4&quot;/&gt;&lt;property id=&quot;20307&quot; value=&quot;260&quot;/&gt;&lt;/object&gt;&lt;object type=&quot;3&quot; unique_id=&quot;19219&quot;&gt;&lt;property id=&quot;20148&quot; value=&quot;5&quot;/&gt;&lt;property id=&quot;20300&quot; value=&quot;Slide 5&quot;/&gt;&lt;property id=&quot;20307&quot; value=&quot;282&quot;/&gt;&lt;/object&gt;&lt;object type=&quot;3&quot; unique_id=&quot;19220&quot;&gt;&lt;property id=&quot;20148&quot; value=&quot;5&quot;/&gt;&lt;property id=&quot;20300&quot; value=&quot;Slide 6&quot;/&gt;&lt;property id=&quot;20307&quot; value=&quot;261&quot;/&gt;&lt;/object&gt;&lt;object type=&quot;3&quot; unique_id=&quot;19221&quot;&gt;&lt;property id=&quot;20148&quot; value=&quot;5&quot;/&gt;&lt;property id=&quot;20300&quot; value=&quot;Slide 7&quot;/&gt;&lt;property id=&quot;20307&quot; value=&quot;262&quot;/&gt;&lt;/object&gt;&lt;object type=&quot;3&quot; unique_id=&quot;19222&quot;&gt;&lt;property id=&quot;20148&quot; value=&quot;5&quot;/&gt;&lt;property id=&quot;20300&quot; value=&quot;Slide 8&quot;/&gt;&lt;property id=&quot;20307&quot; value=&quot;263&quot;/&gt;&lt;/object&gt;&lt;object type=&quot;3&quot; unique_id=&quot;19223&quot;&gt;&lt;property id=&quot;20148&quot; value=&quot;5&quot;/&gt;&lt;property id=&quot;20300&quot; value=&quot;Slide 9&quot;/&gt;&lt;property id=&quot;20307&quot; value=&quot;264&quot;/&gt;&lt;/object&gt;&lt;object type=&quot;3&quot; unique_id=&quot;19224&quot;&gt;&lt;property id=&quot;20148&quot; value=&quot;5&quot;/&gt;&lt;property id=&quot;20300&quot; value=&quot;Slide 10&quot;/&gt;&lt;property id=&quot;20307&quot; value=&quot;265&quot;/&gt;&lt;/object&gt;&lt;object type=&quot;3&quot; unique_id=&quot;19225&quot;&gt;&lt;property id=&quot;20148&quot; value=&quot;5&quot;/&gt;&lt;property id=&quot;20300&quot; value=&quot;Slide 11&quot;/&gt;&lt;property id=&quot;20307&quot; value=&quot;266&quot;/&gt;&lt;/object&gt;&lt;object type=&quot;3&quot; unique_id=&quot;19226&quot;&gt;&lt;property id=&quot;20148&quot; value=&quot;5&quot;/&gt;&lt;property id=&quot;20300&quot; value=&quot;Slide 12&quot;/&gt;&lt;property id=&quot;20307&quot; value=&quot;267&quot;/&gt;&lt;/object&gt;&lt;object type=&quot;3&quot; unique_id=&quot;19227&quot;&gt;&lt;property id=&quot;20148&quot; value=&quot;5&quot;/&gt;&lt;property id=&quot;20300&quot; value=&quot;Slide 13&quot;/&gt;&lt;property id=&quot;20307&quot; value=&quot;268&quot;/&gt;&lt;/object&gt;&lt;object type=&quot;3&quot; unique_id=&quot;19228&quot;&gt;&lt;property id=&quot;20148&quot; value=&quot;5&quot;/&gt;&lt;property id=&quot;20300&quot; value=&quot;Slide 14&quot;/&gt;&lt;property id=&quot;20307&quot; value=&quot;269&quot;/&gt;&lt;/object&gt;&lt;object type=&quot;3&quot; unique_id=&quot;19229&quot;&gt;&lt;property id=&quot;20148&quot; value=&quot;5&quot;/&gt;&lt;property id=&quot;20300&quot; value=&quot;Slide 15&quot;/&gt;&lt;property id=&quot;20307&quot; value=&quot;270&quot;/&gt;&lt;/object&gt;&lt;object type=&quot;3&quot; unique_id=&quot;19230&quot;&gt;&lt;property id=&quot;20148&quot; value=&quot;5&quot;/&gt;&lt;property id=&quot;20300&quot; value=&quot;Slide 16&quot;/&gt;&lt;property id=&quot;20307&quot; value=&quot;271&quot;/&gt;&lt;/object&gt;&lt;object type=&quot;3&quot; unique_id=&quot;19231&quot;&gt;&lt;property id=&quot;20148&quot; value=&quot;5&quot;/&gt;&lt;property id=&quot;20300&quot; value=&quot;Slide 17&quot;/&gt;&lt;property id=&quot;20307&quot; value=&quot;284&quot;/&gt;&lt;/object&gt;&lt;object type=&quot;3&quot; unique_id=&quot;19232&quot;&gt;&lt;property id=&quot;20148&quot; value=&quot;5&quot;/&gt;&lt;property id=&quot;20300&quot; value=&quot;Slide 18&quot;/&gt;&lt;property id=&quot;20307&quot; value=&quot;278&quot;/&gt;&lt;/object&gt;&lt;object type=&quot;3&quot; unique_id=&quot;19233&quot;&gt;&lt;property id=&quot;20148&quot; value=&quot;5&quot;/&gt;&lt;property id=&quot;20300&quot; value=&quot;Slide 19&quot;/&gt;&lt;property id=&quot;20307&quot; value=&quot;279&quot;/&gt;&lt;/object&gt;&lt;object type=&quot;3&quot; unique_id=&quot;19234&quot;&gt;&lt;property id=&quot;20148&quot; value=&quot;5&quot;/&gt;&lt;property id=&quot;20300&quot; value=&quot;Slide 20&quot;/&gt;&lt;property id=&quot;20307&quot; value=&quot;285&quot;/&gt;&lt;/object&gt;&lt;object type=&quot;3&quot; unique_id=&quot;19235&quot;&gt;&lt;property id=&quot;20148&quot; value=&quot;5&quot;/&gt;&lt;property id=&quot;20300&quot; value=&quot;Slide 21&quot;/&gt;&lt;property id=&quot;20307&quot; value=&quot;290&quot;/&gt;&lt;/object&gt;&lt;/object&gt;&lt;object type=&quot;8&quot; unique_id=&quot;19258&quot;&gt;&lt;/object&gt;&lt;/object&gt;&lt;/database&gt;"/>
  <p:tag name="MMPROD_NEXTUNIQUEID" val="10011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659</Words>
  <Application>Microsoft Office PowerPoint</Application>
  <PresentationFormat>Widescreen</PresentationFormat>
  <Paragraphs>73</Paragraphs>
  <Slides>21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MAYTINH</dc:creator>
  <cp:lastModifiedBy>Trang Nguyen</cp:lastModifiedBy>
  <cp:revision>139</cp:revision>
  <dcterms:created xsi:type="dcterms:W3CDTF">2019-09-24T13:19:10Z</dcterms:created>
  <dcterms:modified xsi:type="dcterms:W3CDTF">2024-03-16T13:35:01Z</dcterms:modified>
</cp:coreProperties>
</file>