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64" r:id="rId4"/>
    <p:sldId id="266" r:id="rId5"/>
    <p:sldId id="267" r:id="rId6"/>
    <p:sldId id="268" r:id="rId7"/>
    <p:sldId id="262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5CE83-7172-4E14-A6F2-3999E49EEB34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8A0DB-8644-4BF3-8C05-D35ED3CAE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A0DB-8644-4BF3-8C05-D35ED3CAE3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5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8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8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9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9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3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1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7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7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A8C8-9BAB-46CC-950E-20300442B917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7FCE-509A-4475-ACD9-2D1EF57D2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4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6.png"/><Relationship Id="rId3" Type="http://schemas.microsoft.com/office/2007/relationships/media" Target="../media/media3.wav"/><Relationship Id="rId21" Type="http://schemas.openxmlformats.org/officeDocument/2006/relationships/image" Target="../media/image8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5.jp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20" Type="http://schemas.openxmlformats.org/officeDocument/2006/relationships/image" Target="../media/image7.jp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image" Target="../media/image4.png"/><Relationship Id="rId10" Type="http://schemas.openxmlformats.org/officeDocument/2006/relationships/audio" Target="../media/media6.wav"/><Relationship Id="rId19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audio1.wav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microsoft.com/office/2007/relationships/media" Target="../media/media14.wav"/><Relationship Id="rId18" Type="http://schemas.openxmlformats.org/officeDocument/2006/relationships/audio" Target="../media/media16.wav"/><Relationship Id="rId26" Type="http://schemas.openxmlformats.org/officeDocument/2006/relationships/image" Target="../media/image10.jpg"/><Relationship Id="rId3" Type="http://schemas.microsoft.com/office/2007/relationships/media" Target="../media/media9.wav"/><Relationship Id="rId21" Type="http://schemas.microsoft.com/office/2007/relationships/media" Target="../media/media18.wav"/><Relationship Id="rId7" Type="http://schemas.microsoft.com/office/2007/relationships/media" Target="../media/media11.wav"/><Relationship Id="rId12" Type="http://schemas.openxmlformats.org/officeDocument/2006/relationships/audio" Target="../media/media13.wav"/><Relationship Id="rId17" Type="http://schemas.microsoft.com/office/2007/relationships/media" Target="../media/media16.wav"/><Relationship Id="rId25" Type="http://schemas.openxmlformats.org/officeDocument/2006/relationships/image" Target="../media/image9.jpg"/><Relationship Id="rId2" Type="http://schemas.openxmlformats.org/officeDocument/2006/relationships/audio" Target="../media/media8.wav"/><Relationship Id="rId16" Type="http://schemas.openxmlformats.org/officeDocument/2006/relationships/audio" Target="../media/media15.wav"/><Relationship Id="rId20" Type="http://schemas.openxmlformats.org/officeDocument/2006/relationships/audio" Target="../media/media17.wav"/><Relationship Id="rId29" Type="http://schemas.openxmlformats.org/officeDocument/2006/relationships/image" Target="../media/image2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3.wav"/><Relationship Id="rId24" Type="http://schemas.openxmlformats.org/officeDocument/2006/relationships/notesSlide" Target="../notesSlides/notesSlide1.xml"/><Relationship Id="rId5" Type="http://schemas.microsoft.com/office/2007/relationships/media" Target="../media/media10.wav"/><Relationship Id="rId15" Type="http://schemas.microsoft.com/office/2007/relationships/media" Target="../media/media15.wav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2.jpg"/><Relationship Id="rId10" Type="http://schemas.openxmlformats.org/officeDocument/2006/relationships/audio" Target="../media/media12.wav"/><Relationship Id="rId19" Type="http://schemas.microsoft.com/office/2007/relationships/media" Target="../media/media17.wav"/><Relationship Id="rId31" Type="http://schemas.openxmlformats.org/officeDocument/2006/relationships/image" Target="../media/image14.jpg"/><Relationship Id="rId4" Type="http://schemas.openxmlformats.org/officeDocument/2006/relationships/audio" Target="../media/media9.wav"/><Relationship Id="rId9" Type="http://schemas.microsoft.com/office/2007/relationships/media" Target="../media/media12.wav"/><Relationship Id="rId14" Type="http://schemas.openxmlformats.org/officeDocument/2006/relationships/audio" Target="../media/media14.wav"/><Relationship Id="rId22" Type="http://schemas.openxmlformats.org/officeDocument/2006/relationships/audio" Target="../media/media18.wav"/><Relationship Id="rId27" Type="http://schemas.openxmlformats.org/officeDocument/2006/relationships/image" Target="../media/image11.jpg"/><Relationship Id="rId30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microsoft.com/office/2007/relationships/media" Target="../media/media25.wav"/><Relationship Id="rId18" Type="http://schemas.openxmlformats.org/officeDocument/2006/relationships/audio" Target="../media/audio1.wav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audio" Target="../media/media24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6" Type="http://schemas.openxmlformats.org/officeDocument/2006/relationships/audio" Target="../media/media26.wav"/><Relationship Id="rId20" Type="http://schemas.openxmlformats.org/officeDocument/2006/relationships/image" Target="../media/image2.png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microsoft.com/office/2007/relationships/media" Target="../media/media24.wav"/><Relationship Id="rId5" Type="http://schemas.microsoft.com/office/2007/relationships/media" Target="../media/media21.wav"/><Relationship Id="rId15" Type="http://schemas.microsoft.com/office/2007/relationships/media" Target="../media/media26.wav"/><Relationship Id="rId10" Type="http://schemas.openxmlformats.org/officeDocument/2006/relationships/audio" Target="../media/media23.wav"/><Relationship Id="rId19" Type="http://schemas.openxmlformats.org/officeDocument/2006/relationships/image" Target="../media/image15.png"/><Relationship Id="rId4" Type="http://schemas.openxmlformats.org/officeDocument/2006/relationships/audio" Target="../media/media20.wav"/><Relationship Id="rId9" Type="http://schemas.microsoft.com/office/2007/relationships/media" Target="../media/media23.wav"/><Relationship Id="rId14" Type="http://schemas.openxmlformats.org/officeDocument/2006/relationships/audio" Target="../media/media2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wav"/><Relationship Id="rId13" Type="http://schemas.microsoft.com/office/2007/relationships/media" Target="../media/media33.wav"/><Relationship Id="rId18" Type="http://schemas.openxmlformats.org/officeDocument/2006/relationships/audio" Target="../media/media35.wav"/><Relationship Id="rId3" Type="http://schemas.microsoft.com/office/2007/relationships/media" Target="../media/media28.wav"/><Relationship Id="rId21" Type="http://schemas.openxmlformats.org/officeDocument/2006/relationships/image" Target="../media/image16.png"/><Relationship Id="rId7" Type="http://schemas.microsoft.com/office/2007/relationships/media" Target="../media/media30.wav"/><Relationship Id="rId12" Type="http://schemas.openxmlformats.org/officeDocument/2006/relationships/audio" Target="../media/media32.wav"/><Relationship Id="rId17" Type="http://schemas.microsoft.com/office/2007/relationships/media" Target="../media/media35.wav"/><Relationship Id="rId2" Type="http://schemas.openxmlformats.org/officeDocument/2006/relationships/audio" Target="../media/media27.wav"/><Relationship Id="rId16" Type="http://schemas.openxmlformats.org/officeDocument/2006/relationships/audio" Target="../media/media34.wav"/><Relationship Id="rId20" Type="http://schemas.openxmlformats.org/officeDocument/2006/relationships/audio" Target="../media/audio1.wav"/><Relationship Id="rId1" Type="http://schemas.microsoft.com/office/2007/relationships/media" Target="../media/media27.wav"/><Relationship Id="rId6" Type="http://schemas.openxmlformats.org/officeDocument/2006/relationships/audio" Target="../media/media29.wav"/><Relationship Id="rId11" Type="http://schemas.microsoft.com/office/2007/relationships/media" Target="../media/media32.wav"/><Relationship Id="rId5" Type="http://schemas.microsoft.com/office/2007/relationships/media" Target="../media/media29.wav"/><Relationship Id="rId15" Type="http://schemas.microsoft.com/office/2007/relationships/media" Target="../media/media34.wav"/><Relationship Id="rId10" Type="http://schemas.openxmlformats.org/officeDocument/2006/relationships/audio" Target="../media/media31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8.wav"/><Relationship Id="rId9" Type="http://schemas.microsoft.com/office/2007/relationships/media" Target="../media/media31.wav"/><Relationship Id="rId14" Type="http://schemas.openxmlformats.org/officeDocument/2006/relationships/audio" Target="../media/media33.wav"/><Relationship Id="rId2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wav"/><Relationship Id="rId13" Type="http://schemas.microsoft.com/office/2007/relationships/media" Target="../media/media42.wav"/><Relationship Id="rId18" Type="http://schemas.openxmlformats.org/officeDocument/2006/relationships/audio" Target="../media/audio1.wav"/><Relationship Id="rId3" Type="http://schemas.microsoft.com/office/2007/relationships/media" Target="../media/media37.wav"/><Relationship Id="rId21" Type="http://schemas.openxmlformats.org/officeDocument/2006/relationships/image" Target="../media/image17.png"/><Relationship Id="rId7" Type="http://schemas.microsoft.com/office/2007/relationships/media" Target="../media/media39.wav"/><Relationship Id="rId12" Type="http://schemas.openxmlformats.org/officeDocument/2006/relationships/audio" Target="../media/media41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6" Type="http://schemas.openxmlformats.org/officeDocument/2006/relationships/audio" Target="../media/media43.wav"/><Relationship Id="rId20" Type="http://schemas.openxmlformats.org/officeDocument/2006/relationships/image" Target="../media/image8.png"/><Relationship Id="rId1" Type="http://schemas.microsoft.com/office/2007/relationships/media" Target="../media/media36.wav"/><Relationship Id="rId6" Type="http://schemas.openxmlformats.org/officeDocument/2006/relationships/audio" Target="../media/media38.wav"/><Relationship Id="rId11" Type="http://schemas.microsoft.com/office/2007/relationships/media" Target="../media/media41.wav"/><Relationship Id="rId5" Type="http://schemas.microsoft.com/office/2007/relationships/media" Target="../media/media38.wav"/><Relationship Id="rId15" Type="http://schemas.microsoft.com/office/2007/relationships/media" Target="../media/media43.wav"/><Relationship Id="rId23" Type="http://schemas.openxmlformats.org/officeDocument/2006/relationships/image" Target="../media/image19.jpg"/><Relationship Id="rId10" Type="http://schemas.openxmlformats.org/officeDocument/2006/relationships/audio" Target="../media/media40.wav"/><Relationship Id="rId19" Type="http://schemas.openxmlformats.org/officeDocument/2006/relationships/image" Target="../media/image2.png"/><Relationship Id="rId4" Type="http://schemas.openxmlformats.org/officeDocument/2006/relationships/audio" Target="../media/media37.wav"/><Relationship Id="rId9" Type="http://schemas.microsoft.com/office/2007/relationships/media" Target="../media/media40.wav"/><Relationship Id="rId14" Type="http://schemas.openxmlformats.org/officeDocument/2006/relationships/audio" Target="../media/media42.wav"/><Relationship Id="rId22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5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39261" y="562708"/>
            <a:ext cx="7772400" cy="1219200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</a:rPr>
              <a:t>QUẬN LONG BIÊN</a:t>
            </a:r>
            <a:br>
              <a:rPr lang="vi-VN" sz="2800" b="1">
                <a:solidFill>
                  <a:srgbClr val="002060"/>
                </a:solidFill>
              </a:rPr>
            </a:br>
            <a:r>
              <a:rPr lang="vi-VN" sz="2800" b="1" u="sng">
                <a:solidFill>
                  <a:srgbClr val="002060"/>
                </a:solidFill>
              </a:rPr>
              <a:t>TRƯỜNG MẦM NON </a:t>
            </a:r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-23813" y="2895600"/>
            <a:ext cx="9144000" cy="3962400"/>
          </a:xfrm>
        </p:spPr>
        <p:txBody>
          <a:bodyPr>
            <a:normAutofit lnSpcReduction="10000"/>
          </a:bodyPr>
          <a:lstStyle/>
          <a:p>
            <a:r>
              <a:rPr lang="vi-VN" sz="3500" b="1" dirty="0">
                <a:solidFill>
                  <a:srgbClr val="7030A0"/>
                </a:solidFill>
                <a:latin typeface="+mj-lt"/>
              </a:rPr>
              <a:t>LĨNH VỰC PHÁT TRIỂN 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THẨM MĨ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</a:p>
          <a:p>
            <a:endParaRPr lang="vi-VN" dirty="0">
              <a:solidFill>
                <a:srgbClr val="0070C0"/>
              </a:solidFill>
              <a:latin typeface="+mj-lt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</a:rPr>
              <a:t>	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	</a:t>
            </a:r>
          </a:p>
          <a:p>
            <a:pPr algn="l"/>
            <a:endParaRPr lang="en-US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Xin chào các con (1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228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7419" y="1650374"/>
            <a:ext cx="1216761" cy="11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6990" y="6227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Chuẩn bị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562708"/>
            <a:ext cx="3704492" cy="370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23939"/>
            <a:ext cx="3311652" cy="2921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819400"/>
            <a:ext cx="3848100" cy="3848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33800"/>
            <a:ext cx="3311652" cy="2933700"/>
          </a:xfrm>
          <a:prstGeom prst="rect">
            <a:avLst/>
          </a:prstGeom>
        </p:spPr>
      </p:pic>
      <p:pic>
        <p:nvPicPr>
          <p:cNvPr id="10" name="Và để thực giện....chuẩn b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72600" y="-46892"/>
            <a:ext cx="609600" cy="609600"/>
          </a:xfrm>
          <a:prstGeom prst="rect">
            <a:avLst/>
          </a:prstGeom>
        </p:spPr>
      </p:pic>
      <p:pic>
        <p:nvPicPr>
          <p:cNvPr id="11" name="Màu nước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39943" y="3140302"/>
            <a:ext cx="609600" cy="609600"/>
          </a:xfrm>
          <a:prstGeom prst="rect">
            <a:avLst/>
          </a:prstGeom>
        </p:spPr>
      </p:pic>
      <p:pic>
        <p:nvPicPr>
          <p:cNvPr id="12" name="Giấy a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25000" y="1975222"/>
            <a:ext cx="609600" cy="609600"/>
          </a:xfrm>
          <a:prstGeom prst="rect">
            <a:avLst/>
          </a:prstGeom>
        </p:spPr>
      </p:pic>
      <p:pic>
        <p:nvPicPr>
          <p:cNvPr id="13" name="FILEBúy dạ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25000" y="1066800"/>
            <a:ext cx="609600" cy="609600"/>
          </a:xfrm>
          <a:prstGeom prst="rect">
            <a:avLst/>
          </a:prstGeom>
        </p:spPr>
      </p:pic>
      <p:pic>
        <p:nvPicPr>
          <p:cNvPr id="14" name="Khăn lau tay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19138" y="4267200"/>
            <a:ext cx="609600" cy="609600"/>
          </a:xfrm>
          <a:prstGeom prst="rect">
            <a:avLst/>
          </a:prstGeom>
        </p:spPr>
      </p:pic>
      <p:pic>
        <p:nvPicPr>
          <p:cNvPr id="2" name="Và sau đây câc con quan sát ....nhé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25000" y="520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40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67852"/>
            <a:ext cx="6732630" cy="466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3" y="790916"/>
            <a:ext cx="7192721" cy="4830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6" y="626766"/>
            <a:ext cx="7324239" cy="5206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ác con vừa xem đó là tiết mục gì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96400" y="0"/>
            <a:ext cx="609600" cy="609600"/>
          </a:xfrm>
          <a:prstGeom prst="rect">
            <a:avLst/>
          </a:prstGeom>
        </p:spPr>
      </p:pic>
      <p:pic>
        <p:nvPicPr>
          <p:cNvPr id="5" name="Đó là tiết mục múa bóng các con vậ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366738" y="990600"/>
            <a:ext cx="609600" cy="609600"/>
          </a:xfrm>
          <a:prstGeom prst="rect">
            <a:avLst/>
          </a:prstGeom>
        </p:spPr>
      </p:pic>
      <p:pic>
        <p:nvPicPr>
          <p:cNvPr id="7" name="Các con thấy màn múa bóng nt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366738" y="1905000"/>
            <a:ext cx="609600" cy="609600"/>
          </a:xfrm>
          <a:prstGeom prst="rect">
            <a:avLst/>
          </a:prstGeom>
        </p:spPr>
      </p:pic>
      <p:pic>
        <p:nvPicPr>
          <p:cNvPr id="8" name="Màn múa bóng các con vật được thể hiện bằng đôi bàn tay đấy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96400" y="2590800"/>
            <a:ext cx="609600" cy="609600"/>
          </a:xfrm>
          <a:prstGeom prst="rect">
            <a:avLst/>
          </a:prstGeom>
        </p:spPr>
      </p:pic>
      <p:pic>
        <p:nvPicPr>
          <p:cNvPr id="9" name="Trong tiết mục có ngứng con vật nà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96400" y="34290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1" y="762000"/>
            <a:ext cx="7151085" cy="501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2" y="790917"/>
            <a:ext cx="7286766" cy="515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ó chú chim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18610" y="4177867"/>
            <a:ext cx="609600" cy="609600"/>
          </a:xfrm>
          <a:prstGeom prst="rect">
            <a:avLst/>
          </a:prstGeom>
        </p:spPr>
      </p:pic>
      <p:pic>
        <p:nvPicPr>
          <p:cNvPr id="17" name="Bạn thỏ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990600" y="355600"/>
            <a:ext cx="609600" cy="609600"/>
          </a:xfrm>
          <a:prstGeom prst="rect">
            <a:avLst/>
          </a:prstGeom>
        </p:spPr>
      </p:pic>
      <p:pic>
        <p:nvPicPr>
          <p:cNvPr id="18" name="Chú chim thiên nga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366738" y="5105400"/>
            <a:ext cx="609600" cy="609600"/>
          </a:xfrm>
          <a:prstGeom prst="rect">
            <a:avLst/>
          </a:prstGeom>
        </p:spPr>
      </p:pic>
      <p:pic>
        <p:nvPicPr>
          <p:cNvPr id="19" name="Bạn nhện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382478" y="5715000"/>
            <a:ext cx="609600" cy="609600"/>
          </a:xfrm>
          <a:prstGeom prst="rect">
            <a:avLst/>
          </a:prstGeom>
        </p:spPr>
      </p:pic>
      <p:pic>
        <p:nvPicPr>
          <p:cNvPr id="20" name="Và bạn chó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296400" y="6324600"/>
            <a:ext cx="609600" cy="609600"/>
          </a:xfrm>
          <a:prstGeom prst="rect">
            <a:avLst/>
          </a:prstGeom>
        </p:spPr>
      </p:pic>
      <p:pic>
        <p:nvPicPr>
          <p:cNvPr id="21" name="Đôi bàn tay thật là kì diệu đúng k các con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143000" y="1464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" y="0"/>
            <a:ext cx="9144000" cy="6019800"/>
          </a:xfrm>
          <a:prstGeom prst="rect">
            <a:avLst/>
          </a:prstGeom>
        </p:spPr>
      </p:pic>
      <p:pic>
        <p:nvPicPr>
          <p:cNvPr id="5" name="Tranh 1 cáCô có bức tranh gì đâ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76200"/>
            <a:ext cx="609600" cy="609600"/>
          </a:xfrm>
          <a:prstGeom prst="rect">
            <a:avLst/>
          </a:prstGeom>
        </p:spPr>
      </p:pic>
      <p:pic>
        <p:nvPicPr>
          <p:cNvPr id="6" name="Biwcs tranh ngững chú cá xin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990600"/>
            <a:ext cx="609600" cy="609600"/>
          </a:xfrm>
          <a:prstGeom prst="rect">
            <a:avLst/>
          </a:prstGeom>
        </p:spPr>
      </p:pic>
      <p:pic>
        <p:nvPicPr>
          <p:cNvPr id="8" name="Cô đã sử dubgj chất liệu màu gi......tạo ra b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48800" y="3581400"/>
            <a:ext cx="609600" cy="609600"/>
          </a:xfrm>
          <a:prstGeom prst="rect">
            <a:avLst/>
          </a:prstGeom>
        </p:spPr>
      </p:pic>
      <p:pic>
        <p:nvPicPr>
          <p:cNvPr id="9" name="Cô đã sử dụng chất liệu màu nước đấy......có cá màu xanh màu đỏ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48800" y="2745545"/>
            <a:ext cx="609600" cy="609600"/>
          </a:xfrm>
          <a:prstGeom prst="rect">
            <a:avLst/>
          </a:prstGeom>
        </p:spPr>
      </p:pic>
      <p:pic>
        <p:nvPicPr>
          <p:cNvPr id="10" name="Những chú cá có màu sắc na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12812" y="4343400"/>
            <a:ext cx="609600" cy="609600"/>
          </a:xfrm>
          <a:prstGeom prst="rect">
            <a:avLst/>
          </a:prstGeom>
        </p:spPr>
      </p:pic>
      <p:pic>
        <p:nvPicPr>
          <p:cNvPr id="11" name="Ai có nhận xét gì về .......có gì đặc biệt nào - Part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79170" y="1752600"/>
            <a:ext cx="609600" cy="609600"/>
          </a:xfrm>
          <a:prstGeom prst="rect">
            <a:avLst/>
          </a:prstGeom>
        </p:spPr>
      </p:pic>
      <p:pic>
        <p:nvPicPr>
          <p:cNvPr id="12" name="Để làm đk những chú cá.......cô lan đã làm ntn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33913" y="4953000"/>
            <a:ext cx="609600" cy="609600"/>
          </a:xfrm>
          <a:prstGeom prst="rect">
            <a:avLst/>
          </a:prstGeom>
        </p:spPr>
      </p:pic>
      <p:pic>
        <p:nvPicPr>
          <p:cNvPr id="3" name="FILE_20211021_163547_Ghi âm của tôi 99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488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9144000" cy="5867400"/>
          </a:xfrm>
          <a:prstGeom prst="rect">
            <a:avLst/>
          </a:prstGeom>
        </p:spPr>
      </p:pic>
      <p:pic>
        <p:nvPicPr>
          <p:cNvPr id="5" name="Tranh 2 gà_ còn đây là bức tranh gì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48800" y="152400"/>
            <a:ext cx="609600" cy="609600"/>
          </a:xfrm>
          <a:prstGeom prst="rect">
            <a:avLst/>
          </a:prstGeom>
        </p:spPr>
      </p:pic>
      <p:pic>
        <p:nvPicPr>
          <p:cNvPr id="7" name="Bạn nào có nhận xét gì về bức tranh này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48800" y="1752600"/>
            <a:ext cx="609600" cy="609600"/>
          </a:xfrm>
          <a:prstGeom prst="rect">
            <a:avLst/>
          </a:prstGeom>
        </p:spPr>
      </p:pic>
      <p:pic>
        <p:nvPicPr>
          <p:cNvPr id="8" name="Ai có thêt đặt tên giúp cô bức tranh đk k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72600" y="838200"/>
            <a:ext cx="609600" cy="609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83923" y="152400"/>
            <a:ext cx="2819400" cy="533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FILE_20211019_132656_Tên vức tranh gà mẹ gà co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72600" y="2628900"/>
            <a:ext cx="609600" cy="609600"/>
          </a:xfrm>
          <a:prstGeom prst="rect">
            <a:avLst/>
          </a:prstGeom>
        </p:spPr>
      </p:pic>
      <p:pic>
        <p:nvPicPr>
          <p:cNvPr id="11" name="FILE_20211019_133656_Gà mẹ dắt gà con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448800" y="3383280"/>
            <a:ext cx="609600" cy="609600"/>
          </a:xfrm>
          <a:prstGeom prst="rect">
            <a:avLst/>
          </a:prstGeom>
        </p:spPr>
      </p:pic>
      <p:pic>
        <p:nvPicPr>
          <p:cNvPr id="12" name="Đố các con biết để tạo ra con  gà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72600" y="4191000"/>
            <a:ext cx="609600" cy="609600"/>
          </a:xfrm>
          <a:prstGeom prst="rect">
            <a:avLst/>
          </a:prstGeom>
        </p:spPr>
      </p:pic>
      <p:pic>
        <p:nvPicPr>
          <p:cNvPr id="13" name="Cô đã in tay để....con gà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00029" y="4953000"/>
            <a:ext cx="609600" cy="609600"/>
          </a:xfrm>
          <a:prstGeom prst="rect">
            <a:avLst/>
          </a:prstGeom>
        </p:spPr>
      </p:pic>
      <p:pic>
        <p:nvPicPr>
          <p:cNvPr id="14" name="Cô đã in con gà mái ntn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72600" y="5860366"/>
            <a:ext cx="609600" cy="609600"/>
          </a:xfrm>
          <a:prstGeom prst="rect">
            <a:avLst/>
          </a:prstGeom>
        </p:spPr>
      </p:pic>
      <p:pic>
        <p:nvPicPr>
          <p:cNvPr id="15" name="Để biết cô tạo......quan sát...6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90600" y="68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4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8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hắc nhở khi in.....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7400" y="1143000"/>
            <a:ext cx="609600" cy="609600"/>
          </a:xfrm>
          <a:prstGeom prst="rect">
            <a:avLst/>
          </a:prstGeom>
        </p:spPr>
      </p:pic>
      <p:pic>
        <p:nvPicPr>
          <p:cNvPr id="10" name="FILE_20211019_135741_Các con nhớ để bài khô.....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1312" y="205740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26670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>
                <a:latin typeface="+mj-lt"/>
              </a:rPr>
              <a:t>Cô chúc các con luôn chăm ngoan học giỏi!</a:t>
            </a:r>
            <a:endParaRPr lang="en-US" sz="3600" b="1" i="1">
              <a:latin typeface="+mj-lt"/>
            </a:endParaRPr>
          </a:p>
        </p:txBody>
      </p:sp>
      <p:pic>
        <p:nvPicPr>
          <p:cNvPr id="14" name="FILE_20211019_141012_Xin chào và hẹn gặp lại...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1145" y="3962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" y="1"/>
            <a:ext cx="4643511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495800" cy="3657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55" y="17193"/>
            <a:ext cx="4724400" cy="6803340"/>
          </a:xfrm>
          <a:prstGeom prst="rect">
            <a:avLst/>
          </a:prstGeom>
        </p:spPr>
      </p:pic>
      <p:pic>
        <p:nvPicPr>
          <p:cNvPr id="5" name="xem tranh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1145" y="4724399"/>
            <a:ext cx="609600" cy="609600"/>
          </a:xfrm>
          <a:prstGeom prst="rect">
            <a:avLst/>
          </a:prstGeom>
        </p:spPr>
      </p:pic>
      <p:pic>
        <p:nvPicPr>
          <p:cNvPr id="6" name="Cô biết các con có nhìu sáng tạo......thực hiện hđ nhé - Par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90600" y="1295401"/>
            <a:ext cx="609600" cy="609600"/>
          </a:xfrm>
          <a:prstGeom prst="rect">
            <a:avLst/>
          </a:prstGeom>
        </p:spPr>
      </p:pic>
      <p:pic>
        <p:nvPicPr>
          <p:cNvPr id="7" name="giao duc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72600" y="5638800"/>
            <a:ext cx="609600" cy="609600"/>
          </a:xfrm>
          <a:prstGeom prst="rect">
            <a:avLst/>
          </a:prstGeom>
        </p:spPr>
      </p:pic>
      <p:pic>
        <p:nvPicPr>
          <p:cNvPr id="13" name="Cô biết các con có nhìu sáng tạo......thực hiện hđ nhé - Part 2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0600" y="304800"/>
            <a:ext cx="609600" cy="609600"/>
          </a:xfrm>
          <a:prstGeom prst="rect">
            <a:avLst/>
          </a:prstGeom>
        </p:spPr>
      </p:pic>
      <p:pic>
        <p:nvPicPr>
          <p:cNvPr id="8" name="Cô chúc các con.....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03943" y="2380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3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19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17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0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546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-228600" y="1752600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4400" i="1" dirty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và hẹn gặp lại các con!</a:t>
            </a:r>
          </a:p>
          <a:p>
            <a:pPr marL="0" indent="0">
              <a:buNone/>
            </a:pPr>
            <a:endParaRPr lang="en-US" sz="4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PHÒNG GD &amp;amp; ĐT QUẬN LONG BIÊN TRƯỜNG MẦM NON SƠN CA&amp;quot;&quot;/&gt;&lt;property id=&quot;20307&quot; value=&quot;256&quot;/&gt;&lt;/object&gt;&lt;object type=&quot;3&quot; unique_id=&quot;10083&quot;&gt;&lt;property id=&quot;20148&quot; value=&quot;5&quot;/&gt;&lt;property id=&quot;20300&quot; value=&quot;Slide 2&quot;/&gt;&lt;property id=&quot;20307&quot; value=&quot;263&quot;/&gt;&lt;/object&gt;&lt;object type=&quot;3&quot; unique_id=&quot;10084&quot;&gt;&lt;property id=&quot;20148&quot; value=&quot;5&quot;/&gt;&lt;property id=&quot;20300&quot; value=&quot;Slide 3&quot;/&gt;&lt;property id=&quot;20307&quot; value=&quot;264&quot;/&gt;&lt;/object&gt;&lt;object type=&quot;3&quot; unique_id=&quot;10086&quot;&gt;&lt;property id=&quot;20148&quot; value=&quot;5&quot;/&gt;&lt;property id=&quot;20300&quot; value=&quot;Slide 4&quot;/&gt;&lt;property id=&quot;20307&quot; value=&quot;266&quot;/&gt;&lt;/object&gt;&lt;object type=&quot;3&quot; unique_id=&quot;10087&quot;&gt;&lt;property id=&quot;20148&quot; value=&quot;5&quot;/&gt;&lt;property id=&quot;20300&quot; value=&quot;Slide 5&quot;/&gt;&lt;property id=&quot;20307&quot; value=&quot;267&quot;/&gt;&lt;/object&gt;&lt;object type=&quot;3&quot; unique_id=&quot;10088&quot;&gt;&lt;property id=&quot;20148&quot; value=&quot;5&quot;/&gt;&lt;property id=&quot;20300&quot; value=&quot;Slide 6&quot;/&gt;&lt;property id=&quot;20307&quot; value=&quot;268&quot;/&gt;&lt;/object&gt;&lt;object type=&quot;3&quot; unique_id=&quot;10091&quot;&gt;&lt;property id=&quot;20148&quot; value=&quot;5&quot;/&gt;&lt;property id=&quot;20300&quot; value=&quot;Slide 7&quot;/&gt;&lt;property id=&quot;20307&quot; value=&quot;262&quot;/&gt;&lt;/object&gt;&lt;/object&gt;&lt;object type=&quot;8&quot; unique_id=&quot;1000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71</Words>
  <Application>Microsoft Office PowerPoint</Application>
  <PresentationFormat>On-screen Show (4:3)</PresentationFormat>
  <Paragraphs>13</Paragraphs>
  <Slides>7</Slides>
  <Notes>1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UBND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QUẬN LONG BIÊN TRƯỜNG MẦM NON SƠN CA</dc:title>
  <dc:creator>AutoBVT</dc:creator>
  <cp:lastModifiedBy>Trang Nguyen</cp:lastModifiedBy>
  <cp:revision>15</cp:revision>
  <dcterms:created xsi:type="dcterms:W3CDTF">2021-09-28T14:40:55Z</dcterms:created>
  <dcterms:modified xsi:type="dcterms:W3CDTF">2024-03-16T13:12:23Z</dcterms:modified>
</cp:coreProperties>
</file>