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6" r:id="rId3"/>
    <p:sldId id="258" r:id="rId4"/>
    <p:sldId id="304" r:id="rId5"/>
    <p:sldId id="305" r:id="rId6"/>
    <p:sldId id="259" r:id="rId7"/>
    <p:sldId id="306" r:id="rId8"/>
    <p:sldId id="302" r:id="rId9"/>
    <p:sldId id="308" r:id="rId10"/>
    <p:sldId id="307" r:id="rId11"/>
    <p:sldId id="263" r:id="rId12"/>
    <p:sldId id="269" r:id="rId13"/>
    <p:sldId id="272" r:id="rId14"/>
    <p:sldId id="303" r:id="rId15"/>
    <p:sldId id="273" r:id="rId16"/>
    <p:sldId id="274" r:id="rId17"/>
    <p:sldId id="275" r:id="rId18"/>
    <p:sldId id="276" r:id="rId19"/>
    <p:sldId id="277" r:id="rId20"/>
    <p:sldId id="278" r:id="rId21"/>
    <p:sldId id="287" r:id="rId22"/>
    <p:sldId id="290" r:id="rId23"/>
    <p:sldId id="310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43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2" d="100"/>
          <a:sy n="52" d="100"/>
        </p:scale>
        <p:origin x="1738" y="5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D0DA2-E2F5-47B8-96B7-D32A62719D7B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F4E4B-0F2B-440B-971F-159D0D87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27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4E4B-0F2B-440B-971F-159D0D8736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47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3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8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3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9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9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9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8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1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65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5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6DEF6-C910-4892-89DA-36214749A2C9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0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64228" y="60960"/>
            <a:ext cx="7559041" cy="8186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vi-VN" sz="1800" b="1"/>
              <a:t>UẬN </a:t>
            </a:r>
            <a:r>
              <a:rPr lang="vi-VN" sz="1800" b="1" dirty="0"/>
              <a:t>LONG BIÊN</a:t>
            </a:r>
            <a:br>
              <a:rPr lang="vi-VN" sz="1800" b="1" dirty="0"/>
            </a:br>
            <a:r>
              <a:rPr lang="vi-VN" sz="1800" b="1" dirty="0"/>
              <a:t>TRƯỜNG </a:t>
            </a:r>
            <a:r>
              <a:rPr lang="vi-VN" sz="1800" b="1"/>
              <a:t>MẦM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NON HOA MỘC LAN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068" y="1077240"/>
            <a:ext cx="1725359" cy="165634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979151" y="3120235"/>
            <a:ext cx="6204857" cy="6052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000" b="1" dirty="0">
                <a:solidFill>
                  <a:srgbClr val="0000FF"/>
                </a:solidFill>
              </a:rPr>
              <a:t>LĨNH VỰC PHÁT TRIỂN NGÔN NGỮ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68131" y="3874974"/>
            <a:ext cx="5143831" cy="847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420386" y="4335692"/>
            <a:ext cx="3702121" cy="514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903165" y="4901526"/>
            <a:ext cx="4736562" cy="584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87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ạm Hoan: Bài thơ GIÀN GẤC - Tác giả : Đặng vương Hư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852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170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ơ Giàn Gấc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288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ơ : Giàn gấc | MN Cự Kh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409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96460" y="2460526"/>
            <a:ext cx="6912768" cy="194421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42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91843" y="2345858"/>
            <a:ext cx="5184576" cy="792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67807" y="3331228"/>
            <a:ext cx="5832648" cy="6434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800" b="1" i="1" dirty="0">
                <a:cs typeface="Times New Roman" panose="02020603050405020304" pitchFamily="18" charset="0"/>
              </a:rPr>
              <a:t>Đặng Vương Hưng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39616" y="942580"/>
            <a:ext cx="6912768" cy="792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6100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68218" y="2055804"/>
            <a:ext cx="7462731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giàn gấc như thế nào?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80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7350" y="5195331"/>
            <a:ext cx="2397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chemeClr val="bg1"/>
                </a:solidFill>
                <a:effectLst/>
                <a:latin typeface="inherit"/>
              </a:rPr>
              <a:t>Làm anh khó đấy</a:t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b="0" i="0" dirty="0">
                <a:solidFill>
                  <a:schemeClr val="bg1"/>
                </a:solidFill>
                <a:effectLst/>
                <a:latin typeface="inherit"/>
              </a:rPr>
              <a:t>Phải đâu chuyện đùa</a:t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b="0" i="0" dirty="0">
                <a:solidFill>
                  <a:schemeClr val="bg1"/>
                </a:solidFill>
                <a:effectLst/>
                <a:latin typeface="inherit"/>
              </a:rPr>
              <a:t>Với em gái bé</a:t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b="0" i="0" dirty="0">
                <a:solidFill>
                  <a:schemeClr val="bg1"/>
                </a:solidFill>
                <a:effectLst/>
                <a:latin typeface="inherit"/>
              </a:rPr>
              <a:t>Phải người lớn cơ.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Phạm Hoan: Bài thơ GIÀN GẤC - Tác giả : Đặng vương Hư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852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13686" y="1675367"/>
            <a:ext cx="6038334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Sáng nay gấc khoe điều gì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611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ơ Giàn Gấc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40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13686" y="1675367"/>
            <a:ext cx="6038334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gấc được miêu tả như thế nào?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70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powerpoint wallpaper | Hình nền, Giáo dục, Power poin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4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30913" y="824467"/>
            <a:ext cx="4392488" cy="81415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1416" y="1712043"/>
            <a:ext cx="9771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r>
              <a:rPr 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0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dirty="0">
                <a:solidFill>
                  <a:srgbClr val="000000"/>
                </a:solidFill>
              </a:rPr>
              <a:t>-</a:t>
            </a:r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</a:t>
            </a:r>
            <a:r>
              <a:rPr 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0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cho trẻ phát triển ngôn ngữ, kỹ năng đọc thơ diễn cảm.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r>
              <a:rPr 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 biết lợi ích của cây, biết chăm sóc cây cối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50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ơ : Giàn gấc | MN Cự Kh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841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100 Hình Nền Powerpoint Đẹp Và Chất Lượng Nhất, Hình Nền Powerpoint Màu  Trắng Đẹp – c-n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79096" y="1545604"/>
            <a:ext cx="10022305" cy="37667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/>
              <a:t>Cô giải thích từ “ mặt trời”: những quả gấc khi chín đỏ tươi như những mặt trời.</a:t>
            </a:r>
          </a:p>
          <a:p>
            <a:r>
              <a:rPr lang="vi-VN" dirty="0"/>
              <a:t>=&gt; Giáo dục trẻ: Trái gấc chín đỏ có nhiều công dụng, giàu vitamin  A, ăn sáng mắt, rất bổ cho sức khỏe, giáo dục trẻ chăm sóc, bảo vệ cây.</a:t>
            </a:r>
          </a:p>
        </p:txBody>
      </p:sp>
    </p:spTree>
    <p:extLst>
      <p:ext uri="{BB962C8B-B14F-4D97-AF65-F5344CB8AC3E}">
        <p14:creationId xmlns:p14="http://schemas.microsoft.com/office/powerpoint/2010/main" val="336601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Thơ GIÀN GẤ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86" end="109736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281" y="2154982"/>
            <a:ext cx="5482578" cy="7604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Hình ảnh kết thúc slide đẹp, ấn tượng nhấ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0043" y="4341340"/>
            <a:ext cx="3204520" cy="897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solidFill>
                  <a:srgbClr val="F6EC26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5400" b="1" dirty="0">
                <a:solidFill>
                  <a:srgbClr val="F6EC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6EC2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5400" b="1" dirty="0">
                <a:solidFill>
                  <a:srgbClr val="F6EC26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61405" y="4254843"/>
            <a:ext cx="3542272" cy="897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5400" b="1" dirty="0">
                <a:solidFill>
                  <a:srgbClr val="F6EC26"/>
                </a:solidFill>
                <a:latin typeface="Times New Roman" pitchFamily="18" charset="0"/>
                <a:cs typeface="Times New Roman" pitchFamily="18" charset="0"/>
              </a:rPr>
              <a:t>Hẹn gặp lại</a:t>
            </a:r>
            <a:endParaRPr lang="en-US" sz="5400" b="1" dirty="0">
              <a:solidFill>
                <a:srgbClr val="F6EC2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0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9"/>
    </mc:Choice>
    <mc:Fallback xmlns="">
      <p:transition spd="slow" advTm="15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+ Hình nền Slide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613190" y="1153982"/>
            <a:ext cx="2494666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0963" y="2125182"/>
            <a:ext cx="9934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cô: 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điện tử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que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cây xanh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Video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59253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38688" y="2150075"/>
            <a:ext cx="8808720" cy="1054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cây xanh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- Bài hát cực hay cho thiếu nhi về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3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56920" y="1565875"/>
            <a:ext cx="2494666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57652" y="2710935"/>
            <a:ext cx="2494666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423" y="3487691"/>
            <a:ext cx="5280454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Đặng Vương Hưng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29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500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89081" y="477029"/>
            <a:ext cx="6912768" cy="792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95600" y="2287850"/>
            <a:ext cx="6912768" cy="8864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9696" y="1269117"/>
            <a:ext cx="5184576" cy="792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13505" y="3396673"/>
            <a:ext cx="5832648" cy="6434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800" b="1" i="1" dirty="0">
                <a:cs typeface="Times New Roman" panose="02020603050405020304" pitchFamily="18" charset="0"/>
              </a:rPr>
              <a:t>Đặng Vương Hưng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83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56920" y="1565875"/>
            <a:ext cx="2494666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57652" y="2710935"/>
            <a:ext cx="2494666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423" y="3487691"/>
            <a:ext cx="5280454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Đặng Vương Hưng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6870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91&quot;&gt;&lt;/object&gt;&lt;object type=&quot;2&quot; unique_id=&quot;10092&quot;&gt;&lt;object type=&quot;3&quot; unique_id=&quot;10093&quot;&gt;&lt;property id=&quot;20148&quot; value=&quot;5&quot;/&gt;&lt;property id=&quot;20300&quot; value=&quot;Slide 2&quot;/&gt;&lt;property id=&quot;20307&quot; value=&quot;256&quot;/&gt;&lt;/object&gt;&lt;object type=&quot;3&quot; unique_id=&quot;10094&quot;&gt;&lt;property id=&quot;20148&quot; value=&quot;5&quot;/&gt;&lt;property id=&quot;20300&quot; value=&quot;Slide 1&quot;/&gt;&lt;property id=&quot;20307&quot; value=&quot;257&quot;/&gt;&lt;/object&gt;&lt;object type=&quot;3&quot; unique_id=&quot;27164&quot;&gt;&lt;property id=&quot;20148&quot; value=&quot;5&quot;/&gt;&lt;property id=&quot;20300&quot; value=&quot;Slide 3&quot;/&gt;&lt;property id=&quot;20307&quot; value=&quot;258&quot;/&gt;&lt;/object&gt;&lt;object type=&quot;3&quot; unique_id=&quot;27165&quot;&gt;&lt;property id=&quot;20148&quot; value=&quot;5&quot;/&gt;&lt;property id=&quot;20300&quot; value=&quot;Slide 6&quot;/&gt;&lt;property id=&quot;20307&quot; value=&quot;259&quot;/&gt;&lt;/object&gt;&lt;object type=&quot;3&quot; unique_id=&quot;27168&quot;&gt;&lt;property id=&quot;20148&quot; value=&quot;5&quot;/&gt;&lt;property id=&quot;20300&quot; value=&quot;Slide 11&quot;/&gt;&lt;property id=&quot;20307&quot; value=&quot;263&quot;/&gt;&lt;/object&gt;&lt;object type=&quot;3&quot; unique_id=&quot;27174&quot;&gt;&lt;property id=&quot;20148&quot; value=&quot;5&quot;/&gt;&lt;property id=&quot;20300&quot; value=&quot;Slide 12&quot;/&gt;&lt;property id=&quot;20307&quot; value=&quot;269&quot;/&gt;&lt;/object&gt;&lt;object type=&quot;3&quot; unique_id=&quot;27250&quot;&gt;&lt;property id=&quot;20148&quot; value=&quot;5&quot;/&gt;&lt;property id=&quot;20300&quot; value=&quot;Slide 13&quot;/&gt;&lt;property id=&quot;20307&quot; value=&quot;272&quot;/&gt;&lt;/object&gt;&lt;object type=&quot;3&quot; unique_id=&quot;27347&quot;&gt;&lt;property id=&quot;20148&quot; value=&quot;5&quot;/&gt;&lt;property id=&quot;20300&quot; value=&quot;Slide 15&quot;/&gt;&lt;property id=&quot;20307&quot; value=&quot;273&quot;/&gt;&lt;/object&gt;&lt;object type=&quot;3&quot; unique_id=&quot;27348&quot;&gt;&lt;property id=&quot;20148&quot; value=&quot;5&quot;/&gt;&lt;property id=&quot;20300&quot; value=&quot;Slide 16&quot;/&gt;&lt;property id=&quot;20307&quot; value=&quot;274&quot;/&gt;&lt;/object&gt;&lt;object type=&quot;3&quot; unique_id=&quot;27349&quot;&gt;&lt;property id=&quot;20148&quot; value=&quot;5&quot;/&gt;&lt;property id=&quot;20300&quot; value=&quot;Slide 17&quot;/&gt;&lt;property id=&quot;20307&quot; value=&quot;275&quot;/&gt;&lt;/object&gt;&lt;object type=&quot;3&quot; unique_id=&quot;27502&quot;&gt;&lt;property id=&quot;20148&quot; value=&quot;5&quot;/&gt;&lt;property id=&quot;20300&quot; value=&quot;Slide 18&quot;/&gt;&lt;property id=&quot;20307&quot; value=&quot;276&quot;/&gt;&lt;/object&gt;&lt;object type=&quot;3&quot; unique_id=&quot;27503&quot;&gt;&lt;property id=&quot;20148&quot; value=&quot;5&quot;/&gt;&lt;property id=&quot;20300&quot; value=&quot;Slide 19&quot;/&gt;&lt;property id=&quot;20307&quot; value=&quot;277&quot;/&gt;&lt;/object&gt;&lt;object type=&quot;3&quot; unique_id=&quot;27504&quot;&gt;&lt;property id=&quot;20148&quot; value=&quot;5&quot;/&gt;&lt;property id=&quot;20300&quot; value=&quot;Slide 20&quot;/&gt;&lt;property id=&quot;20307&quot; value=&quot;278&quot;/&gt;&lt;/object&gt;&lt;object type=&quot;3&quot; unique_id=&quot;27738&quot;&gt;&lt;property id=&quot;20148&quot; value=&quot;5&quot;/&gt;&lt;property id=&quot;20300&quot; value=&quot;Slide 21&quot;/&gt;&lt;property id=&quot;20307&quot; value=&quot;287&quot;/&gt;&lt;/object&gt;&lt;object type=&quot;3&quot; unique_id=&quot;27964&quot;&gt;&lt;property id=&quot;20148&quot; value=&quot;5&quot;/&gt;&lt;property id=&quot;20300&quot; value=&quot;Slide 22&quot;/&gt;&lt;property id=&quot;20307&quot; value=&quot;290&quot;/&gt;&lt;/object&gt;&lt;object type=&quot;3&quot; unique_id=&quot;30259&quot;&gt;&lt;property id=&quot;20148&quot; value=&quot;5&quot;/&gt;&lt;property id=&quot;20300&quot; value=&quot;Slide 8&quot;/&gt;&lt;property id=&quot;20307&quot; value=&quot;302&quot;/&gt;&lt;/object&gt;&lt;object type=&quot;3&quot; unique_id=&quot;30383&quot;&gt;&lt;property id=&quot;20148&quot; value=&quot;5&quot;/&gt;&lt;property id=&quot;20300&quot; value=&quot;Slide 14&quot;/&gt;&lt;property id=&quot;20307&quot; value=&quot;303&quot;/&gt;&lt;/object&gt;&lt;object type=&quot;3&quot; unique_id=&quot;31594&quot;&gt;&lt;property id=&quot;20148&quot; value=&quot;5&quot;/&gt;&lt;property id=&quot;20300&quot; value=&quot;Slide 4&quot;/&gt;&lt;property id=&quot;20307&quot; value=&quot;304&quot;/&gt;&lt;/object&gt;&lt;object type=&quot;3&quot; unique_id=&quot;31931&quot;&gt;&lt;property id=&quot;20148&quot; value=&quot;5&quot;/&gt;&lt;property id=&quot;20300&quot; value=&quot;Slide 5&quot;/&gt;&lt;property id=&quot;20307&quot; value=&quot;305&quot;/&gt;&lt;/object&gt;&lt;object type=&quot;3&quot; unique_id=&quot;32059&quot;&gt;&lt;property id=&quot;20148&quot; value=&quot;5&quot;/&gt;&lt;property id=&quot;20300&quot; value=&quot;Slide 7&quot;/&gt;&lt;property id=&quot;20307&quot; value=&quot;306&quot;/&gt;&lt;/object&gt;&lt;object type=&quot;3&quot; unique_id=&quot;32187&quot;&gt;&lt;property id=&quot;20148&quot; value=&quot;5&quot;/&gt;&lt;property id=&quot;20300&quot; value=&quot;Slide 9&quot;/&gt;&lt;property id=&quot;20307&quot; value=&quot;308&quot;/&gt;&lt;/object&gt;&lt;object type=&quot;3&quot; unique_id=&quot;32188&quot;&gt;&lt;property id=&quot;20148&quot; value=&quot;5&quot;/&gt;&lt;property id=&quot;20300&quot; value=&quot;Slide 10&quot;/&gt;&lt;property id=&quot;20307&quot; value=&quot;307&quot;/&gt;&lt;/object&gt;&lt;object type=&quot;3&quot; unique_id=&quot;32949&quot;&gt;&lt;property id=&quot;20148&quot; value=&quot;5&quot;/&gt;&lt;property id=&quot;20300&quot; value=&quot;Slide 23&quot;/&gt;&lt;property id=&quot;20307&quot; value=&quot;310&quot;/&gt;&lt;/object&gt;&lt;/object&gt;&lt;/object&gt;&lt;/database&gt;"/>
  <p:tag name="ISPRING_UUID" val="{0874999A-0333-4228-91BA-50F7E8D8A051}"/>
  <p:tag name="ISPRING_RESOURCE_FOLDER" val="C:\Users\Admin\Desktop\tho gian gac\"/>
  <p:tag name="ISPRING_PRESENTATION_PATH" val="C:\Users\Admin\Desktop\tho gian gac.pptx"/>
  <p:tag name="ISPRING_PROJECT_VERSION" val="9.3"/>
  <p:tag name="ISPRING_PROJECT_FOLDER_UPDATED" val="1"/>
  <p:tag name="ISPRING_SCREEN_RECS_UPDATED" val="C:\Users\Admin\Desktop\tho gian gac\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3|1.5|1.8|2.4|3.8|3.8|2.9|2.2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382</Words>
  <Application>Microsoft Office PowerPoint</Application>
  <PresentationFormat>Widescreen</PresentationFormat>
  <Paragraphs>45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inherit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103</cp:revision>
  <dcterms:created xsi:type="dcterms:W3CDTF">2022-06-02T02:43:00Z</dcterms:created>
  <dcterms:modified xsi:type="dcterms:W3CDTF">2024-03-16T13:43:47Z</dcterms:modified>
</cp:coreProperties>
</file>