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8" r:id="rId3"/>
    <p:sldMasterId id="2147483724" r:id="rId4"/>
    <p:sldMasterId id="2147483737" r:id="rId5"/>
  </p:sldMasterIdLst>
  <p:notesMasterIdLst>
    <p:notesMasterId r:id="rId36"/>
  </p:notesMasterIdLst>
  <p:sldIdLst>
    <p:sldId id="280" r:id="rId6"/>
    <p:sldId id="304" r:id="rId7"/>
    <p:sldId id="272" r:id="rId8"/>
    <p:sldId id="273" r:id="rId9"/>
    <p:sldId id="278" r:id="rId10"/>
    <p:sldId id="279" r:id="rId11"/>
    <p:sldId id="307" r:id="rId12"/>
    <p:sldId id="302" r:id="rId13"/>
    <p:sldId id="296" r:id="rId14"/>
    <p:sldId id="300" r:id="rId15"/>
    <p:sldId id="288" r:id="rId16"/>
    <p:sldId id="299" r:id="rId17"/>
    <p:sldId id="292" r:id="rId18"/>
    <p:sldId id="276" r:id="rId19"/>
    <p:sldId id="305" r:id="rId20"/>
    <p:sldId id="306" r:id="rId21"/>
    <p:sldId id="308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2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071E82-3D7C-468A-A764-78C57517A252}">
          <p14:sldIdLst/>
        </p14:section>
        <p14:section name="Untitled Section" id="{90717E01-4E86-47F1-9AB9-790B59B74B40}">
          <p14:sldIdLst>
            <p14:sldId id="280"/>
            <p14:sldId id="304"/>
            <p14:sldId id="272"/>
            <p14:sldId id="273"/>
            <p14:sldId id="278"/>
            <p14:sldId id="279"/>
            <p14:sldId id="307"/>
            <p14:sldId id="302"/>
            <p14:sldId id="296"/>
            <p14:sldId id="300"/>
            <p14:sldId id="288"/>
          </p14:sldIdLst>
        </p14:section>
        <p14:section name="Untitled Section" id="{18C5BC0C-F4F0-43AA-9EB5-83A268FBC8C6}">
          <p14:sldIdLst>
            <p14:sldId id="299"/>
            <p14:sldId id="292"/>
            <p14:sldId id="276"/>
            <p14:sldId id="305"/>
            <p14:sldId id="306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2" autoAdjust="0"/>
  </p:normalViewPr>
  <p:slideViewPr>
    <p:cSldViewPr>
      <p:cViewPr varScale="1">
        <p:scale>
          <a:sx n="70" d="100"/>
          <a:sy n="70" d="100"/>
        </p:scale>
        <p:origin x="1046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E497B-FB74-4820-B7B7-F9DB64DBF114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DEC9-0548-4011-B827-E7803BB63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8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D215C-C561-4DCA-8606-3E9DFC0198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DEC9-0548-4011-B827-E7803BB638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2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BEBED-CBFE-4039-827C-8730D387D7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17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670DF-327F-4ECD-9C5C-AE1F6B7935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3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164BA-8390-44FD-8B0F-9AE03D4C3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12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C0039-42A4-4EE0-818E-292CF1CAF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28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8ADED-15D0-41C1-9FA4-5718B5D229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8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990B-F5DC-4130-82A1-C4E22181BF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697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779D2-7C5F-42C7-9EA1-CE7B1C91D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24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F261-3E3F-4667-BCFF-1AEB683D3A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374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00BC0-E7A0-4164-827A-B0D7745105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73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D993-B002-4617-9430-DBDA7D0D9D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2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5A5A3-37B8-415C-81DE-AB9E5BEDB9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39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D21C-923D-4FAE-BE65-0A6C89CB2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92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8432-3C3F-43D6-A03F-9631B7F57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8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3097-0F46-40A3-845B-733A7F006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957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5332-77AD-49EB-A509-C55F152C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94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9FBF9-ED90-4BFE-8DF7-4FBB9D2A43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66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953D2-C471-434E-9C10-A7A3C41AF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9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43C4-2FAA-41DA-965F-107ECD324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6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2DB9-DAA9-45D0-9028-34FD3D229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8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FD9A-F4DC-4C1A-B218-2EEB9391C1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21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ADF6-032C-4B35-B54E-DF2CBB9D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0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4A39-B05F-41CF-ABE5-53C4DBB89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67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E5E2-12E7-497A-9E91-1264AA715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19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046D-6722-4EF2-81F9-670A2DEB0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23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8432-3C3F-43D6-A03F-9631B7F57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63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3097-0F46-40A3-845B-733A7F006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5332-77AD-49EB-A509-C55F152C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36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9FBF9-ED90-4BFE-8DF7-4FBB9D2A43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5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953D2-C471-434E-9C10-A7A3C41AF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20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43C4-2FAA-41DA-965F-107ECD324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73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2DB9-DAA9-45D0-9028-34FD3D229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17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FD9A-F4DC-4C1A-B218-2EEB9391C1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44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ADF6-032C-4B35-B54E-DF2CBB9D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372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4A39-B05F-41CF-ABE5-53C4DBB89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90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E5E2-12E7-497A-9E91-1264AA715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1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046D-6722-4EF2-81F9-670A2DEB0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807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8432-3C3F-43D6-A03F-9631B7F57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14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3097-0F46-40A3-845B-733A7F006B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33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55332-77AD-49EB-A509-C55F152C4E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93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9FBF9-ED90-4BFE-8DF7-4FBB9D2A43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00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953D2-C471-434E-9C10-A7A3C41AF6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20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A43C4-2FAA-41DA-965F-107ECD324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07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32DB9-DAA9-45D0-9028-34FD3D2293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43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8FD9A-F4DC-4C1A-B218-2EEB9391C1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54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ADF6-032C-4B35-B54E-DF2CBB9D24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44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B4A39-B05F-41CF-ABE5-53C4DBB89E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05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4E5E2-12E7-497A-9E91-1264AA7156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465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F046D-6722-4EF2-81F9-670A2DEB05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9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34E098-6455-4E48-ACCF-90D624D7CE37}" type="datetimeFigureOut">
              <a:rPr lang="en-US" smtClean="0"/>
              <a:pPr/>
              <a:t>3/15/2024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E8D8BE7-6466-4008-8019-D4C36F43C6A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05122C-9F6F-4676-96C2-C55E850F19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7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BA8F35-C78C-4365-9F73-79D785382C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5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BA8F35-C78C-4365-9F73-79D785382C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BA8F35-C78C-4365-9F73-79D785382C2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1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91510FF-9576-4857-3239-1FF4B44AE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39599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AE8A62E-A8AD-3CCD-B0EF-E40DB0B1E730}"/>
              </a:ext>
            </a:extLst>
          </p:cNvPr>
          <p:cNvSpPr txBox="1"/>
          <p:nvPr/>
        </p:nvSpPr>
        <p:spPr>
          <a:xfrm>
            <a:off x="3488634" y="556736"/>
            <a:ext cx="5062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UBND QUẬN LONG BIÊN</a:t>
            </a:r>
          </a:p>
          <a:p>
            <a:pPr algn="ctr"/>
            <a:r>
              <a:rPr lang="vi-VN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TRƯỜNG MẦM NON </a:t>
            </a:r>
            <a:r>
              <a:rPr lang="en-US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 MỘC LAN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6F15354-F6B8-BBBF-CEF3-087BB9CD3072}"/>
              </a:ext>
            </a:extLst>
          </p:cNvPr>
          <p:cNvSpPr txBox="1"/>
          <p:nvPr/>
        </p:nvSpPr>
        <p:spPr>
          <a:xfrm>
            <a:off x="1808468" y="3485576"/>
            <a:ext cx="8422659" cy="1058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vi-VN" sz="4400" spc="-200">
                <a:solidFill>
                  <a:srgbClr val="FD692C"/>
                </a:solidFill>
                <a:latin typeface="+mj-lt"/>
              </a:rPr>
              <a:t>Đề tài: </a:t>
            </a:r>
            <a:r>
              <a:rPr lang="en-US" sz="4000" spc="-200">
                <a:solidFill>
                  <a:srgbClr val="BD212F"/>
                </a:solidFill>
                <a:latin typeface="Tomato"/>
              </a:rPr>
              <a:t>Xe đạp con trên đường phố.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FAE43B9B-87F5-D87E-4672-BE935A168E4C}"/>
              </a:ext>
            </a:extLst>
          </p:cNvPr>
          <p:cNvSpPr txBox="1"/>
          <p:nvPr/>
        </p:nvSpPr>
        <p:spPr>
          <a:xfrm>
            <a:off x="1344550" y="2176399"/>
            <a:ext cx="9350498" cy="1072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4400" b="1" spc="-200">
                <a:solidFill>
                  <a:srgbClr val="FF0000"/>
                </a:solidFill>
                <a:latin typeface="+mj-lt"/>
              </a:rPr>
              <a:t>LĨNH VỰC PHÁT TRIỂN NGÔN NGỮ</a:t>
            </a:r>
            <a:endParaRPr lang="en-US" sz="4000" b="1" spc="-200">
              <a:solidFill>
                <a:srgbClr val="FF0000"/>
              </a:solidFill>
              <a:latin typeface="Tomato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7779195-0CAB-6A5D-5748-5BF9122EB67C}"/>
              </a:ext>
            </a:extLst>
          </p:cNvPr>
          <p:cNvSpPr txBox="1"/>
          <p:nvPr/>
        </p:nvSpPr>
        <p:spPr>
          <a:xfrm>
            <a:off x="2289195" y="3162411"/>
            <a:ext cx="7461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Hoạt động làm quen văn học</a:t>
            </a:r>
            <a:endParaRPr lang="en-US" sz="3600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2CE9A760-4C25-C3A1-7215-382ADB489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90" y="4565084"/>
            <a:ext cx="2437510" cy="19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anh 2 (3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o to ta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"/>
            <a:ext cx="5595938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o to khac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658653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6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32318 0.1164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7005 0.1965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3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77781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188178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77932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821" y="3662688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95" y="1562812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59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17253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2 L -0.30651 0.15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24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32656 0.044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8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1.48148E-6 C -0.00833 -0.02523 -0.0082 -0.0493 -0.00794 -0.0493 C -0.00768 -0.0493 -0.00742 -0.02523 -0.00742 -1.48148E-6 C -0.00729 0.02801 -0.00716 0.05602 -0.00677 0.05602 C -0.00664 0.05602 -0.00638 0.02801 -0.00625 -1.48148E-6 C -0.00625 -0.02523 -0.00612 -0.0493 -0.00586 -0.0493 C -0.0056 -0.0493 -0.00534 -0.02523 -0.00534 -1.48148E-6 C -0.00521 0.02801 -0.00508 0.05602 -0.00482 0.05602 C -0.00456 0.05602 -0.00417 -1.48148E-6 -0.00417 0.00023 C -0.00417 -0.02523 -0.00404 -0.0493 -0.00378 -0.0493 C -0.00352 -0.0493 -0.00326 -0.02523 -0.00326 -1.48148E-6 C -0.00312 0.02801 -0.00299 0.05602 -0.0026 0.05602 C -0.00247 0.05602 -0.00221 0.02801 -0.00221 -1.48148E-6 C -0.00208 -0.02523 -0.00195 -0.0493 -0.00169 -0.0493 C -0.00143 -0.0493 -0.00117 -0.02523 -0.00117 -1.48148E-6 C -0.00104 0.02801 -0.00091 0.05602 -0.00065 0.05602 C -0.00039 0.05602 -0.00013 0.02801 0 -1.48148E-6 " pathEditMode="relative" rAng="0" ptsTypes="AAAAAAAAAAAAAAAAA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4 (3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49">
            <a:off x="-1068309" y="4881381"/>
            <a:ext cx="3733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3836">
            <a:off x="1960932" y="4873314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Untitled6hoanchi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878" y="3352942"/>
            <a:ext cx="3505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755">
            <a:off x="3963124" y="357278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2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5607E-6 L 0.21666 -0.1304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6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642E-7 L 0.28333 -0.117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4701 -0.0828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nh 5 (1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Hình ảnh0391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5052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87283E-6 L 0.46788 -0.000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56" y="0"/>
            <a:ext cx="917499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895601" y="3200401"/>
            <a:ext cx="6376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39243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6666" r="5000" b="8889"/>
          <a:stretch/>
        </p:blipFill>
        <p:spPr>
          <a:xfrm>
            <a:off x="-152400" y="-152400"/>
            <a:ext cx="12344400" cy="708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2222" b="2222"/>
          <a:stretch/>
        </p:blipFill>
        <p:spPr>
          <a:xfrm>
            <a:off x="228600" y="2362200"/>
            <a:ext cx="4890977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198" y="2362200"/>
            <a:ext cx="4799869" cy="3505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86000" y="6192466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572133" y="6177875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Double Wave 8"/>
          <p:cNvSpPr/>
          <p:nvPr/>
        </p:nvSpPr>
        <p:spPr>
          <a:xfrm>
            <a:off x="3886200" y="419100"/>
            <a:ext cx="3733800" cy="685800"/>
          </a:xfrm>
          <a:prstGeom prst="doubleWav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343400" y="540403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truyện có tên là gì?</a:t>
            </a:r>
            <a:endParaRPr lang="vi-VN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35" y="6130047"/>
            <a:ext cx="541506" cy="541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8"/>
          <a:stretch/>
        </p:blipFill>
        <p:spPr>
          <a:xfrm>
            <a:off x="8697574" y="6275134"/>
            <a:ext cx="327373" cy="3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6666" r="5000" b="8889"/>
          <a:stretch/>
        </p:blipFill>
        <p:spPr>
          <a:xfrm>
            <a:off x="-152400" y="-152400"/>
            <a:ext cx="12344400" cy="70866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4294749" y="516646"/>
            <a:ext cx="4430374" cy="685800"/>
          </a:xfrm>
          <a:prstGeom prst="doubleWav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343400" y="540403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vi-VN" sz="2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3827">
            <a:off x="363025" y="3723443"/>
            <a:ext cx="2991213" cy="2565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746" y="4038600"/>
            <a:ext cx="4289905" cy="251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55" y="1871492"/>
            <a:ext cx="4398337" cy="25786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504" y="4323541"/>
            <a:ext cx="3874592" cy="24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7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6666" r="5000" b="8889"/>
          <a:stretch/>
        </p:blipFill>
        <p:spPr>
          <a:xfrm>
            <a:off x="-152400" y="-152400"/>
            <a:ext cx="12344400" cy="7086600"/>
          </a:xfrm>
          <a:prstGeom prst="rect">
            <a:avLst/>
          </a:prstGeom>
        </p:spPr>
      </p:pic>
      <p:sp>
        <p:nvSpPr>
          <p:cNvPr id="9" name="Double Wave 8"/>
          <p:cNvSpPr/>
          <p:nvPr/>
        </p:nvSpPr>
        <p:spPr>
          <a:xfrm>
            <a:off x="3886200" y="419100"/>
            <a:ext cx="6248400" cy="1181100"/>
          </a:xfrm>
          <a:prstGeom prst="doubleWave">
            <a:avLst>
              <a:gd name="adj1" fmla="val 6250"/>
              <a:gd name="adj2" fmla="val 51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343400" y="67554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</a:rPr>
              <a:t>Vừa ra khỏi nhà, Xe Đạp con đã thấy trên đường phố đầy ắp những gì?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2222" b="12222"/>
          <a:stretch/>
        </p:blipFill>
        <p:spPr>
          <a:xfrm>
            <a:off x="1143000" y="2362200"/>
            <a:ext cx="4572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332" t="2222" r="1333" b="2222"/>
          <a:stretch/>
        </p:blipFill>
        <p:spPr>
          <a:xfrm>
            <a:off x="6019800" y="2438400"/>
            <a:ext cx="5029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800" y="-619585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866667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69" y="381000"/>
            <a:ext cx="3755461" cy="707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4724" y="534543"/>
            <a:ext cx="3222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gặp bác Tải chở gì? </a:t>
            </a:r>
          </a:p>
        </p:txBody>
      </p:sp>
    </p:spTree>
    <p:extLst>
      <p:ext uri="{BB962C8B-B14F-4D97-AF65-F5344CB8AC3E}">
        <p14:creationId xmlns:p14="http://schemas.microsoft.com/office/powerpoint/2010/main" val="29467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25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1 L -0.51901 0.173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9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73" y="2410765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269" y="381000"/>
            <a:ext cx="3755461" cy="707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10372" y="489549"/>
            <a:ext cx="317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hỏi bác Tải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414621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8AC14F-3138-163E-1E2B-851A78CA5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704088"/>
            <a:ext cx="11079566" cy="5544312"/>
          </a:xfrm>
        </p:spPr>
        <p:txBody>
          <a:bodyPr>
            <a:normAutofit/>
          </a:bodyPr>
          <a:lstStyle/>
          <a:p>
            <a:r>
              <a:rPr lang="vi-VN" sz="3200" b="1" i="0">
                <a:solidFill>
                  <a:srgbClr val="3C3C3C"/>
                </a:solidFill>
                <a:effectLst/>
                <a:latin typeface="Cuprum"/>
              </a:rPr>
              <a:t>1. Mục tiêu – yêu cầu: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1">
                <a:solidFill>
                  <a:srgbClr val="3C3C3C"/>
                </a:solidFill>
                <a:effectLst/>
                <a:latin typeface="Cuprum"/>
              </a:rPr>
              <a:t>+ Kiến thức: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Trẻ hiểu ND câu truyện “Xe đạp con trên đường phố”.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Trẻ nhớ tên truyện và tên các nhân vật trong truyện.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1">
                <a:solidFill>
                  <a:srgbClr val="3C3C3C"/>
                </a:solidFill>
                <a:effectLst/>
                <a:latin typeface="Cuprum"/>
              </a:rPr>
              <a:t>+ Kĩ năng: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Trẻ hứng thú lắng nghe cô kể chuyện và trả lời câu hỏi.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1">
                <a:solidFill>
                  <a:srgbClr val="3C3C3C"/>
                </a:solidFill>
                <a:effectLst/>
                <a:latin typeface="Cuprum"/>
              </a:rPr>
              <a:t>+ Thái độ: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r>
              <a:rPr lang="vi-VN" sz="3200" b="0" i="0">
                <a:solidFill>
                  <a:srgbClr val="3C3C3C"/>
                </a:solidFill>
                <a:effectLst/>
                <a:latin typeface="Cuprum"/>
              </a:rPr>
              <a:t>- GD trẻ thực hiện theo luật lệ giao thông</a:t>
            </a:r>
            <a:br>
              <a:rPr lang="vi-VN" sz="7200" b="0" i="0">
                <a:solidFill>
                  <a:srgbClr val="3C3C3C"/>
                </a:solidFill>
                <a:effectLst/>
                <a:latin typeface="Cuprum"/>
              </a:rPr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91178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o to tai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73" y="2410765"/>
            <a:ext cx="5334000" cy="312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259" y="88643"/>
            <a:ext cx="5078131" cy="707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398" y="303272"/>
            <a:ext cx="474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các con bác Tải chở gạo để giúp ích cho ai?</a:t>
            </a:r>
            <a:endParaRPr lang="vi-VN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1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4181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449624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743200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2604541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5892" y="242186"/>
            <a:ext cx="2636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gặp ai ? </a:t>
            </a:r>
          </a:p>
        </p:txBody>
      </p:sp>
    </p:spTree>
    <p:extLst>
      <p:ext uri="{BB962C8B-B14F-4D97-AF65-F5344CB8AC3E}">
        <p14:creationId xmlns:p14="http://schemas.microsoft.com/office/powerpoint/2010/main" val="15417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2 L -0.53776 0.138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87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45313 0.083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5" y="-7620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9" y="1167578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5" y="2882790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4413250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5892" y="242186"/>
            <a:ext cx="415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nói gì với chú Xe Buýt?</a:t>
            </a:r>
          </a:p>
        </p:txBody>
      </p:sp>
    </p:spTree>
    <p:extLst>
      <p:ext uri="{BB962C8B-B14F-4D97-AF65-F5344CB8AC3E}">
        <p14:creationId xmlns:p14="http://schemas.microsoft.com/office/powerpoint/2010/main" val="2310876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5" y="-7620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099" y="1167578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35" y="2882790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4413250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5892" y="242186"/>
            <a:ext cx="415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nói gì với chú Xe Buýt?</a:t>
            </a:r>
          </a:p>
        </p:txBody>
      </p:sp>
    </p:spTree>
    <p:extLst>
      <p:ext uri="{BB962C8B-B14F-4D97-AF65-F5344CB8AC3E}">
        <p14:creationId xmlns:p14="http://schemas.microsoft.com/office/powerpoint/2010/main" val="252967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65" y="-7620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045" y="784802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68" y="3531967"/>
            <a:ext cx="6340083" cy="330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131831"/>
            <a:ext cx="4413250" cy="7071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16991" y="285374"/>
            <a:ext cx="4239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Xe </a:t>
            </a:r>
            <a:r>
              <a:rPr lang="en-US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nói  gì với Xe đạp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CA394-3D7A-C9BE-1AF2-581453B6D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743" y="1371600"/>
            <a:ext cx="4684608" cy="27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46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181" y="2286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77796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25" y="2371628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43" y="2820226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99" y="115126"/>
            <a:ext cx="4185096" cy="977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3485" y="271135"/>
            <a:ext cx="404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gặp chị Xe Hơi, chị đã gọi khẽ Xe đạp con như thế nào?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39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1 L -0.25859 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75 -0.012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0 -0.02523 0.00013 -0.0493 0.00039 -0.0493 C 0.00065 -0.0493 0.00091 -0.02523 0.00091 -4.81481E-6 C 0.00104 0.02801 0.00117 0.05602 0.00156 0.05602 C 0.00169 0.05602 0.00195 0.02801 0.00208 -4.81481E-6 C 0.00208 -0.02523 0.00221 -0.0493 0.00247 -0.0493 C 0.00273 -0.0493 0.00299 -0.02523 0.00299 -4.81481E-6 C 0.00313 0.02801 0.00326 0.05602 0.00352 0.05602 C 0.00378 0.05602 0.00417 -4.81481E-6 0.00417 0.00024 C 0.00417 -0.02523 0.0043 -0.0493 0.00456 -0.0493 C 0.00482 -0.0493 0.00508 -0.02523 0.00508 -4.81481E-6 C 0.00521 0.02801 0.00534 0.05602 0.00573 0.05602 C 0.00586 0.05602 0.00612 0.02801 0.00612 -4.81481E-6 C 0.00625 -0.02523 0.00638 -0.0493 0.00664 -0.0493 C 0.0069 -0.0493 0.00716 -0.02523 0.00716 -4.81481E-6 C 0.00729 0.02801 0.00742 0.05602 0.00768 0.05602 C 0.00794 0.05602 0.0082 0.02801 0.00833 -4.81481E-6 " pathEditMode="relative" rAng="0" ptsTypes="AAAAAAAAAAAAAAAAA">
                                      <p:cBhvr>
                                        <p:cTn id="2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181" y="228600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77796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25" y="2371628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43" y="2820226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99" y="115126"/>
            <a:ext cx="4185096" cy="977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3485" y="271135"/>
            <a:ext cx="4040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đã gặp chị Xe Hơi, chị đã gọi khẽ Xe đạp con như thế nào?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493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-0.10231 L -0.25859 0.08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75 -0.012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0 -0.02523 0.00013 -0.0493 0.00039 -0.0493 C 0.00065 -0.0493 0.00091 -0.02523 0.00091 -4.81481E-6 C 0.00104 0.02801 0.00117 0.05602 0.00156 0.05602 C 0.00169 0.05602 0.00195 0.02801 0.00208 -4.81481E-6 C 0.00208 -0.02523 0.00221 -0.0493 0.00247 -0.0493 C 0.00273 -0.0493 0.00299 -0.02523 0.00299 -4.81481E-6 C 0.00313 0.02801 0.00326 0.05602 0.00352 0.05602 C 0.00378 0.05602 0.00417 -4.81481E-6 0.00417 0.00024 C 0.00417 -0.02523 0.0043 -0.0493 0.00456 -0.0493 C 0.00482 -0.0493 0.00508 -0.02523 0.00508 -4.81481E-6 C 0.00521 0.02801 0.00534 0.05602 0.00573 0.05602 C 0.00586 0.05602 0.00612 0.02801 0.00612 -4.81481E-6 C 0.00625 -0.02523 0.00638 -0.0493 0.00664 -0.0493 C 0.0069 -0.0493 0.00716 -0.02523 0.00716 -4.81481E-6 C 0.00729 0.02801 0.00742 0.05602 0.00768 0.05602 C 0.00794 0.05602 0.0082 0.02801 0.00833 -4.81481E-6 " pathEditMode="relative" rAng="0" ptsTypes="AAAAAAAAAAAAAAAAA">
                                      <p:cBhvr>
                                        <p:cTn id="2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h 2 (4)hoanchinh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ntitled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797" y="1008689"/>
            <a:ext cx="3511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Untitledta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91584"/>
            <a:ext cx="6705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Untitledot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359" y="2104121"/>
            <a:ext cx="5600179" cy="35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243" y="2820226"/>
            <a:ext cx="5412229" cy="281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499" y="115126"/>
            <a:ext cx="3556487" cy="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5966" y="215598"/>
            <a:ext cx="404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</a:rPr>
              <a:t>+</a:t>
            </a:r>
            <a:r>
              <a:rPr lang="vi-VN"/>
              <a:t> </a:t>
            </a: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 con tỏ thái độ thế nào?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2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4 (3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49">
            <a:off x="-1374617" y="4976601"/>
            <a:ext cx="3733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3836">
            <a:off x="1975540" y="494136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Untitled6hoanchi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878" y="3352942"/>
            <a:ext cx="3505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755">
            <a:off x="3963124" y="357278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704" y="141096"/>
            <a:ext cx="3810000" cy="743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041" y="267939"/>
            <a:ext cx="36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đã sảy ra với xe đạp con?</a:t>
            </a: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6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1667 -0.130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93642E-7 L 0.28333 -0.1179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14701 -0.08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anh 4 (3)hoanchi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Untitled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949">
            <a:off x="73340" y="4413446"/>
            <a:ext cx="37338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ình ảnh043 1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3836">
            <a:off x="3576018" y="4453751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Untitled6hoanchin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83" y="2793409"/>
            <a:ext cx="35052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704" y="141095"/>
            <a:ext cx="4373696" cy="1050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040" y="267939"/>
            <a:ext cx="407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Xe đạp con đã nhận ra điều gì? </a:t>
            </a:r>
          </a:p>
          <a:p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tham gia GT các con chú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247029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399" y="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Các bước tiến hành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2352254"/>
            <a:ext cx="6096000" cy="4794878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4A3B1DB-33CD-C17E-8A32-573D63E7EDC4}"/>
              </a:ext>
            </a:extLst>
          </p:cNvPr>
          <p:cNvSpPr txBox="1">
            <a:spLocks/>
          </p:cNvSpPr>
          <p:nvPr/>
        </p:nvSpPr>
        <p:spPr>
          <a:xfrm>
            <a:off x="990600" y="1236762"/>
            <a:ext cx="9601201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Ổn định tổ chức: Hát bài “Đi xe đạp”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3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62000"/>
            <a:ext cx="7162800" cy="510540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Giờ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đến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đây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hết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rồi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!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Chúc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con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luôn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chăm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ngoan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học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giỏi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.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Content Placeholder 3" descr="flower_073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5278" y="2819400"/>
            <a:ext cx="5764078" cy="4038600"/>
          </a:xfrm>
        </p:spPr>
      </p:pic>
      <p:pic>
        <p:nvPicPr>
          <p:cNvPr id="5" name="Content Placeholder 3" descr="flower_073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6781800" y="-152400"/>
            <a:ext cx="5410200" cy="4343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33" y="2057400"/>
            <a:ext cx="5476069" cy="3331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A07B6-AB21-1614-B1AB-CBB9093388A7}"/>
              </a:ext>
            </a:extLst>
          </p:cNvPr>
          <p:cNvSpPr txBox="1">
            <a:spLocks/>
          </p:cNvSpPr>
          <p:nvPr/>
        </p:nvSpPr>
        <p:spPr>
          <a:xfrm>
            <a:off x="980268" y="152400"/>
            <a:ext cx="9601201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Phương pháp hình thức, tổ chức: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4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447800"/>
            <a:ext cx="510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chuyện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1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447801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chuyện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slile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" y="-1"/>
            <a:ext cx="12185574" cy="6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3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82390"/>
              </p:ext>
            </p:extLst>
          </p:nvPr>
        </p:nvGraphicFramePr>
        <p:xfrm>
          <a:off x="1524001" y="0"/>
          <a:ext cx="34067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666667" imgH="6717460" progId="Photoshop.Image.7">
                  <p:embed/>
                </p:oleObj>
              </mc:Choice>
              <mc:Fallback>
                <p:oleObj name="Image" r:id="rId2" imgW="6666667" imgH="6717460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0"/>
                        <a:ext cx="3406775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544032"/>
              </p:ext>
            </p:extLst>
          </p:nvPr>
        </p:nvGraphicFramePr>
        <p:xfrm>
          <a:off x="7180613" y="148281"/>
          <a:ext cx="3789363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4800000" imgH="5066667" progId="Photoshop.Image.9">
                  <p:embed/>
                </p:oleObj>
              </mc:Choice>
              <mc:Fallback>
                <p:oleObj name="Image" r:id="rId4" imgW="4800000" imgH="506666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613" y="148281"/>
                        <a:ext cx="3789363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9" descr="Natureza_016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72">
            <a:off x="2584962" y="1500713"/>
            <a:ext cx="22320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1536492" y="6019801"/>
            <a:ext cx="1295400" cy="785813"/>
            <a:chOff x="4704" y="1392"/>
            <a:chExt cx="816" cy="495"/>
          </a:xfrm>
        </p:grpSpPr>
        <p:pic>
          <p:nvPicPr>
            <p:cNvPr id="8" name="Picture 11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528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44" y="1392"/>
              <a:ext cx="576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9372600" y="6004225"/>
            <a:ext cx="1295400" cy="785813"/>
            <a:chOff x="4704" y="1392"/>
            <a:chExt cx="816" cy="495"/>
          </a:xfrm>
        </p:grpSpPr>
        <p:pic>
          <p:nvPicPr>
            <p:cNvPr id="11" name="Picture 11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392"/>
              <a:ext cx="528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Cayho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44" y="1392"/>
              <a:ext cx="576" cy="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Hình ảnh0391 cop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48" y="2670670"/>
            <a:ext cx="4724400" cy="374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Natureza_016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72">
            <a:off x="4368931" y="662513"/>
            <a:ext cx="22320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Natureza_016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72">
            <a:off x="5861562" y="-175688"/>
            <a:ext cx="2232025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_4529hoanc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Hình ảnh0391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55" y="3400611"/>
            <a:ext cx="30257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2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55 0.0215 L 0.75243 0.02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4053</TotalTime>
  <Words>383</Words>
  <Application>Microsoft Office PowerPoint</Application>
  <PresentationFormat>Widescreen</PresentationFormat>
  <Paragraphs>31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Calibri</vt:lpstr>
      <vt:lpstr>Constantia</vt:lpstr>
      <vt:lpstr>Cuprum</vt:lpstr>
      <vt:lpstr>Times New Roman</vt:lpstr>
      <vt:lpstr>Tomato</vt:lpstr>
      <vt:lpstr>Wingdings 2</vt:lpstr>
      <vt:lpstr>Flow</vt:lpstr>
      <vt:lpstr>1_Default Design</vt:lpstr>
      <vt:lpstr>2_Default Design</vt:lpstr>
      <vt:lpstr>4_Default Design</vt:lpstr>
      <vt:lpstr>5_Default Design</vt:lpstr>
      <vt:lpstr>Image</vt:lpstr>
      <vt:lpstr>PowerPoint Presentation</vt:lpstr>
      <vt:lpstr>1. Mục tiêu – yêu cầu: + Kiến thức: - Trẻ hiểu ND câu truyện “Xe đạp con trên đường phố”. - Trẻ nhớ tên truyện và tên các nhân vật trong truyện. + Kĩ năng: - Trẻ hứng thú lắng nghe cô kể chuyện và trả lời câu hỏi. + Thái độ: - GD trẻ thực hiện theo luật lệ giao thông </vt:lpstr>
      <vt:lpstr>3. Các bước tiến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Giờ học đến đây là hết rồi ! Chúc các con luôn chăm ngoan học giỏi.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KẾT ĐOÀN</dc:creator>
  <cp:lastModifiedBy>Trang Nguyen</cp:lastModifiedBy>
  <cp:revision>107</cp:revision>
  <dcterms:created xsi:type="dcterms:W3CDTF">2018-10-20T01:54:07Z</dcterms:created>
  <dcterms:modified xsi:type="dcterms:W3CDTF">2024-03-15T14:25:30Z</dcterms:modified>
</cp:coreProperties>
</file>