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13" r:id="rId2"/>
    <p:sldId id="324" r:id="rId3"/>
    <p:sldId id="303" r:id="rId4"/>
    <p:sldId id="309" r:id="rId5"/>
    <p:sldId id="308" r:id="rId6"/>
    <p:sldId id="315" r:id="rId7"/>
    <p:sldId id="321" r:id="rId8"/>
    <p:sldId id="326" r:id="rId9"/>
    <p:sldId id="322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BFF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53" autoAdjust="0"/>
    <p:restoredTop sz="94660"/>
  </p:normalViewPr>
  <p:slideViewPr>
    <p:cSldViewPr>
      <p:cViewPr varScale="1">
        <p:scale>
          <a:sx n="70" d="100"/>
          <a:sy n="70" d="100"/>
        </p:scale>
        <p:origin x="590" y="-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8628F-9359-4251-A966-E61B680777F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CD25C-CA93-4FC5-9198-33EEF38FC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CD25C-CA93-4FC5-9198-33EEF38FC6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75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2" descr="Trọn bộ 300+ phông nền hoa đẹp mới nhất"/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pic>
        <p:nvPicPr>
          <p:cNvPr id="8" name="Ra-Choi-Vuon-Hoa-Phuong-Anh-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387" y="2476500"/>
            <a:ext cx="609600" cy="6096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09600" y="1676400"/>
            <a:ext cx="100584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8" algn="ctr"/>
            <a:endParaRPr lang="en-US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hi tiết hơn 85 về slide hình nền đẹp - cdgdbentre.edu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14546" y="19701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NON HOA MỘC LAN</a:t>
            </a:r>
            <a:endParaRPr lang="en-US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20944" y="2516360"/>
            <a:ext cx="7132656" cy="1369840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0777476"/>
              </a:avLst>
            </a:prstTxWarp>
            <a:spAutoFit/>
          </a:bodyPr>
          <a:lstStyle/>
          <a:p>
            <a:pPr algn="ctr"/>
            <a:endParaRPr lang="vi-VN" sz="3600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562B36AE-245D-F14C-9BBD-0AFD8949A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10200" y="943399"/>
            <a:ext cx="1050888" cy="100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15272" y="2239595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TẬP CHUYÊN ĐỀ ĐỔI MỚI HÌNH THỨC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HỌC THEO PHƯƠNG PHÁP TIÊN TIẾN</a:t>
            </a:r>
          </a:p>
          <a:p>
            <a:pPr algn="ctr"/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1:1”</a:t>
            </a: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Lứa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Ra-Choi-Vuon-Hoa-Phuong-Anh-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0811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9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585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5853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 tiết với hơn 84 về hình nền powerpoint màu trắng dễ thương -  cdgdbentre.edu.v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2E5DA7-4BA7-5645-1AF9-8B240F96C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86000"/>
            <a:ext cx="1524000" cy="15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08ADEE-1CC5-83BD-4178-80DA86E6D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405" y="2271132"/>
            <a:ext cx="1544584" cy="1544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832FC9-257B-C4E3-942A-D6D55E490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281424"/>
            <a:ext cx="1524000" cy="15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0432D1-F6EC-2448-5F3A-B9C3533D9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170474"/>
            <a:ext cx="1544584" cy="1544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7802F5-22FD-7504-D730-43126E352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991" y="2281424"/>
            <a:ext cx="1524000" cy="152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B018E3-AA10-FE1E-8E76-2415A2649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2260840"/>
            <a:ext cx="1544584" cy="15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7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i tiết với hơn 84 về hình nền powerpoint màu trắng dễ thương -  cdgdbentre.edu.v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1948457" y="595899"/>
            <a:ext cx="8352023" cy="66817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15447" y="556192"/>
            <a:ext cx="845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E5DA7-4BA7-5645-1AF9-8B240F96C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86000"/>
            <a:ext cx="1524000" cy="15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08ADEE-1CC5-83BD-4178-80DA86E6D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405" y="2271132"/>
            <a:ext cx="1544584" cy="1544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832FC9-257B-C4E3-942A-D6D55E490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281424"/>
            <a:ext cx="1524000" cy="15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0432D1-F6EC-2448-5F3A-B9C3533D9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170474"/>
            <a:ext cx="1544584" cy="1544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7802F5-22FD-7504-D730-43126E352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991" y="2281424"/>
            <a:ext cx="1524000" cy="152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B018E3-AA10-FE1E-8E76-2415A2649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2260840"/>
            <a:ext cx="1544584" cy="15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4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đẹp nhấ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" y="1862993"/>
            <a:ext cx="1242219" cy="12422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027" y="1862993"/>
            <a:ext cx="1254573" cy="12545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398" y="1850639"/>
            <a:ext cx="1254573" cy="12545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125" y="1875347"/>
            <a:ext cx="1242219" cy="12422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097" y="1880136"/>
            <a:ext cx="1254573" cy="12545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389" y="1875347"/>
            <a:ext cx="1254573" cy="12545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478" y="1887701"/>
            <a:ext cx="1242219" cy="1242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5667" y="1880135"/>
            <a:ext cx="1254573" cy="12545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505" y="1887701"/>
            <a:ext cx="1254573" cy="125457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57600" y="35814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3" y="4453541"/>
            <a:ext cx="922214" cy="9222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27" y="4438337"/>
            <a:ext cx="937418" cy="9374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545" y="4445939"/>
            <a:ext cx="979426" cy="92221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338" y="4438793"/>
            <a:ext cx="979426" cy="9222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897" y="4423589"/>
            <a:ext cx="937418" cy="9374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540" y="4423589"/>
            <a:ext cx="937418" cy="9374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961" y="4458285"/>
            <a:ext cx="979426" cy="9222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101" y="4445939"/>
            <a:ext cx="979426" cy="9222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252" y="4445939"/>
            <a:ext cx="937418" cy="9374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670" y="4423589"/>
            <a:ext cx="937418" cy="9374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536" y="4423589"/>
            <a:ext cx="979426" cy="9222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6099" y="4438337"/>
            <a:ext cx="979426" cy="92221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751626" y="5660262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2:2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883546" y="569324"/>
            <a:ext cx="8668526" cy="8381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0" y="674132"/>
            <a:ext cx="8101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1:2,2:2</a:t>
            </a:r>
          </a:p>
        </p:txBody>
      </p:sp>
    </p:spTree>
    <p:extLst>
      <p:ext uri="{BB962C8B-B14F-4D97-AF65-F5344CB8AC3E}">
        <p14:creationId xmlns:p14="http://schemas.microsoft.com/office/powerpoint/2010/main" val="318283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6673" y="1905000"/>
            <a:ext cx="87986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</p:spTree>
    <p:extLst>
      <p:ext uri="{BB962C8B-B14F-4D97-AF65-F5344CB8AC3E}">
        <p14:creationId xmlns:p14="http://schemas.microsoft.com/office/powerpoint/2010/main" val="200484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Tuyển chọn 100 hình nền slide PowerPoint đẹp nhất cho công việc của bạn">
            <a:extLst>
              <a:ext uri="{FF2B5EF4-FFF2-40B4-BE49-F238E27FC236}">
                <a16:creationId xmlns:a16="http://schemas.microsoft.com/office/drawing/2014/main" id="{F4F1C329-43B1-0581-49DA-AD5B3C857B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2400"/>
            <a:ext cx="121920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4EAC7E3-3DB9-7BEF-9126-BFB2799F2C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344" y="1380615"/>
            <a:ext cx="1616077" cy="16160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10E09DA-97DF-4C9B-04F5-042B5039E8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58" y="1478482"/>
            <a:ext cx="1719165" cy="17191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6A6C5B8-F6F3-54B0-4882-FB515F944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96" y="1397821"/>
            <a:ext cx="1616077" cy="161607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CEC89C2-7EBC-3303-A78F-236952F8B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947" y="1478482"/>
            <a:ext cx="1719165" cy="1719165"/>
          </a:xfrm>
          <a:prstGeom prst="rect">
            <a:avLst/>
          </a:prstGeom>
        </p:spPr>
      </p:pic>
      <p:pic>
        <p:nvPicPr>
          <p:cNvPr id="50" name="Picture 4" descr="Signo de ayuda o signo de interrogación diseño de ilustración de símbolo de  vector de icono de ui / ux | Vector Premium">
            <a:extLst>
              <a:ext uri="{FF2B5EF4-FFF2-40B4-BE49-F238E27FC236}">
                <a16:creationId xmlns:a16="http://schemas.microsoft.com/office/drawing/2014/main" id="{502AFE71-01B6-7F44-002C-256DC68A4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748" y="1703352"/>
            <a:ext cx="1302667" cy="1269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8B717A6-73F8-D692-1BF8-C359F0CA8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051" y="1444069"/>
            <a:ext cx="1719165" cy="1719165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31095DE-2981-CB4D-833E-EC3EEE7022ED}"/>
              </a:ext>
            </a:extLst>
          </p:cNvPr>
          <p:cNvCxnSpPr>
            <a:cxnSpLocks/>
          </p:cNvCxnSpPr>
          <p:nvPr/>
        </p:nvCxnSpPr>
        <p:spPr>
          <a:xfrm flipH="1">
            <a:off x="4044527" y="3035623"/>
            <a:ext cx="4032673" cy="1416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Picture 2">
            <a:extLst>
              <a:ext uri="{FF2B5EF4-FFF2-40B4-BE49-F238E27FC236}">
                <a16:creationId xmlns:a16="http://schemas.microsoft.com/office/drawing/2014/main" id="{3F3ACCDA-3C06-A866-E8FE-DE28BA417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047" y="4617427"/>
            <a:ext cx="1481048" cy="1311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C0F97E0-B8AB-84F6-F574-18BC42FEAFE4}"/>
              </a:ext>
            </a:extLst>
          </p:cNvPr>
          <p:cNvCxnSpPr>
            <a:cxnSpLocks/>
          </p:cNvCxnSpPr>
          <p:nvPr/>
        </p:nvCxnSpPr>
        <p:spPr>
          <a:xfrm flipH="1">
            <a:off x="6161537" y="3035623"/>
            <a:ext cx="1915663" cy="1416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595015B1-A852-8BE2-D890-D490BA15B6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490" y="4572000"/>
            <a:ext cx="1481048" cy="1311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EEE2A59-EA34-6E7B-9D96-465781AF6F9B}"/>
              </a:ext>
            </a:extLst>
          </p:cNvPr>
          <p:cNvCxnSpPr>
            <a:cxnSpLocks/>
          </p:cNvCxnSpPr>
          <p:nvPr/>
        </p:nvCxnSpPr>
        <p:spPr>
          <a:xfrm>
            <a:off x="8077200" y="3035623"/>
            <a:ext cx="457200" cy="1416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6C90974D-E081-70B5-C212-21CA62371F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617427"/>
            <a:ext cx="1719165" cy="1374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B72D93B-F24B-2657-949E-F0842B5349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69" y="1432534"/>
            <a:ext cx="1616077" cy="1616077"/>
          </a:xfrm>
          <a:prstGeom prst="rect">
            <a:avLst/>
          </a:prstGeom>
        </p:spPr>
      </p:pic>
      <p:sp>
        <p:nvSpPr>
          <p:cNvPr id="71" name="AutoShape 2">
            <a:extLst>
              <a:ext uri="{FF2B5EF4-FFF2-40B4-BE49-F238E27FC236}">
                <a16:creationId xmlns:a16="http://schemas.microsoft.com/office/drawing/2014/main" id="{216FF740-54E2-D63A-CEF2-C36A15D099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AutoShape 4">
            <a:extLst>
              <a:ext uri="{FF2B5EF4-FFF2-40B4-BE49-F238E27FC236}">
                <a16:creationId xmlns:a16="http://schemas.microsoft.com/office/drawing/2014/main" id="{E34F30D6-4963-FAF4-3743-B554C10C5A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AutoShape 6">
            <a:extLst>
              <a:ext uri="{FF2B5EF4-FFF2-40B4-BE49-F238E27FC236}">
                <a16:creationId xmlns:a16="http://schemas.microsoft.com/office/drawing/2014/main" id="{1CF3A371-6A82-74D4-82DD-4F8B02CA89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69876" y="354996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AutoShape 8">
            <a:extLst>
              <a:ext uri="{FF2B5EF4-FFF2-40B4-BE49-F238E27FC236}">
                <a16:creationId xmlns:a16="http://schemas.microsoft.com/office/drawing/2014/main" id="{DBBB0E73-1E23-6CFF-B5AE-B319526327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AutoShape 10">
            <a:extLst>
              <a:ext uri="{FF2B5EF4-FFF2-40B4-BE49-F238E27FC236}">
                <a16:creationId xmlns:a16="http://schemas.microsoft.com/office/drawing/2014/main" id="{700BCB6A-F84E-6EBA-0EB5-6B6FD9A24F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74639" y="3394434"/>
            <a:ext cx="293873" cy="30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AutoShape 12">
            <a:extLst>
              <a:ext uri="{FF2B5EF4-FFF2-40B4-BE49-F238E27FC236}">
                <a16:creationId xmlns:a16="http://schemas.microsoft.com/office/drawing/2014/main" id="{A8B5115E-75CF-8AD5-8F56-AFF72751BC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798" y="3888415"/>
            <a:ext cx="316135" cy="30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E90D0CC-BC2E-E79A-1F98-0936E0D22D5F}"/>
              </a:ext>
            </a:extLst>
          </p:cNvPr>
          <p:cNvSpPr/>
          <p:nvPr/>
        </p:nvSpPr>
        <p:spPr>
          <a:xfrm>
            <a:off x="5442490" y="4572000"/>
            <a:ext cx="1481048" cy="13119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3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uyển chọn 100 hình nền slide PowerPoint đẹp nhất cho công việc của bạn">
            <a:extLst>
              <a:ext uri="{FF2B5EF4-FFF2-40B4-BE49-F238E27FC236}">
                <a16:creationId xmlns:a16="http://schemas.microsoft.com/office/drawing/2014/main" id="{EDF73659-E7B2-A852-CEAC-6400D7B484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" y="-70719"/>
            <a:ext cx="12328988" cy="731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C102AB24-33C6-02BA-9A0A-5483F1D58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252" y="2206517"/>
            <a:ext cx="1386348" cy="13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ED26D69-479F-0849-402C-D50199F02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927" y="2261309"/>
            <a:ext cx="1461826" cy="132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40B5580-CB8E-2758-7266-AE09D324C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194" y="2261309"/>
            <a:ext cx="1386348" cy="13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Signo de ayuda o signo de interrogación diseño de ilustración de símbolo de  vector de icono de ui / ux | Vector Premium">
            <a:extLst>
              <a:ext uri="{FF2B5EF4-FFF2-40B4-BE49-F238E27FC236}">
                <a16:creationId xmlns:a16="http://schemas.microsoft.com/office/drawing/2014/main" id="{D8C6C5F7-15FA-BD6C-DEF9-63330CB2D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136" y="2288461"/>
            <a:ext cx="1441474" cy="13045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91D7946-EB0F-1862-46F0-675081D0F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70" y="2206517"/>
            <a:ext cx="1386348" cy="13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2F433863-513A-117A-75B8-DCFDA979F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518" y="2206517"/>
            <a:ext cx="1461826" cy="132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F1ABCF-8496-0AF2-A768-CAC35279547B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3664639" y="3593002"/>
            <a:ext cx="3137234" cy="1380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">
            <a:extLst>
              <a:ext uri="{FF2B5EF4-FFF2-40B4-BE49-F238E27FC236}">
                <a16:creationId xmlns:a16="http://schemas.microsoft.com/office/drawing/2014/main" id="{282924DE-8A49-F7B8-C7AE-A0A62CD1C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81600"/>
            <a:ext cx="1733764" cy="1561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49E1802-DA7E-FEE8-90C8-CCF44554F4BD}"/>
              </a:ext>
            </a:extLst>
          </p:cNvPr>
          <p:cNvCxnSpPr>
            <a:stCxn id="14" idx="2"/>
          </p:cNvCxnSpPr>
          <p:nvPr/>
        </p:nvCxnSpPr>
        <p:spPr>
          <a:xfrm flipH="1">
            <a:off x="6400800" y="3593002"/>
            <a:ext cx="401073" cy="1512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8">
            <a:extLst>
              <a:ext uri="{FF2B5EF4-FFF2-40B4-BE49-F238E27FC236}">
                <a16:creationId xmlns:a16="http://schemas.microsoft.com/office/drawing/2014/main" id="{1CD44A88-C657-346E-302B-B3AEDF4EA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181600"/>
            <a:ext cx="1567194" cy="1480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2FDBBB5-CD40-36C4-1433-F7A8CE507B7D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6801873" y="3593002"/>
            <a:ext cx="1881949" cy="1512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Picture 4">
            <a:extLst>
              <a:ext uri="{FF2B5EF4-FFF2-40B4-BE49-F238E27FC236}">
                <a16:creationId xmlns:a16="http://schemas.microsoft.com/office/drawing/2014/main" id="{B21298B1-8317-C179-B331-61B54E8B9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638" y="5181600"/>
            <a:ext cx="1552918" cy="1480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5BAEC79B-C1C9-3446-87B7-87E75A77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83" y="2129275"/>
            <a:ext cx="1546929" cy="151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B68A432-4F11-C7D5-5186-736B004CBC9C}"/>
              </a:ext>
            </a:extLst>
          </p:cNvPr>
          <p:cNvSpPr/>
          <p:nvPr/>
        </p:nvSpPr>
        <p:spPr>
          <a:xfrm>
            <a:off x="5334000" y="5181600"/>
            <a:ext cx="1567194" cy="15123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0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uyển chọn 100 hình nền slide PowerPoint đẹp nhất cho công việc của bạ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72844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38300" y="685800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-khong-loi-giai-dieu-vui-tuoi-Nhieu-ca-si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35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0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5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D267E-BF59-3B25-0A98-9287B4B11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A2DC27E-C33E-8833-F8B8-25D5D05C39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72" y="-113375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FBAF3B-4885-6BB7-7FBC-703042C26265}"/>
              </a:ext>
            </a:extLst>
          </p:cNvPr>
          <p:cNvSpPr/>
          <p:nvPr/>
        </p:nvSpPr>
        <p:spPr>
          <a:xfrm>
            <a:off x="3124200" y="1600200"/>
            <a:ext cx="3276600" cy="7694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570885-420E-CB45-6DB0-D0407F148AE2}"/>
              </a:ext>
            </a:extLst>
          </p:cNvPr>
          <p:cNvSpPr txBox="1"/>
          <p:nvPr/>
        </p:nvSpPr>
        <p:spPr>
          <a:xfrm>
            <a:off x="3390900" y="1630101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i="1" dirty="0">
                <a:latin typeface="+mj-lt"/>
              </a:rPr>
              <a:t>Kết thúc.</a:t>
            </a:r>
            <a:endParaRPr lang="en-US" sz="4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67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 - &amp;quot;`&amp;quot;&quot;/&gt;&lt;property id=&quot;20307&quot; value=&quot;266&quot;/&gt;&lt;/object&gt;&lt;object type=&quot;3&quot; unique_id=&quot;10005&quot;&gt;&lt;property id=&quot;20148&quot; value=&quot;5&quot;/&gt;&lt;property id=&quot;20300&quot; value=&quot;Slide 2&quot;/&gt;&lt;property id=&quot;20307&quot; value=&quot;290&quot;/&gt;&lt;/object&gt;&lt;object type=&quot;3&quot; unique_id=&quot;10006&quot;&gt;&lt;property id=&quot;20148&quot; value=&quot;5&quot;/&gt;&lt;property id=&quot;20300&quot; value=&quot;Slide 3&quot;/&gt;&lt;property id=&quot;20307&quot; value=&quot;269&quot;/&gt;&lt;/object&gt;&lt;object type=&quot;3&quot; unique_id=&quot;10007&quot;&gt;&lt;property id=&quot;20148&quot; value=&quot;5&quot;/&gt;&lt;property id=&quot;20300&quot; value=&quot;Slide 4&quot;/&gt;&lt;property id=&quot;20307&quot; value=&quot;278&quot;/&gt;&lt;/object&gt;&lt;object type=&quot;3&quot; unique_id=&quot;10008&quot;&gt;&lt;property id=&quot;20148&quot; value=&quot;5&quot;/&gt;&lt;property id=&quot;20300&quot; value=&quot;Slide 5&quot;/&gt;&lt;property id=&quot;20307&quot; value=&quot;279&quot;/&gt;&lt;/object&gt;&lt;object type=&quot;3&quot; unique_id=&quot;10009&quot;&gt;&lt;property id=&quot;20148&quot; value=&quot;5&quot;/&gt;&lt;property id=&quot;20300&quot; value=&quot;Slide 6&quot;/&gt;&lt;property id=&quot;20307&quot; value=&quot;256&quot;/&gt;&lt;/object&gt;&lt;object type=&quot;3&quot; unique_id=&quot;10010&quot;&gt;&lt;property id=&quot;20148&quot; value=&quot;5&quot;/&gt;&lt;property id=&quot;20300&quot; value=&quot;Slide 7&quot;/&gt;&lt;property id=&quot;20307&quot; value=&quot;280&quot;/&gt;&lt;/object&gt;&lt;object type=&quot;3&quot; unique_id=&quot;10011&quot;&gt;&lt;property id=&quot;20148&quot; value=&quot;5&quot;/&gt;&lt;property id=&quot;20300&quot; value=&quot;Slide 8&quot;/&gt;&lt;property id=&quot;20307&quot; value=&quot;284&quot;/&gt;&lt;/object&gt;&lt;object type=&quot;3&quot; unique_id=&quot;10012&quot;&gt;&lt;property id=&quot;20148&quot; value=&quot;5&quot;/&gt;&lt;property id=&quot;20300&quot; value=&quot;Slide 9&quot;/&gt;&lt;property id=&quot;20307&quot; value=&quot;276&quot;/&gt;&lt;/object&gt;&lt;object type=&quot;3&quot; unique_id=&quot;10013&quot;&gt;&lt;property id=&quot;20148&quot; value=&quot;5&quot;/&gt;&lt;property id=&quot;20300&quot; value=&quot;Slide 10&quot;/&gt;&lt;property id=&quot;20307&quot; value=&quot;260&quot;/&gt;&lt;/object&gt;&lt;object type=&quot;3&quot; unique_id=&quot;10014&quot;&gt;&lt;property id=&quot;20148&quot; value=&quot;5&quot;/&gt;&lt;property id=&quot;20300&quot; value=&quot;Slide 11&quot;/&gt;&lt;property id=&quot;20307&quot; value=&quot;277&quot;/&gt;&lt;/object&gt;&lt;object type=&quot;3&quot; unique_id=&quot;10015&quot;&gt;&lt;property id=&quot;20148&quot; value=&quot;5&quot;/&gt;&lt;property id=&quot;20300&quot; value=&quot;Slide 12&quot;/&gt;&lt;property id=&quot;20307&quot; value=&quot;285&quot;/&gt;&lt;/object&gt;&lt;object type=&quot;3&quot; unique_id=&quot;10016&quot;&gt;&lt;property id=&quot;20148&quot; value=&quot;5&quot;/&gt;&lt;property id=&quot;20300&quot; value=&quot;Slide 13&quot;/&gt;&lt;property id=&quot;20307&quot; value=&quot;262&quot;/&gt;&lt;/object&gt;&lt;object type=&quot;3&quot; unique_id=&quot;10017&quot;&gt;&lt;property id=&quot;20148&quot; value=&quot;5&quot;/&gt;&lt;property id=&quot;20300&quot; value=&quot;Slide 14&quot;/&gt;&lt;property id=&quot;20307&quot; value=&quot;263&quot;/&gt;&lt;/object&gt;&lt;object type=&quot;3&quot; unique_id=&quot;10018&quot;&gt;&lt;property id=&quot;20148&quot; value=&quot;5&quot;/&gt;&lt;property id=&quot;20300&quot; value=&quot;Slide 15&quot;/&gt;&lt;property id=&quot;20307&quot; value=&quot;286&quot;/&gt;&lt;/object&gt;&lt;object type=&quot;3&quot; unique_id=&quot;10019&quot;&gt;&lt;property id=&quot;20148&quot; value=&quot;5&quot;/&gt;&lt;property id=&quot;20300&quot; value=&quot;Slide 16&quot;/&gt;&lt;property id=&quot;20307&quot; value=&quot;273&quot;/&gt;&lt;/object&gt;&lt;object type=&quot;3&quot; unique_id=&quot;10020&quot;&gt;&lt;property id=&quot;20148&quot; value=&quot;5&quot;/&gt;&lt;property id=&quot;20300&quot; value=&quot;Slide 17 - &amp;quot;  Câu 1: Một ngày gồm mấy buổi?&amp;quot;&quot;/&gt;&lt;property id=&quot;20307&quot; value=&quot;291&quot;/&gt;&lt;/object&gt;&lt;object type=&quot;3&quot; unique_id=&quot;10021&quot;&gt;&lt;property id=&quot;20148&quot; value=&quot;5&quot;/&gt;&lt;property id=&quot;20300&quot; value=&quot;Slide 18 - &amp;quot;  Câu 2: Đâu là hình ảnh cảnh thiên nhiên buổi sáng?&amp;quot;&quot;/&gt;&lt;property id=&quot;20307&quot; value=&quot;294&quot;/&gt;&lt;/object&gt;&lt;object type=&quot;3&quot; unique_id=&quot;10022&quot;&gt;&lt;property id=&quot;20148&quot; value=&quot;5&quot;/&gt;&lt;property id=&quot;20300&quot; value=&quot;Slide 19 - &amp;quot;  Câu 3: Đâu là hoạt động buổi sáng?&amp;quot;&quot;/&gt;&lt;property id=&quot;20307&quot; value=&quot;295&quot;/&gt;&lt;/object&gt;&lt;object type=&quot;3&quot; unique_id=&quot;10023&quot;&gt;&lt;property id=&quot;20148&quot; value=&quot;5&quot;/&gt;&lt;property id=&quot;20300&quot; value=&quot;Slide 20 - &amp;quot;  Câu 4:  Chương trình chúc bé ngủ ngon có vào buổi nào trong ngày?&amp;quot;&quot;/&gt;&lt;property id=&quot;20307&quot; value=&quot;296&quot;/&gt;&lt;/object&gt;&lt;object type=&quot;3&quot; unique_id=&quot;10024&quot;&gt;&lt;property id=&quot;20148&quot; value=&quot;5&quot;/&gt;&lt;property id=&quot;20300&quot; value=&quot;Slide 21 - &amp;quot;  Câu 5:  Hoạt động nào diễn ra vào buổi trưa?&amp;quot;&quot;/&gt;&lt;property id=&quot;20307&quot; value=&quot;297&quot;/&gt;&lt;/object&gt;&lt;object type=&quot;3&quot; unique_id=&quot;10025&quot;&gt;&lt;property id=&quot;20148&quot; value=&quot;5&quot;/&gt;&lt;property id=&quot;20300&quot; value=&quot;Slide 22 - &amp;quot;  Câu 6:  Bố mẹ đón các con về là vào buổi nào trong ngày?&amp;quot;&quot;/&gt;&lt;property id=&quot;20307&quot; value=&quot;298&quot;/&gt;&lt;/object&gt;&lt;object type=&quot;3&quot; unique_id=&quot;10026&quot;&gt;&lt;property id=&quot;20148&quot; value=&quot;5&quot;/&gt;&lt;property id=&quot;20300&quot; value=&quot;Slide 23&quot;/&gt;&lt;property id=&quot;20307&quot; value=&quot;274&quot;/&gt;&lt;/object&gt;&lt;object type=&quot;3&quot; unique_id=&quot;10027&quot;&gt;&lt;property id=&quot;20148&quot; value=&quot;5&quot;/&gt;&lt;property id=&quot;20300&quot; value=&quot;Slide 24&quot;/&gt;&lt;property id=&quot;20307&quot; value=&quot;288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2166</TotalTime>
  <Words>120</Words>
  <Application>Microsoft Office PowerPoint</Application>
  <PresentationFormat>Widescreen</PresentationFormat>
  <Paragraphs>20</Paragraphs>
  <Slides>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</dc:title>
  <dc:creator>Admin</dc:creator>
  <cp:lastModifiedBy>Trang Nguyen</cp:lastModifiedBy>
  <cp:revision>148</cp:revision>
  <dcterms:created xsi:type="dcterms:W3CDTF">2006-08-16T00:00:00Z</dcterms:created>
  <dcterms:modified xsi:type="dcterms:W3CDTF">2024-03-15T14:02:35Z</dcterms:modified>
</cp:coreProperties>
</file>