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66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2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ThuThanh\Downloads\Taptamvong-XuanMai_gewb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7030A0"/>
                </a:solidFill>
              </a:rPr>
            </a:br>
            <a:r>
              <a:rPr lang="en-US" dirty="0" err="1">
                <a:solidFill>
                  <a:srgbClr val="7030A0"/>
                </a:solidFill>
              </a:rPr>
              <a:t>GIÁO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ÁN</a:t>
            </a:r>
            <a:r>
              <a:rPr lang="en-US" dirty="0">
                <a:solidFill>
                  <a:srgbClr val="7030A0"/>
                </a:solidFill>
              </a:rPr>
              <a:t> : LÀM QUEN VỚI TOÁN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tài</a:t>
            </a:r>
            <a:r>
              <a:rPr lang="en-US" dirty="0">
                <a:solidFill>
                  <a:srgbClr val="FF0000"/>
                </a:solidFill>
              </a:rPr>
              <a:t> : </a:t>
            </a:r>
            <a:r>
              <a:rPr lang="en-US" dirty="0" err="1">
                <a:solidFill>
                  <a:srgbClr val="FF0000"/>
                </a:solidFill>
              </a:rPr>
              <a:t>Phân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biệt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vuông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hình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chữ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nhật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Chủ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:</a:t>
            </a:r>
            <a:r>
              <a:rPr lang="en-US" dirty="0" err="1">
                <a:solidFill>
                  <a:srgbClr val="FF0000"/>
                </a:solidFill>
              </a:rPr>
              <a:t>Gia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Đối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tượng</a:t>
            </a:r>
            <a:r>
              <a:rPr lang="en-US" dirty="0">
                <a:solidFill>
                  <a:srgbClr val="FF0000"/>
                </a:solidFill>
              </a:rPr>
              <a:t> :</a:t>
            </a:r>
            <a:r>
              <a:rPr lang="en-US" dirty="0" err="1">
                <a:solidFill>
                  <a:srgbClr val="FF0000"/>
                </a:solidFill>
              </a:rPr>
              <a:t>MGB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(3 - 4 </a:t>
            </a:r>
            <a:r>
              <a:rPr lang="en-US" dirty="0" err="1">
                <a:solidFill>
                  <a:srgbClr val="FF0000"/>
                </a:solidFill>
              </a:rPr>
              <a:t>tuổi</a:t>
            </a:r>
            <a:r>
              <a:rPr lang="en-US" dirty="0">
                <a:solidFill>
                  <a:srgbClr val="FF0000"/>
                </a:solidFill>
              </a:rPr>
              <a:t>)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err="1">
                <a:solidFill>
                  <a:srgbClr val="FF0000"/>
                </a:solidFill>
              </a:rPr>
              <a:t>Thời</a:t>
            </a:r>
            <a:r>
              <a:rPr lang="en-US" dirty="0">
                <a:solidFill>
                  <a:srgbClr val="FF0000"/>
                </a:solidFill>
              </a:rPr>
              <a:t> gian</a:t>
            </a:r>
            <a:r>
              <a:rPr lang="en-US">
                <a:solidFill>
                  <a:srgbClr val="FF0000"/>
                </a:solidFill>
              </a:rPr>
              <a:t>:20 - 25 </a:t>
            </a:r>
            <a:r>
              <a:rPr lang="en-US" dirty="0" err="1">
                <a:solidFill>
                  <a:srgbClr val="FF0000"/>
                </a:solidFill>
              </a:rPr>
              <a:t>phút</a:t>
            </a:r>
            <a:br>
              <a:rPr lang="en-US" dirty="0">
                <a:solidFill>
                  <a:srgbClr val="FF0000"/>
                </a:solidFill>
              </a:rPr>
            </a:b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b. </a:t>
            </a:r>
            <a:r>
              <a:rPr lang="en-US" dirty="0" err="1">
                <a:solidFill>
                  <a:srgbClr val="7030A0"/>
                </a:solidFill>
              </a:rPr>
              <a:t>Phân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biệt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vuông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chữ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nhật</a:t>
            </a:r>
            <a:r>
              <a:rPr lang="en-US" dirty="0">
                <a:solidFill>
                  <a:srgbClr val="7030A0"/>
                </a:solidFill>
              </a:rPr>
              <a:t> qua </a:t>
            </a:r>
            <a:r>
              <a:rPr lang="en-US" dirty="0" err="1">
                <a:solidFill>
                  <a:srgbClr val="7030A0"/>
                </a:solidFill>
              </a:rPr>
              <a:t>dấu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hiệu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đường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bao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hình</a:t>
            </a: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con </a:t>
            </a:r>
            <a:r>
              <a:rPr lang="en-US" dirty="0" err="1">
                <a:solidFill>
                  <a:srgbClr val="0070C0"/>
                </a:solidFill>
              </a:rPr>
              <a:t>tìm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cô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vuông</a:t>
            </a:r>
            <a:endParaRPr lang="en-US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0070C0"/>
                </a:solidFill>
              </a:rPr>
              <a:t>Các</a:t>
            </a:r>
            <a:r>
              <a:rPr lang="en-US" dirty="0">
                <a:solidFill>
                  <a:srgbClr val="0070C0"/>
                </a:solidFill>
              </a:rPr>
              <a:t> con </a:t>
            </a:r>
            <a:r>
              <a:rPr lang="en-US" dirty="0" err="1">
                <a:solidFill>
                  <a:srgbClr val="0070C0"/>
                </a:solidFill>
              </a:rPr>
              <a:t>tìm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cô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chữ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nhật</a:t>
            </a:r>
            <a:endParaRPr lang="en-US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70C0"/>
                </a:solidFill>
              </a:rPr>
              <a:t>( </a:t>
            </a:r>
            <a:r>
              <a:rPr lang="en-US" dirty="0" err="1">
                <a:solidFill>
                  <a:srgbClr val="0070C0"/>
                </a:solidFill>
              </a:rPr>
              <a:t>Trẻ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đưa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từng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lên</a:t>
            </a:r>
            <a:r>
              <a:rPr lang="en-US" dirty="0">
                <a:solidFill>
                  <a:srgbClr val="0070C0"/>
                </a:solidFill>
              </a:rPr>
              <a:t> ,</a:t>
            </a:r>
            <a:r>
              <a:rPr lang="en-US" dirty="0" err="1">
                <a:solidFill>
                  <a:srgbClr val="0070C0"/>
                </a:solidFill>
              </a:rPr>
              <a:t>sờ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xung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quanh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đường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nói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bao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và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nói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đặc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điểm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của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hình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đó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4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nhau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40386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21336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9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467600" y="3352800"/>
            <a:ext cx="2438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br>
              <a:rPr lang="en-US" dirty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" y="16764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-5715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019300" y="27813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38862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581400" y="28194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800600" y="1676400"/>
            <a:ext cx="2438400" cy="2209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2 </a:t>
            </a:r>
            <a:r>
              <a:rPr lang="en-US" dirty="0" err="1">
                <a:solidFill>
                  <a:srgbClr val="C00000"/>
                </a:solidFill>
              </a:rPr>
              <a:t>que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tính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dài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bằng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xếp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685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524000" y="3352800"/>
            <a:ext cx="45720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53340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>
            <a:off x="6096000" y="3352800"/>
            <a:ext cx="76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200400" y="3962400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47800" y="44958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"/>
            <a:ext cx="7772400" cy="1470025"/>
          </a:xfrm>
        </p:spPr>
        <p:txBody>
          <a:bodyPr/>
          <a:lstStyle/>
          <a:p>
            <a:r>
              <a:rPr lang="en-US" dirty="0" err="1"/>
              <a:t>c.Luyện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–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81200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2: ‘’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(2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Ai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nhầm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cò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“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túi</a:t>
            </a:r>
            <a:r>
              <a:rPr lang="en-US" dirty="0"/>
              <a:t> </a:t>
            </a:r>
            <a:r>
              <a:rPr lang="en-US" dirty="0" err="1"/>
              <a:t>kì</a:t>
            </a:r>
            <a:r>
              <a:rPr lang="en-US" dirty="0"/>
              <a:t> </a:t>
            </a:r>
            <a:r>
              <a:rPr lang="en-US" dirty="0" err="1"/>
              <a:t>lạ</a:t>
            </a:r>
            <a:r>
              <a:rPr lang="en-US" dirty="0"/>
              <a:t>’’</a:t>
            </a:r>
          </a:p>
        </p:txBody>
      </p:sp>
      <p:pic>
        <p:nvPicPr>
          <p:cNvPr id="4" name="Content Placeholder 3" descr="school-bag-57e10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599" y="1524001"/>
            <a:ext cx="5482219" cy="4518548"/>
          </a:xfr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3.Kết </a:t>
            </a:r>
            <a:r>
              <a:rPr lang="en-US" dirty="0" err="1">
                <a:solidFill>
                  <a:srgbClr val="C00000"/>
                </a:solidFill>
              </a:rPr>
              <a:t>thúc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7030A0"/>
                </a:solidFill>
              </a:rPr>
              <a:t>Nhận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xét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XIN CHÂN THÀNH CẢM ƠN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rgbClr val="7030A0"/>
                </a:solidFill>
              </a:rPr>
              <a:t>I.Mục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đích</a:t>
            </a:r>
            <a:r>
              <a:rPr lang="en-US" dirty="0">
                <a:solidFill>
                  <a:srgbClr val="7030A0"/>
                </a:solidFill>
              </a:rPr>
              <a:t> – </a:t>
            </a:r>
            <a:r>
              <a:rPr lang="en-US" dirty="0" err="1">
                <a:solidFill>
                  <a:srgbClr val="7030A0"/>
                </a:solidFill>
              </a:rPr>
              <a:t>Yêu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cầu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>
                <a:solidFill>
                  <a:srgbClr val="002060"/>
                </a:solidFill>
              </a:rPr>
              <a:t>Trẻ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nhận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biết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gọi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tên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vuông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nhật</a:t>
            </a:r>
            <a:r>
              <a:rPr lang="en-US" dirty="0">
                <a:solidFill>
                  <a:srgbClr val="002060"/>
                </a:solidFill>
              </a:rPr>
              <a:t>. 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-</a:t>
            </a:r>
            <a:r>
              <a:rPr lang="en-US" dirty="0" err="1">
                <a:solidFill>
                  <a:srgbClr val="002060"/>
                </a:solidFill>
              </a:rPr>
              <a:t>Trẻ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hiện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ra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xếp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vuông</a:t>
            </a:r>
            <a:r>
              <a:rPr lang="en-US" dirty="0">
                <a:solidFill>
                  <a:srgbClr val="002060"/>
                </a:solidFill>
              </a:rPr>
              <a:t>  </a:t>
            </a:r>
            <a:r>
              <a:rPr lang="en-US" dirty="0" err="1">
                <a:solidFill>
                  <a:srgbClr val="002060"/>
                </a:solidFill>
              </a:rPr>
              <a:t>khác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với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những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que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tính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xếp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nhật</a:t>
            </a:r>
            <a:endParaRPr lang="en-US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2.Kĩ </a:t>
            </a:r>
            <a:r>
              <a:rPr lang="en-US" dirty="0" err="1">
                <a:solidFill>
                  <a:srgbClr val="002060"/>
                </a:solidFill>
              </a:rPr>
              <a:t>năng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2060"/>
                </a:solidFill>
              </a:rPr>
              <a:t>Trẻ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phân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biệt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được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vuông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và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hình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chữ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nhật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2060"/>
                </a:solidFill>
              </a:rPr>
              <a:t>Luyện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kĩ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năng</a:t>
            </a:r>
            <a:r>
              <a:rPr lang="en-US" dirty="0">
                <a:solidFill>
                  <a:srgbClr val="002060"/>
                </a:solidFill>
              </a:rPr>
              <a:t> so </a:t>
            </a:r>
            <a:r>
              <a:rPr lang="en-US" dirty="0" err="1">
                <a:solidFill>
                  <a:srgbClr val="002060"/>
                </a:solidFill>
              </a:rPr>
              <a:t>sánh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1.Kiến </a:t>
            </a:r>
            <a:r>
              <a:rPr lang="en-US" dirty="0" err="1">
                <a:solidFill>
                  <a:srgbClr val="002060"/>
                </a:solidFill>
              </a:rPr>
              <a:t>thức</a:t>
            </a:r>
            <a:endParaRPr lang="en-US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3.Thái </a:t>
            </a:r>
            <a:r>
              <a:rPr lang="en-US" dirty="0" err="1">
                <a:solidFill>
                  <a:srgbClr val="002060"/>
                </a:solidFill>
              </a:rPr>
              <a:t>độ</a:t>
            </a:r>
            <a:endParaRPr lang="en-US" dirty="0">
              <a:solidFill>
                <a:srgbClr val="00206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002060"/>
                </a:solidFill>
              </a:rPr>
              <a:t>Giáo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dục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trẻ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có</a:t>
            </a:r>
            <a:r>
              <a:rPr lang="en-US" dirty="0">
                <a:solidFill>
                  <a:srgbClr val="002060"/>
                </a:solidFill>
              </a:rPr>
              <a:t> ý </a:t>
            </a:r>
            <a:r>
              <a:rPr lang="en-US" dirty="0" err="1">
                <a:solidFill>
                  <a:srgbClr val="002060"/>
                </a:solidFill>
              </a:rPr>
              <a:t>thức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tham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hoạt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động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tập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thể</a:t>
            </a:r>
            <a:r>
              <a:rPr lang="en-US" dirty="0">
                <a:solidFill>
                  <a:srgbClr val="00206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002060"/>
                </a:solidFill>
              </a:rPr>
              <a:t>Trẻ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ngoan</a:t>
            </a:r>
            <a:r>
              <a:rPr lang="en-US" dirty="0">
                <a:solidFill>
                  <a:srgbClr val="002060"/>
                </a:solidFill>
              </a:rPr>
              <a:t> ,</a:t>
            </a:r>
            <a:r>
              <a:rPr lang="en-US" dirty="0" err="1">
                <a:solidFill>
                  <a:srgbClr val="002060"/>
                </a:solidFill>
              </a:rPr>
              <a:t>nghe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lời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cô</a:t>
            </a:r>
            <a:r>
              <a:rPr lang="en-US" dirty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II.Chuẩn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bị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FontTx/>
              <a:buChar char="-"/>
            </a:pPr>
            <a:r>
              <a:rPr lang="en-US" dirty="0" err="1">
                <a:solidFill>
                  <a:srgbClr val="7030A0"/>
                </a:solidFill>
              </a:rPr>
              <a:t>Mỗi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trẻ</a:t>
            </a:r>
            <a:r>
              <a:rPr lang="en-US" dirty="0">
                <a:solidFill>
                  <a:srgbClr val="7030A0"/>
                </a:solidFill>
              </a:rPr>
              <a:t> 1 </a:t>
            </a:r>
            <a:r>
              <a:rPr lang="en-US" dirty="0" err="1">
                <a:solidFill>
                  <a:srgbClr val="7030A0"/>
                </a:solidFill>
              </a:rPr>
              <a:t>rổ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có</a:t>
            </a:r>
            <a:r>
              <a:rPr lang="en-US" dirty="0">
                <a:solidFill>
                  <a:srgbClr val="7030A0"/>
                </a:solidFill>
              </a:rPr>
              <a:t> 1 </a:t>
            </a:r>
            <a:r>
              <a:rPr lang="en-US" dirty="0" err="1">
                <a:solidFill>
                  <a:srgbClr val="7030A0"/>
                </a:solidFill>
              </a:rPr>
              <a:t>hình</a:t>
            </a:r>
            <a:r>
              <a:rPr lang="en-US" dirty="0">
                <a:solidFill>
                  <a:srgbClr val="7030A0"/>
                </a:solidFill>
              </a:rPr>
              <a:t> vuông,1 </a:t>
            </a:r>
            <a:r>
              <a:rPr lang="en-US" dirty="0" err="1">
                <a:solidFill>
                  <a:srgbClr val="7030A0"/>
                </a:solidFill>
              </a:rPr>
              <a:t>hình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chữ</a:t>
            </a:r>
            <a:r>
              <a:rPr lang="en-US" dirty="0">
                <a:solidFill>
                  <a:srgbClr val="7030A0"/>
                </a:solidFill>
              </a:rPr>
              <a:t> nhật,1 </a:t>
            </a:r>
            <a:r>
              <a:rPr lang="en-US" dirty="0" err="1">
                <a:solidFill>
                  <a:srgbClr val="7030A0"/>
                </a:solidFill>
              </a:rPr>
              <a:t>hình</a:t>
            </a:r>
            <a:r>
              <a:rPr lang="en-US" dirty="0">
                <a:solidFill>
                  <a:srgbClr val="7030A0"/>
                </a:solidFill>
              </a:rPr>
              <a:t> tam </a:t>
            </a:r>
            <a:r>
              <a:rPr lang="en-US" dirty="0" err="1">
                <a:solidFill>
                  <a:srgbClr val="7030A0"/>
                </a:solidFill>
              </a:rPr>
              <a:t>giác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và</a:t>
            </a:r>
            <a:r>
              <a:rPr lang="en-US" dirty="0">
                <a:solidFill>
                  <a:srgbClr val="7030A0"/>
                </a:solidFill>
              </a:rPr>
              <a:t> 8 </a:t>
            </a:r>
            <a:r>
              <a:rPr lang="en-US" dirty="0" err="1">
                <a:solidFill>
                  <a:srgbClr val="7030A0"/>
                </a:solidFill>
              </a:rPr>
              <a:t>que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tính</a:t>
            </a:r>
            <a:r>
              <a:rPr lang="en-US" dirty="0">
                <a:solidFill>
                  <a:srgbClr val="7030A0"/>
                </a:solidFill>
              </a:rPr>
              <a:t> ,</a:t>
            </a:r>
            <a:r>
              <a:rPr lang="en-US" dirty="0" err="1">
                <a:solidFill>
                  <a:srgbClr val="7030A0"/>
                </a:solidFill>
              </a:rPr>
              <a:t>trong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đó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có</a:t>
            </a:r>
            <a:r>
              <a:rPr lang="en-US" dirty="0">
                <a:solidFill>
                  <a:srgbClr val="7030A0"/>
                </a:solidFill>
              </a:rPr>
              <a:t> 6que </a:t>
            </a:r>
            <a:r>
              <a:rPr lang="en-US" dirty="0" err="1">
                <a:solidFill>
                  <a:srgbClr val="7030A0"/>
                </a:solidFill>
              </a:rPr>
              <a:t>dài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bằng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nhau</a:t>
            </a:r>
            <a:r>
              <a:rPr lang="en-US" dirty="0">
                <a:solidFill>
                  <a:srgbClr val="7030A0"/>
                </a:solidFill>
              </a:rPr>
              <a:t> ,2 </a:t>
            </a:r>
            <a:r>
              <a:rPr lang="en-US" dirty="0" err="1">
                <a:solidFill>
                  <a:srgbClr val="7030A0"/>
                </a:solidFill>
              </a:rPr>
              <a:t>que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còn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lại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dài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bằng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nhau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và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ngắn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hơn</a:t>
            </a:r>
            <a:r>
              <a:rPr lang="en-US" dirty="0">
                <a:solidFill>
                  <a:srgbClr val="7030A0"/>
                </a:solidFill>
              </a:rPr>
              <a:t> .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7030A0"/>
                </a:solidFill>
              </a:rPr>
              <a:t>1 </a:t>
            </a:r>
            <a:r>
              <a:rPr lang="en-US" dirty="0" err="1">
                <a:solidFill>
                  <a:srgbClr val="7030A0"/>
                </a:solidFill>
              </a:rPr>
              <a:t>cái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túi</a:t>
            </a:r>
            <a:endParaRPr lang="en-US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7030A0"/>
                </a:solidFill>
              </a:rPr>
              <a:t>1 </a:t>
            </a:r>
            <a:r>
              <a:rPr lang="en-US" dirty="0" err="1">
                <a:solidFill>
                  <a:srgbClr val="7030A0"/>
                </a:solidFill>
              </a:rPr>
              <a:t>tranh</a:t>
            </a:r>
            <a:r>
              <a:rPr lang="en-US" dirty="0">
                <a:solidFill>
                  <a:srgbClr val="7030A0"/>
                </a:solidFill>
              </a:rPr>
              <a:t> robot </a:t>
            </a:r>
            <a:r>
              <a:rPr lang="en-US" dirty="0" err="1">
                <a:solidFill>
                  <a:srgbClr val="7030A0"/>
                </a:solidFill>
              </a:rPr>
              <a:t>ghép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từ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các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hình</a:t>
            </a:r>
            <a:endParaRPr lang="en-US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7030A0"/>
                </a:solidFill>
              </a:rPr>
              <a:t>3 </a:t>
            </a:r>
            <a:r>
              <a:rPr lang="en-US" dirty="0" err="1">
                <a:solidFill>
                  <a:srgbClr val="7030A0"/>
                </a:solidFill>
              </a:rPr>
              <a:t>ngôi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nhà</a:t>
            </a:r>
            <a:r>
              <a:rPr lang="en-US" dirty="0">
                <a:solidFill>
                  <a:srgbClr val="7030A0"/>
                </a:solidFill>
              </a:rPr>
              <a:t> ( 1 </a:t>
            </a:r>
            <a:r>
              <a:rPr lang="en-US" dirty="0" err="1">
                <a:solidFill>
                  <a:srgbClr val="7030A0"/>
                </a:solidFill>
              </a:rPr>
              <a:t>ngôi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nhà</a:t>
            </a:r>
            <a:r>
              <a:rPr lang="en-US" dirty="0">
                <a:solidFill>
                  <a:srgbClr val="7030A0"/>
                </a:solidFill>
              </a:rPr>
              <a:t> 4 </a:t>
            </a:r>
            <a:r>
              <a:rPr lang="en-US" dirty="0" err="1">
                <a:solidFill>
                  <a:srgbClr val="7030A0"/>
                </a:solidFill>
              </a:rPr>
              <a:t>que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tính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dài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bằng</a:t>
            </a:r>
            <a:r>
              <a:rPr lang="en-US" dirty="0">
                <a:solidFill>
                  <a:srgbClr val="7030A0"/>
                </a:solidFill>
              </a:rPr>
              <a:t> nhau,1 </a:t>
            </a:r>
            <a:r>
              <a:rPr lang="en-US" dirty="0" err="1">
                <a:solidFill>
                  <a:srgbClr val="7030A0"/>
                </a:solidFill>
              </a:rPr>
              <a:t>ngôi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nhà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có</a:t>
            </a:r>
            <a:r>
              <a:rPr lang="en-US" dirty="0">
                <a:solidFill>
                  <a:srgbClr val="7030A0"/>
                </a:solidFill>
              </a:rPr>
              <a:t> 2 </a:t>
            </a:r>
            <a:r>
              <a:rPr lang="en-US" dirty="0" err="1">
                <a:solidFill>
                  <a:srgbClr val="7030A0"/>
                </a:solidFill>
              </a:rPr>
              <a:t>que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dài</a:t>
            </a:r>
            <a:r>
              <a:rPr lang="en-US" dirty="0">
                <a:solidFill>
                  <a:srgbClr val="7030A0"/>
                </a:solidFill>
              </a:rPr>
              <a:t>  </a:t>
            </a:r>
            <a:r>
              <a:rPr lang="en-US" dirty="0" err="1">
                <a:solidFill>
                  <a:srgbClr val="7030A0"/>
                </a:solidFill>
              </a:rPr>
              <a:t>bằng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nhau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và</a:t>
            </a:r>
            <a:r>
              <a:rPr lang="en-US" dirty="0">
                <a:solidFill>
                  <a:srgbClr val="7030A0"/>
                </a:solidFill>
              </a:rPr>
              <a:t> 2 </a:t>
            </a:r>
            <a:r>
              <a:rPr lang="en-US" dirty="0" err="1">
                <a:solidFill>
                  <a:srgbClr val="7030A0"/>
                </a:solidFill>
              </a:rPr>
              <a:t>que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ngắn</a:t>
            </a:r>
            <a:r>
              <a:rPr lang="en-US" dirty="0">
                <a:solidFill>
                  <a:srgbClr val="7030A0"/>
                </a:solidFill>
              </a:rPr>
              <a:t> nhau,1 </a:t>
            </a:r>
            <a:r>
              <a:rPr lang="en-US" dirty="0" err="1">
                <a:solidFill>
                  <a:srgbClr val="7030A0"/>
                </a:solidFill>
              </a:rPr>
              <a:t>ngôi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nhà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có</a:t>
            </a:r>
            <a:r>
              <a:rPr lang="en-US" dirty="0">
                <a:solidFill>
                  <a:srgbClr val="7030A0"/>
                </a:solidFill>
              </a:rPr>
              <a:t> 5 </a:t>
            </a:r>
            <a:r>
              <a:rPr lang="en-US" dirty="0" err="1">
                <a:solidFill>
                  <a:srgbClr val="7030A0"/>
                </a:solidFill>
              </a:rPr>
              <a:t>que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tính</a:t>
            </a:r>
            <a:r>
              <a:rPr lang="en-US" dirty="0">
                <a:solidFill>
                  <a:srgbClr val="7030A0"/>
                </a:solidFill>
              </a:rPr>
              <a:t>).</a:t>
            </a:r>
          </a:p>
          <a:p>
            <a:pPr>
              <a:buFontTx/>
              <a:buChar char="-"/>
            </a:pPr>
            <a:r>
              <a:rPr lang="en-US" dirty="0" err="1">
                <a:solidFill>
                  <a:srgbClr val="7030A0"/>
                </a:solidFill>
              </a:rPr>
              <a:t>Bài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tập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cá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nhân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trẻ</a:t>
            </a:r>
            <a:endParaRPr lang="en-US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7030A0"/>
                </a:solidFill>
              </a:rPr>
              <a:t>Bút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sáp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màu</a:t>
            </a:r>
            <a:endParaRPr lang="en-US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7030A0"/>
                </a:solidFill>
              </a:rPr>
              <a:t>Giáo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án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điện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tử</a:t>
            </a:r>
            <a:endParaRPr lang="en-US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7030A0"/>
                </a:solidFill>
              </a:rPr>
              <a:t>Đài</a:t>
            </a:r>
            <a:r>
              <a:rPr lang="en-US" dirty="0">
                <a:solidFill>
                  <a:srgbClr val="7030A0"/>
                </a:solidFill>
              </a:rPr>
              <a:t> ,</a:t>
            </a:r>
            <a:r>
              <a:rPr lang="en-US" dirty="0" err="1">
                <a:solidFill>
                  <a:srgbClr val="7030A0"/>
                </a:solidFill>
              </a:rPr>
              <a:t>đĩa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nhạc</a:t>
            </a:r>
            <a:endParaRPr lang="en-US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7030A0"/>
                </a:solidFill>
              </a:rPr>
              <a:t>Rổ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đựng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III. </a:t>
            </a:r>
            <a:r>
              <a:rPr lang="en-US" dirty="0" err="1"/>
              <a:t>Tiến</a:t>
            </a:r>
            <a:r>
              <a:rPr lang="en-US" dirty="0"/>
              <a:t> </a:t>
            </a:r>
            <a:r>
              <a:rPr lang="en-US" dirty="0" err="1"/>
              <a:t>hành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1.Ổn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tổ</a:t>
            </a:r>
            <a:r>
              <a:rPr lang="en-US" dirty="0"/>
              <a:t> </a:t>
            </a:r>
            <a:r>
              <a:rPr lang="en-US" dirty="0" err="1"/>
              <a:t>chức</a:t>
            </a:r>
            <a:endParaRPr lang="en-US" dirty="0"/>
          </a:p>
          <a:p>
            <a:pPr>
              <a:buNone/>
            </a:pPr>
            <a:r>
              <a:rPr lang="en-US" dirty="0"/>
              <a:t>-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“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tầm</a:t>
            </a:r>
            <a:r>
              <a:rPr lang="en-US" dirty="0"/>
              <a:t> </a:t>
            </a:r>
            <a:r>
              <a:rPr lang="en-US" dirty="0" err="1"/>
              <a:t>vông</a:t>
            </a:r>
            <a:r>
              <a:rPr lang="en-US" dirty="0"/>
              <a:t>”</a:t>
            </a:r>
          </a:p>
        </p:txBody>
      </p:sp>
      <p:pic>
        <p:nvPicPr>
          <p:cNvPr id="4" name="Taptamvong-XuanMai_gew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86800" y="12223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6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2.Bài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a.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vuông,hình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endParaRPr lang="en-US" dirty="0"/>
          </a:p>
          <a:p>
            <a:pPr>
              <a:buFontTx/>
              <a:buChar char="-"/>
            </a:pP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1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vuông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nhật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.</a:t>
            </a:r>
          </a:p>
          <a:p>
            <a:pPr>
              <a:buFontTx/>
              <a:buChar char="-"/>
            </a:pP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trẻ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giơ</a:t>
            </a:r>
            <a:r>
              <a:rPr lang="en-US" dirty="0"/>
              <a:t> </a:t>
            </a:r>
            <a:r>
              <a:rPr lang="en-US" dirty="0" err="1"/>
              <a:t>lên</a:t>
            </a:r>
            <a:endParaRPr lang="en-US" dirty="0"/>
          </a:p>
        </p:txBody>
      </p:sp>
    </p:spTree>
  </p:cSld>
  <p:clrMapOvr>
    <a:masterClrMapping/>
  </p:clrMapOvr>
  <p:transition>
    <p:pull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84617_sanyo-SR-15JN(MS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28600"/>
            <a:ext cx="6477000" cy="6477000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3394594_289596092_3-dong-ho-treo-tung-dp-dong-ho-lam-qua-luu-niem-qua-tang-doc-dao-in-logo-DN-Kinh-doanh-Cong-nghi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"/>
            <a:ext cx="6500609" cy="6451855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464143"/>
            <a:ext cx="7010400" cy="6199247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rix Square Plate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774953"/>
            <a:ext cx="7010399" cy="542604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520</Words>
  <Application>Microsoft Office PowerPoint</Application>
  <PresentationFormat>On-screen Show (4:3)</PresentationFormat>
  <Paragraphs>50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Office Theme</vt:lpstr>
      <vt:lpstr> GIÁO ÁN : LÀM QUEN VỚI TOÁN</vt:lpstr>
      <vt:lpstr>I.Mục đích – Yêu cầu</vt:lpstr>
      <vt:lpstr>II.Chuẩn bị</vt:lpstr>
      <vt:lpstr>III. Tiến hành</vt:lpstr>
      <vt:lpstr>2.Bài mới</vt:lpstr>
      <vt:lpstr>PowerPoint Presentation</vt:lpstr>
      <vt:lpstr>PowerPoint Presentation</vt:lpstr>
      <vt:lpstr>PowerPoint Presentation</vt:lpstr>
      <vt:lpstr>PowerPoint Presentation</vt:lpstr>
      <vt:lpstr>b. Phân biệt hình vuông hình chữ nhật qua dấu hiệu đường bao hình </vt:lpstr>
      <vt:lpstr>4 que tính dài bằng nhau</vt:lpstr>
      <vt:lpstr>Cách xếp hình vuông </vt:lpstr>
      <vt:lpstr>2 que tính dài bằng nhau</vt:lpstr>
      <vt:lpstr>Cách xếp hình chữ nhật</vt:lpstr>
      <vt:lpstr>c.Luyện tập – Củng cố</vt:lpstr>
      <vt:lpstr>Trò chơi “Cái túi kì lạ’’</vt:lpstr>
      <vt:lpstr>3.Kết thúc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Trang Nguyen</cp:lastModifiedBy>
  <cp:revision>40</cp:revision>
  <dcterms:created xsi:type="dcterms:W3CDTF">2006-08-16T00:00:00Z</dcterms:created>
  <dcterms:modified xsi:type="dcterms:W3CDTF">2024-03-15T07:26:55Z</dcterms:modified>
</cp:coreProperties>
</file>