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70" r:id="rId12"/>
    <p:sldId id="259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9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3797-1704-4A75-96F4-F71E11A8D8B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4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27.jp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1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962"/>
            <a:ext cx="12192000" cy="7064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3323" y="305128"/>
            <a:ext cx="7405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3200" b="1" u="sng">
                <a:solidFill>
                  <a:srgbClr val="002060"/>
                </a:solidFill>
              </a:rPr>
              <a:t>TRƯỜNG MẦM NON HOA MỘC 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3310" y="2884868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LĨNH VỰC 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3310" y="3605835"/>
            <a:ext cx="8105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LQVT: Dạy trẻ nhận biết ban ngày</a:t>
            </a:r>
          </a:p>
          <a:p>
            <a:pPr algn="ctr"/>
            <a:r>
              <a:rPr lang="en-US" sz="4000" b="1">
                <a:solidFill>
                  <a:srgbClr val="C00000"/>
                </a:solidFill>
              </a:rPr>
              <a:t> và ban đêm</a:t>
            </a:r>
          </a:p>
          <a:p>
            <a:pPr algn="ctr"/>
            <a:r>
              <a:rPr lang="en-US" sz="4000" b="1">
                <a:solidFill>
                  <a:srgbClr val="C00000"/>
                </a:solidFill>
              </a:rPr>
              <a:t>Lớp: Mẫu giáo bé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45639-60B7-BDDA-A316-32B51D4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809" y="1502981"/>
            <a:ext cx="1472379" cy="14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8328" y="155483"/>
            <a:ext cx="622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Bầu trời ban đêm thì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321971" y="895740"/>
            <a:ext cx="11578107" cy="5724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1218"/>
            <a:ext cx="727813" cy="72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66" y="1463363"/>
            <a:ext cx="617112" cy="617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2080475"/>
            <a:ext cx="617112" cy="617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49" y="1244803"/>
            <a:ext cx="617112" cy="617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89" y="1566931"/>
            <a:ext cx="513543" cy="513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2604601"/>
            <a:ext cx="401542" cy="4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1156645"/>
            <a:ext cx="504573" cy="504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30" y="2866433"/>
            <a:ext cx="617112" cy="617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39" y="3255985"/>
            <a:ext cx="617112" cy="617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3451158"/>
            <a:ext cx="843878" cy="843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43" y="2648098"/>
            <a:ext cx="879516" cy="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0446" y="361545"/>
            <a:ext cx="766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Sau 1 ngày làm việc thì mọi người sẽ làm gì?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" y="1181686"/>
            <a:ext cx="11368454" cy="5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 ngay va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806" y="525535"/>
            <a:ext cx="10213145" cy="56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75250"/>
            <a:ext cx="5855165" cy="4642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2191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BAN NGÀY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5" y="5686920"/>
            <a:ext cx="537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Bầu trời sáng , có ông mặt trời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336834" y="675251"/>
            <a:ext cx="5785619" cy="4642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404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BAN ĐÊM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8093" y="5686920"/>
            <a:ext cx="5373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Bầu trời tối, trên bầu trời có trăng và sao lấp lánh</a:t>
            </a:r>
          </a:p>
        </p:txBody>
      </p:sp>
    </p:spTree>
    <p:extLst>
      <p:ext uri="{BB962C8B-B14F-4D97-AF65-F5344CB8AC3E}">
        <p14:creationId xmlns:p14="http://schemas.microsoft.com/office/powerpoint/2010/main" val="18726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922" y="1156977"/>
            <a:ext cx="5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TRÒ CHƠI: AI THÔNG MINH HƠN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7922" y="2421228"/>
            <a:ext cx="5306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2">
                    <a:lumMod val="75000"/>
                  </a:schemeClr>
                </a:solidFill>
              </a:rPr>
              <a:t>Cách chơi: Mỗi 1 câu hỏi có 2 đáp án  1, 2 để các con lựa chọn. Các con chọn đáp án đúng cho câu hỏi đó. Thời gian sũy nghĩ là 5 giây.</a:t>
            </a:r>
          </a:p>
        </p:txBody>
      </p:sp>
    </p:spTree>
    <p:extLst>
      <p:ext uri="{BB962C8B-B14F-4D97-AF65-F5344CB8AC3E}">
        <p14:creationId xmlns:p14="http://schemas.microsoft.com/office/powerpoint/2010/main" val="4247341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Khoảng thời gian lúc mặt trời mọc đến khi mặt trời lặn gọi là gì? </a:t>
            </a: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ngày</a:t>
            </a: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đêm</a:t>
            </a:r>
          </a:p>
        </p:txBody>
      </p:sp>
      <p:sp>
        <p:nvSpPr>
          <p:cNvPr id="10" name="Oval 9"/>
          <p:cNvSpPr/>
          <p:nvPr/>
        </p:nvSpPr>
        <p:spPr>
          <a:xfrm>
            <a:off x="5297503" y="494492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0665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1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2388 -0.022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13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8997 -0.0118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8594 -0.0115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Khi bầu trời buông xuống, bầu trời xuất hiện trăng và sao, </a:t>
            </a:r>
          </a:p>
          <a:p>
            <a:pPr algn="ctr"/>
            <a:r>
              <a:rPr lang="en-US" sz="3200" b="1">
                <a:solidFill>
                  <a:srgbClr val="FFFF00"/>
                </a:solidFill>
              </a:rPr>
              <a:t>thời điểm đó gọi là gì? </a:t>
            </a: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ngày</a:t>
            </a: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đêm</a:t>
            </a:r>
          </a:p>
        </p:txBody>
      </p:sp>
      <p:sp>
        <p:nvSpPr>
          <p:cNvPr id="10" name="Oval 9"/>
          <p:cNvSpPr/>
          <p:nvPr/>
        </p:nvSpPr>
        <p:spPr>
          <a:xfrm>
            <a:off x="5297503" y="4965260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26993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92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Hình ảnh nào là hình ảnh ban ngày?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5" y="1030996"/>
            <a:ext cx="5009893" cy="4796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5" y="1050414"/>
            <a:ext cx="5476617" cy="47571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5515967" y="503108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66121" y="529281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12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6" y="1013951"/>
            <a:ext cx="5015914" cy="4768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37" y="1058053"/>
            <a:ext cx="5357315" cy="4768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Hình ảnh nào là hình ảnh ban đêm?</a:t>
            </a:r>
          </a:p>
        </p:txBody>
      </p:sp>
      <p:sp>
        <p:nvSpPr>
          <p:cNvPr id="6" name="Oval 5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028978" y="498671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79132" y="5248444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00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6397" y="995932"/>
            <a:ext cx="405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TRÒ CHƠI: ĐỘI NÀO GIỎI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9196" y="1798256"/>
            <a:ext cx="6352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Cách chơi: 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Chia trẻ thành 2 đội ( 10 trẻ / đội – Đội 1 lấy hình ảnh về hoạt động vào ban ngày; đội 2 lấy hình ảnh về hoạt động diễn ra vào ban đêm.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Khi nào có nhạc thì 2 bạn đứng đầu hàng chạy nhanh lên lấy hình ảnh của đội mình để gắn lên bảng của đội mình.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-Trò chơi diễn ra trong 1 bản nhạc. Mỗi bạn chỉ lấy 1 hình ảnh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-Đội nào lấy đúng và nhiều hơn thì đội đó sẽ thắng</a:t>
            </a:r>
          </a:p>
        </p:txBody>
      </p:sp>
    </p:spTree>
    <p:extLst>
      <p:ext uri="{BB962C8B-B14F-4D97-AF65-F5344CB8AC3E}">
        <p14:creationId xmlns:p14="http://schemas.microsoft.com/office/powerpoint/2010/main" val="291091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320" y="2446986"/>
            <a:ext cx="546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Trẻ đọc bài thơ: Ngày và đêm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8049" y="3031761"/>
            <a:ext cx="511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Sáng tác: Chu Thị Bích Ngọc</a:t>
            </a:r>
          </a:p>
        </p:txBody>
      </p:sp>
    </p:spTree>
    <p:extLst>
      <p:ext uri="{BB962C8B-B14F-4D97-AF65-F5344CB8AC3E}">
        <p14:creationId xmlns:p14="http://schemas.microsoft.com/office/powerpoint/2010/main" val="39410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9374" y="1935962"/>
            <a:ext cx="8553251" cy="23128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bé chăm ngoan </a:t>
            </a:r>
          </a:p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427058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038" y="1586696"/>
            <a:ext cx="481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Tinh mơ gà trống gáy</a:t>
            </a:r>
          </a:p>
          <a:p>
            <a:r>
              <a:rPr lang="en-US" sz="2800" b="1">
                <a:solidFill>
                  <a:srgbClr val="0070C0"/>
                </a:solidFill>
              </a:rPr>
              <a:t>Ò ó o o o</a:t>
            </a:r>
          </a:p>
          <a:p>
            <a:r>
              <a:rPr lang="en-US" sz="2800" b="1">
                <a:solidFill>
                  <a:srgbClr val="0070C0"/>
                </a:solidFill>
              </a:rPr>
              <a:t>Ông mặt trời thức giấc </a:t>
            </a:r>
          </a:p>
          <a:p>
            <a:r>
              <a:rPr lang="en-US" sz="2800" b="1">
                <a:solidFill>
                  <a:srgbClr val="0070C0"/>
                </a:solidFill>
              </a:rPr>
              <a:t>Gọi ngày mới bắt đầu</a:t>
            </a:r>
          </a:p>
          <a:p>
            <a:r>
              <a:rPr lang="en-US" sz="2800" b="1">
                <a:solidFill>
                  <a:srgbClr val="0070C0"/>
                </a:solidFill>
              </a:rPr>
              <a:t>Bé ơi dậy mau mau</a:t>
            </a:r>
          </a:p>
          <a:p>
            <a:r>
              <a:rPr lang="en-US" sz="2800" b="1">
                <a:solidFill>
                  <a:srgbClr val="0070C0"/>
                </a:solidFill>
              </a:rPr>
              <a:t>Cùng nhau đi tới lớp</a:t>
            </a:r>
          </a:p>
          <a:p>
            <a:r>
              <a:rPr lang="en-US" sz="2800" b="1">
                <a:solidFill>
                  <a:srgbClr val="0070C0"/>
                </a:solidFill>
              </a:rPr>
              <a:t>Khắp phố phường tấp nập</a:t>
            </a:r>
          </a:p>
          <a:p>
            <a:r>
              <a:rPr lang="en-US" sz="2800" b="1">
                <a:solidFill>
                  <a:srgbClr val="0070C0"/>
                </a:solidFill>
              </a:rPr>
              <a:t>Tàu và xe ngang qua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6607" y="1155808"/>
            <a:ext cx="4915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solidFill>
                <a:srgbClr val="00B050"/>
              </a:solidFill>
            </a:endParaRPr>
          </a:p>
          <a:p>
            <a:r>
              <a:rPr lang="en-US" sz="2800" b="1">
                <a:solidFill>
                  <a:srgbClr val="0070C0"/>
                </a:solidFill>
              </a:rPr>
              <a:t>Khi buổi chiều ghé qua</a:t>
            </a:r>
          </a:p>
          <a:p>
            <a:r>
              <a:rPr lang="en-US" sz="2800" b="1">
                <a:solidFill>
                  <a:srgbClr val="0070C0"/>
                </a:solidFill>
              </a:rPr>
              <a:t>Là lúc ba mẹ đón</a:t>
            </a:r>
          </a:p>
          <a:p>
            <a:r>
              <a:rPr lang="en-US" sz="2800" b="1">
                <a:solidFill>
                  <a:srgbClr val="0070C0"/>
                </a:solidFill>
              </a:rPr>
              <a:t>Rồi bóng tối buông xuống</a:t>
            </a:r>
          </a:p>
          <a:p>
            <a:r>
              <a:rPr lang="en-US" sz="2800" b="1">
                <a:solidFill>
                  <a:srgbClr val="0070C0"/>
                </a:solidFill>
              </a:rPr>
              <a:t>Mời màn đêm xuống chơi</a:t>
            </a:r>
          </a:p>
          <a:p>
            <a:r>
              <a:rPr lang="en-US" sz="2800" b="1">
                <a:solidFill>
                  <a:srgbClr val="0070C0"/>
                </a:solidFill>
              </a:rPr>
              <a:t>Sao mọc khắp nơi nơi</a:t>
            </a:r>
          </a:p>
          <a:p>
            <a:r>
              <a:rPr lang="en-US" sz="2800" b="1">
                <a:solidFill>
                  <a:srgbClr val="0070C0"/>
                </a:solidFill>
              </a:rPr>
              <a:t>Quanh ông trăng thanh vắng</a:t>
            </a:r>
          </a:p>
          <a:p>
            <a:r>
              <a:rPr lang="en-US" sz="2800" b="1">
                <a:solidFill>
                  <a:srgbClr val="0070C0"/>
                </a:solidFill>
              </a:rPr>
              <a:t>Trong giấc ngủ yên lặng</a:t>
            </a:r>
          </a:p>
          <a:p>
            <a:r>
              <a:rPr lang="en-US" sz="2800" b="1">
                <a:solidFill>
                  <a:srgbClr val="0070C0"/>
                </a:solidFill>
              </a:rPr>
              <a:t>Bé chìm vào giấc mơ</a:t>
            </a:r>
          </a:p>
        </p:txBody>
      </p:sp>
    </p:spTree>
    <p:extLst>
      <p:ext uri="{BB962C8B-B14F-4D97-AF65-F5344CB8AC3E}">
        <p14:creationId xmlns:p14="http://schemas.microsoft.com/office/powerpoint/2010/main" val="9366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655" y="5810244"/>
            <a:ext cx="725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Bầu trời ban ngày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/>
        </p:blipFill>
        <p:spPr>
          <a:xfrm>
            <a:off x="-115910" y="-36528"/>
            <a:ext cx="2079205" cy="2046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/>
        </p:blipFill>
        <p:spPr>
          <a:xfrm>
            <a:off x="3348508" y="154547"/>
            <a:ext cx="3245476" cy="180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/>
        </p:blipFill>
        <p:spPr>
          <a:xfrm flipH="1">
            <a:off x="9706376" y="154547"/>
            <a:ext cx="2266682" cy="13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1617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0" b="1033"/>
          <a:stretch/>
        </p:blipFill>
        <p:spPr>
          <a:xfrm>
            <a:off x="-111617" y="1"/>
            <a:ext cx="3022242" cy="5692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/>
        </p:blipFill>
        <p:spPr>
          <a:xfrm>
            <a:off x="0" y="0"/>
            <a:ext cx="1468192" cy="1445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3"/>
          <a:stretch/>
        </p:blipFill>
        <p:spPr>
          <a:xfrm>
            <a:off x="2910625" y="1"/>
            <a:ext cx="9169758" cy="5692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8192" y="5861759"/>
            <a:ext cx="950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Khi ông mặt trời thức dậy thì bạn nhỏ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32223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/>
          <a:stretch/>
        </p:blipFill>
        <p:spPr>
          <a:xfrm>
            <a:off x="208209" y="489397"/>
            <a:ext cx="5640946" cy="6130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45" y="489397"/>
            <a:ext cx="5965065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40" y="541900"/>
            <a:ext cx="5051996" cy="5498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41900"/>
            <a:ext cx="4876800" cy="54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515156"/>
            <a:ext cx="11153105" cy="59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9228" y="246571"/>
            <a:ext cx="875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Trong khi các con đi học thì bố mẹ các con đi đâu?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91"/>
            <a:ext cx="3587976" cy="482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7" y="1052292"/>
            <a:ext cx="3778804" cy="4828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78" y="1052291"/>
            <a:ext cx="3995225" cy="482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5065" y="6597748"/>
            <a:ext cx="426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2777" y="6101240"/>
            <a:ext cx="451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Bố mẹ các con sẽ đi làm đấy</a:t>
            </a:r>
          </a:p>
        </p:txBody>
      </p:sp>
    </p:spTree>
    <p:extLst>
      <p:ext uri="{BB962C8B-B14F-4D97-AF65-F5344CB8AC3E}">
        <p14:creationId xmlns:p14="http://schemas.microsoft.com/office/powerpoint/2010/main" val="36859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467</Words>
  <Application>Microsoft Office PowerPoint</Application>
  <PresentationFormat>Widescreen</PresentationFormat>
  <Paragraphs>82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28</cp:revision>
  <dcterms:created xsi:type="dcterms:W3CDTF">2024-03-06T12:47:14Z</dcterms:created>
  <dcterms:modified xsi:type="dcterms:W3CDTF">2024-03-15T14:24:35Z</dcterms:modified>
</cp:coreProperties>
</file>