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78" r:id="rId4"/>
    <p:sldId id="280" r:id="rId5"/>
    <p:sldId id="281" r:id="rId6"/>
    <p:sldId id="269" r:id="rId7"/>
    <p:sldId id="272" r:id="rId8"/>
    <p:sldId id="273" r:id="rId9"/>
    <p:sldId id="270" r:id="rId10"/>
    <p:sldId id="274" r:id="rId11"/>
    <p:sldId id="277" r:id="rId12"/>
    <p:sldId id="275" r:id="rId13"/>
    <p:sldId id="271" r:id="rId14"/>
    <p:sldId id="276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723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41FB1-3728-4512-8442-5F30843C3250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058BC-3A63-4352-A56E-E51CCB006D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206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8058BC-3A63-4352-A56E-E51CCB006D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6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03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6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3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91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20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6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9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7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06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2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08044-7005-4E98-AE9A-D955675FEE19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6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08044-7005-4E98-AE9A-D955675FEE19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3C653-2942-465D-B0CB-F848B2B6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0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ia sẻ hơn 70 về hình nền xanh ngọc hay nhất - Du học Aki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3" y="-56800"/>
            <a:ext cx="9131808" cy="683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lowerba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315570erpqxojwm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581400"/>
            <a:ext cx="6858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1315570erpqxojwm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82000" y="3657600"/>
            <a:ext cx="762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 txBox="1">
            <a:spLocks noChangeArrowheads="1"/>
          </p:cNvSpPr>
          <p:nvPr/>
        </p:nvSpPr>
        <p:spPr>
          <a:xfrm>
            <a:off x="1919225" y="373126"/>
            <a:ext cx="5410200" cy="4953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2138363" y="876300"/>
            <a:ext cx="55168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NON HOA MỘC LAN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508153" y="1983072"/>
            <a:ext cx="40985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965704" y="3141226"/>
            <a:ext cx="2428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: </a:t>
            </a:r>
            <a:r>
              <a:rPr lang="en-US" dirty="0" err="1"/>
              <a:t>Khám</a:t>
            </a:r>
            <a:r>
              <a:rPr lang="en-US" dirty="0"/>
              <a:t> </a:t>
            </a:r>
            <a:r>
              <a:rPr lang="en-US" dirty="0" err="1"/>
              <a:t>phá</a:t>
            </a:r>
            <a:endParaRPr lang="en-US" dirty="0"/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2974848" y="3638490"/>
            <a:ext cx="47470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2995612" y="4139184"/>
            <a:ext cx="19944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3-4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78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705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368" y="4315968"/>
            <a:ext cx="1852613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68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76200"/>
            <a:ext cx="5638800" cy="744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tắm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" y="1604772"/>
            <a:ext cx="2438400" cy="236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604772"/>
            <a:ext cx="2590800" cy="236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293" name="Picture 5" descr="Khuyến Mại】 Con Gái Tươi Chống Nước Vỏ Gối Chảy Nước Dãi Đơn Chiếc Bộ Ruột  Gối Đơn Mẫu Mới Đồ Gia Dụng Mồ Hình Chữ Nhật Giấc Ngủ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3" b="19437"/>
          <a:stretch/>
        </p:blipFill>
        <p:spPr bwMode="auto">
          <a:xfrm>
            <a:off x="6248400" y="1568196"/>
            <a:ext cx="2551112" cy="2362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58896" y="4724400"/>
            <a:ext cx="2133600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chén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62" y="4648200"/>
            <a:ext cx="21891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495256" y="4648200"/>
            <a:ext cx="2057400" cy="533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gối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86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" y="-15240"/>
            <a:ext cx="9147048" cy="687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76656"/>
            <a:ext cx="5943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443" y="4267200"/>
            <a:ext cx="21955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90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971800" y="152400"/>
            <a:ext cx="4724400" cy="685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8077"/>
            <a:ext cx="2533650" cy="21145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016" y="1408557"/>
            <a:ext cx="2474976" cy="21145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78077"/>
            <a:ext cx="2286000" cy="21450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33400" y="3810000"/>
            <a:ext cx="1828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1. </a:t>
            </a:r>
            <a:r>
              <a:rPr lang="en-US" dirty="0" err="1"/>
              <a:t>Giường</a:t>
            </a:r>
            <a:r>
              <a:rPr lang="en-US" dirty="0"/>
              <a:t> </a:t>
            </a:r>
            <a:r>
              <a:rPr lang="en-US" dirty="0" err="1"/>
              <a:t>ngủ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810000" y="3810000"/>
            <a:ext cx="1828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2.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xoong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6879336" y="3788664"/>
            <a:ext cx="1828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3. </a:t>
            </a:r>
            <a:r>
              <a:rPr lang="en-US" dirty="0" err="1"/>
              <a:t>Vòi</a:t>
            </a:r>
            <a:r>
              <a:rPr lang="en-US" dirty="0"/>
              <a:t> </a:t>
            </a:r>
            <a:r>
              <a:rPr lang="en-US" dirty="0" err="1"/>
              <a:t>xen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6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648" y="664464"/>
            <a:ext cx="5791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343400"/>
            <a:ext cx="1852613" cy="71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17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" y="0"/>
            <a:ext cx="91379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289" y="-143669"/>
            <a:ext cx="9523413" cy="714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4200" y="6553200"/>
            <a:ext cx="2286000" cy="44846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8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0+ ảnh làm slide PowerPoint cực đẹp, chuyên nghiệp không nên bỏ lỡ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52400"/>
            <a:ext cx="952500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43472" y="5638800"/>
            <a:ext cx="2362200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bếp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5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ập nhật 75+ về hình nền đẹp cho power point hay nhất - cdgdbentre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24400" y="6400800"/>
            <a:ext cx="1752600" cy="457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25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60+ hình nền powerpoint 16.9 đẹp và phù hợp chuẩn màn hình rộ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" r="7010"/>
          <a:stretch/>
        </p:blipFill>
        <p:spPr bwMode="auto">
          <a:xfrm>
            <a:off x="12192" y="0"/>
            <a:ext cx="91318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24200" y="6324600"/>
            <a:ext cx="1828800" cy="457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4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1828800"/>
            <a:ext cx="510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1066800" y="609600"/>
            <a:ext cx="7543800" cy="4114800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31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01" y="0"/>
            <a:ext cx="92201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0" y="140210"/>
            <a:ext cx="5972175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khách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19578"/>
            <a:ext cx="2533650" cy="20856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8" name="Picture 4" descr="1 bộ bát đĩa gồm những gì? Dùng loại nào tố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89098"/>
            <a:ext cx="2630425" cy="211610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19578"/>
            <a:ext cx="2579180" cy="208562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29400" y="3962400"/>
            <a:ext cx="2173225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ngủ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23" y="3962400"/>
            <a:ext cx="16097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813" y="3962399"/>
            <a:ext cx="2200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00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76200"/>
            <a:ext cx="92186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98912"/>
            <a:ext cx="220027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136" y="457200"/>
            <a:ext cx="5867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21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814" y="6858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" y="-42672"/>
            <a:ext cx="9177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81200" y="177225"/>
            <a:ext cx="5562600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spc="50" dirty="0" err="1">
                <a:ln w="11430"/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kern="0" spc="50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pc="50" dirty="0" err="1">
                <a:ln w="11430"/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kern="0" spc="50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pc="50" dirty="0" err="1">
                <a:ln w="11430"/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kern="0" spc="50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pc="50" dirty="0" err="1">
                <a:ln w="11430"/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kern="0" spc="50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pc="50" dirty="0" err="1">
                <a:ln w="11430"/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200" b="1" kern="0" spc="50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pc="50" dirty="0" err="1">
                <a:ln w="11430"/>
                <a:latin typeface="Times New Roman" pitchFamily="18" charset="0"/>
                <a:cs typeface="Times New Roman" pitchFamily="18" charset="0"/>
              </a:rPr>
              <a:t>bếp</a:t>
            </a:r>
            <a:endParaRPr kumimoji="0" lang="en-US" sz="3200" b="1" i="0" u="none" strike="noStrike" kern="0" cap="none" spc="50" normalizeH="0" baseline="0" noProof="0" dirty="0">
              <a:ln w="11430"/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2619375" cy="22713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648" y="1423416"/>
            <a:ext cx="2315052" cy="23682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17320"/>
            <a:ext cx="2452686" cy="23926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4267200"/>
            <a:ext cx="1828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1. </a:t>
            </a:r>
            <a:r>
              <a:rPr lang="en-US" dirty="0" err="1"/>
              <a:t>Ghế</a:t>
            </a:r>
            <a:r>
              <a:rPr lang="en-US" dirty="0"/>
              <a:t> </a:t>
            </a:r>
            <a:r>
              <a:rPr lang="en-US" dirty="0" err="1"/>
              <a:t>sopha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484143" y="4267200"/>
            <a:ext cx="1828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3. </a:t>
            </a:r>
            <a:r>
              <a:rPr lang="en-US" dirty="0" err="1"/>
              <a:t>Gối</a:t>
            </a:r>
            <a:r>
              <a:rPr lang="en-US" dirty="0"/>
              <a:t> </a:t>
            </a:r>
            <a:r>
              <a:rPr lang="en-US" dirty="0" err="1"/>
              <a:t>ốm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640836" y="4267200"/>
            <a:ext cx="18288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2. </a:t>
            </a:r>
            <a:r>
              <a:rPr lang="en-US" dirty="0" err="1"/>
              <a:t>Bếp</a:t>
            </a:r>
            <a:r>
              <a:rPr lang="en-US" dirty="0"/>
              <a:t> </a:t>
            </a:r>
            <a:r>
              <a:rPr lang="en-US" dirty="0" err="1"/>
              <a:t>ga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62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5" grpId="0" animBg="1"/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115</Words>
  <Application>Microsoft Office PowerPoint</Application>
  <PresentationFormat>On-screen Show (4:3)</PresentationFormat>
  <Paragraphs>25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Trang Nguyen</cp:lastModifiedBy>
  <cp:revision>23</cp:revision>
  <dcterms:created xsi:type="dcterms:W3CDTF">2023-10-05T03:12:17Z</dcterms:created>
  <dcterms:modified xsi:type="dcterms:W3CDTF">2024-03-15T14:17:44Z</dcterms:modified>
</cp:coreProperties>
</file>