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70" r:id="rId4"/>
    <p:sldId id="263" r:id="rId5"/>
    <p:sldId id="271" r:id="rId6"/>
    <p:sldId id="276" r:id="rId7"/>
    <p:sldId id="277" r:id="rId8"/>
    <p:sldId id="265" r:id="rId9"/>
    <p:sldId id="279" r:id="rId10"/>
    <p:sldId id="278" r:id="rId11"/>
    <p:sldId id="256" r:id="rId12"/>
    <p:sldId id="260" r:id="rId13"/>
    <p:sldId id="258" r:id="rId14"/>
    <p:sldId id="257" r:id="rId15"/>
    <p:sldId id="261" r:id="rId16"/>
    <p:sldId id="268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C867-0488-4CD1-B74A-7411CA820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B7D70-59FB-4A64-85C8-679B28649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162A-C3E8-4DB7-A479-560631F3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9633-E6B4-441F-9E8B-FC995F38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1CB-A6B9-4D2B-A860-4FE142E8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39A8-F380-434B-A3A3-027F1343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3414-CE89-4D8D-AD0A-CF429595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AEAE-EA56-49A4-BD56-3921CE0C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ADD9-6287-472F-AF9E-EEF7ADD9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FE045-8D21-4510-A42B-615AF56F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0B37-14E4-4D26-8F9B-0BD09CCA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660D5-EA29-4995-AE1E-CFBE7A4E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25D8-AB9C-48F7-839C-72581FEA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98197-9A59-44D4-AEEA-BC3E1F3A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86BA5-97FD-4591-BFF3-7D4FFF29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F156-1D4F-4F84-8A1E-6A8FCA82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2C3A-EB16-4C02-B78B-A83113749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7B1B0-6219-4744-9886-E44274C14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BD77A-1084-4211-840B-D9767535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B01C4-860E-4413-8D09-085C11EE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F55DD-F8EC-437E-AB2B-175B578E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F8B7-0CBD-404D-A73F-B984213D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2FB5-B879-48F5-A6F8-077E8A54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1EC20-FC3B-4DB2-B059-7425723D8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04D62-69F7-4090-A340-A89027CF3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26FFF-46B6-4ADC-8BFC-10A37B412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C565A-D250-448C-A0B1-C9DF8AFC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5F285-AE4C-46AE-9446-0F13B43E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7F12A-8BDF-4342-B885-55A4E2B5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D7EE-E8E5-4A6B-BDF3-B13F509B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AFF1A-3F73-4AAB-B2F1-632A2690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9631C-6A81-4A32-B5D9-487BBC4F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5D826-5CB5-44BB-8C0B-256C6812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1D18A-FBDC-4F55-9ED8-F4E30127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BA879-8E84-437B-A5FC-B0D6DD0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91141-C816-4A24-A6D9-E4D8D18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98C0-BBE3-44E8-BA9B-98C9B36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3BC7-7858-459B-A997-3681BBD1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C942B-7E3E-4A02-B19B-BB15809B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FBBFC-DF29-45BB-B860-2E58BEF7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EA345-A9FC-4A94-AD00-57CC3345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92383-C3B9-4B52-838B-7AFCB6F6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7C8-CC09-41AF-BEE1-6E0D03DE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6432F-22C9-482B-BB70-95A66397E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47E2D-90DE-4F88-8798-F1D1A159B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CD423-6D80-43F1-8A58-91196931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5D8F4-8646-4E43-BE8B-45028017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59CB0-6228-426C-A95B-7397BF86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98E0-6DB1-437D-A92F-33A44329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9613-ABC5-4532-ACC4-A91C6FEE0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34C16-4131-4678-88F5-1166C27A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EECF-9031-4789-894B-97E1BC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DEDB-AE4A-4052-AC4C-5054A007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8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5E980-40D1-4029-B6AD-104011660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96ABB-EA5F-46B8-BC22-F400A3AEE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8BF51-6502-49B1-ACAA-5EF8DBD5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0921-DE7A-49FB-A1CE-6B035542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D132-3A9C-41AE-B95E-F48577A1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8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7F73-068C-4090-B227-107CCBFECE7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E2BF-C6E4-49AE-BE2F-81155ACA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1DC28-DD80-4C6C-BA70-AD677CD3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AA30D-4477-4A59-B407-8934D5E7B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A03A-4C4F-4ED6-BC87-5BDA05615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FFC-7721-4B57-8D15-1B966890F8F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4999-407E-45BE-8078-C0BD8E604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F8B4E-88D5-4D23-B119-AE04D7037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450C-0CAC-4232-ABD8-0B839202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0F971-06EC-6EF2-8AD8-3045EEF7E9D2}"/>
              </a:ext>
            </a:extLst>
          </p:cNvPr>
          <p:cNvSpPr txBox="1"/>
          <p:nvPr/>
        </p:nvSpPr>
        <p:spPr>
          <a:xfrm>
            <a:off x="2361026" y="576775"/>
            <a:ext cx="746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HOA MỘC 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95B85-3ED1-5F58-819D-EB33C2F6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7806" y="1333440"/>
            <a:ext cx="1576388" cy="151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DD13B-FF8D-11C0-2510-A9F0E7C2DA79}"/>
              </a:ext>
            </a:extLst>
          </p:cNvPr>
          <p:cNvSpPr txBox="1"/>
          <p:nvPr/>
        </p:nvSpPr>
        <p:spPr>
          <a:xfrm>
            <a:off x="1681089" y="2917630"/>
            <a:ext cx="88626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THUYẾT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HÙNG DẠY DÂN CẤY LÚA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6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502" y="1690166"/>
            <a:ext cx="6884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1268" y="149973"/>
            <a:ext cx="9309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 xưa, nhân dân chưa biết cày cấy làm ra thóc gạo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5480" y="3105192"/>
            <a:ext cx="218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thịt thú rừng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34" y="5806580"/>
            <a:ext cx="478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9541" y="3020752"/>
            <a:ext cx="253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8823" y="5907373"/>
            <a:ext cx="215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28" y="952736"/>
            <a:ext cx="3481510" cy="203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5" y="952736"/>
            <a:ext cx="3273425" cy="2128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12" y="3529493"/>
            <a:ext cx="3750048" cy="2272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51" y="3453373"/>
            <a:ext cx="4031664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0583" y="16962"/>
            <a:ext cx="577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Câu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578" y="3237426"/>
            <a:ext cx="171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3182919"/>
            <a:ext cx="18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401" y="6110595"/>
            <a:ext cx="188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4" y="720338"/>
            <a:ext cx="3957637" cy="251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6323" b="51257"/>
          <a:stretch/>
        </p:blipFill>
        <p:spPr>
          <a:xfrm>
            <a:off x="6738798" y="646828"/>
            <a:ext cx="3853544" cy="2540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58" y="3583029"/>
            <a:ext cx="3725495" cy="24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7" y="0"/>
            <a:ext cx="885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1161" y="3246480"/>
            <a:ext cx="386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1494" y="3199663"/>
            <a:ext cx="41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868" y="6358619"/>
            <a:ext cx="428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658482"/>
            <a:ext cx="4368608" cy="2577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>
          <a:xfrm>
            <a:off x="6714306" y="649909"/>
            <a:ext cx="3730363" cy="257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b="19372"/>
          <a:stretch/>
        </p:blipFill>
        <p:spPr>
          <a:xfrm>
            <a:off x="4294868" y="3710655"/>
            <a:ext cx="3963487" cy="2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3017" y="574766"/>
            <a:ext cx="687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759" y="5042692"/>
            <a:ext cx="543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976" y="5058171"/>
            <a:ext cx="458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" y="1857418"/>
            <a:ext cx="4723448" cy="3143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57418"/>
            <a:ext cx="5138058" cy="31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949C5-478E-3DC8-259E-DFA82FB88FB5}"/>
              </a:ext>
            </a:extLst>
          </p:cNvPr>
          <p:cNvSpPr txBox="1"/>
          <p:nvPr/>
        </p:nvSpPr>
        <p:spPr>
          <a:xfrm>
            <a:off x="1702191" y="858129"/>
            <a:ext cx="9580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502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EA4F4-CBAD-773E-228C-2E7AD47F5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795"/>
          <a:stretch/>
        </p:blipFill>
        <p:spPr>
          <a:xfrm>
            <a:off x="3471" y="0"/>
            <a:ext cx="12188529" cy="67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5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1E582-F85C-8C09-C95D-BAB2709F7549}"/>
              </a:ext>
            </a:extLst>
          </p:cNvPr>
          <p:cNvSpPr txBox="1"/>
          <p:nvPr/>
        </p:nvSpPr>
        <p:spPr>
          <a:xfrm>
            <a:off x="0" y="0"/>
            <a:ext cx="1111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 algn="ctr">
              <a:buAutoNum type="arabicPeriod"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B82C4-930E-C369-C76D-4C3194C43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525" b="6570"/>
          <a:stretch/>
        </p:blipFill>
        <p:spPr>
          <a:xfrm>
            <a:off x="225083" y="914216"/>
            <a:ext cx="5584874" cy="3439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9A3759-5F2C-6CE8-7950-CF38002E4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5536" r="2164" b="1455"/>
          <a:stretch/>
        </p:blipFill>
        <p:spPr>
          <a:xfrm>
            <a:off x="6156960" y="2857001"/>
            <a:ext cx="6035040" cy="39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5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3CEC47-9C77-3C50-5BAB-FEA697B4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" y="0"/>
            <a:ext cx="12173979" cy="68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63028-A406-26A2-DC8B-F1777559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1999" cy="68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6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319850-D090-A19E-D3FD-03986F5E38F0}"/>
              </a:ext>
            </a:extLst>
          </p:cNvPr>
          <p:cNvSpPr txBox="1"/>
          <p:nvPr/>
        </p:nvSpPr>
        <p:spPr>
          <a:xfrm>
            <a:off x="1430216" y="2185405"/>
            <a:ext cx="10860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008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35099-A865-8066-E87E-A13CA1B2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" y="0"/>
            <a:ext cx="10803988" cy="68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B0C21-9C20-86BB-F34C-97937D4D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/>
          <a:stretch/>
        </p:blipFill>
        <p:spPr>
          <a:xfrm>
            <a:off x="29649" y="0"/>
            <a:ext cx="12026364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261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22</cp:revision>
  <dcterms:created xsi:type="dcterms:W3CDTF">2022-03-24T03:43:41Z</dcterms:created>
  <dcterms:modified xsi:type="dcterms:W3CDTF">2024-03-14T14:19:08Z</dcterms:modified>
</cp:coreProperties>
</file>