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77" r:id="rId3"/>
    <p:sldId id="259" r:id="rId4"/>
    <p:sldId id="268" r:id="rId5"/>
    <p:sldId id="261" r:id="rId6"/>
    <p:sldId id="262" r:id="rId7"/>
    <p:sldId id="265" r:id="rId8"/>
    <p:sldId id="274" r:id="rId9"/>
    <p:sldId id="276" r:id="rId10"/>
    <p:sldId id="275" r:id="rId11"/>
    <p:sldId id="266" r:id="rId12"/>
    <p:sldId id="271" r:id="rId13"/>
    <p:sldId id="27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8377" y="1205281"/>
            <a:ext cx="5177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0800000" flipV="1">
            <a:off x="3657600" y="3098435"/>
            <a:ext cx="591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1081" y="3685556"/>
            <a:ext cx="468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FF462-46D7-44E5-9857-CCBFFE9DE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9064" y="1907444"/>
            <a:ext cx="1213600" cy="116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0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6" y="776281"/>
            <a:ext cx="8050729" cy="5129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004663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7074" y="2076994"/>
            <a:ext cx="7889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354" y="3266"/>
            <a:ext cx="9196252" cy="68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122</TotalTime>
  <Words>387</Words>
  <Application>Microsoft Office PowerPoint</Application>
  <PresentationFormat>Widescreen</PresentationFormat>
  <Paragraphs>31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Trang Nguyen</cp:lastModifiedBy>
  <cp:revision>13</cp:revision>
  <dcterms:created xsi:type="dcterms:W3CDTF">2022-02-15T03:17:25Z</dcterms:created>
  <dcterms:modified xsi:type="dcterms:W3CDTF">2024-03-14T13:32:31Z</dcterms:modified>
</cp:coreProperties>
</file>