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57" r:id="rId4"/>
    <p:sldId id="258" r:id="rId5"/>
    <p:sldId id="259" r:id="rId6"/>
    <p:sldId id="260" r:id="rId7"/>
    <p:sldId id="261" r:id="rId8"/>
    <p:sldId id="266" r:id="rId9"/>
    <p:sldId id="265" r:id="rId10"/>
    <p:sldId id="274" r:id="rId11"/>
    <p:sldId id="284" r:id="rId12"/>
    <p:sldId id="268" r:id="rId13"/>
    <p:sldId id="269" r:id="rId14"/>
    <p:sldId id="276" r:id="rId15"/>
    <p:sldId id="273" r:id="rId16"/>
    <p:sldId id="267" r:id="rId17"/>
    <p:sldId id="270" r:id="rId18"/>
    <p:sldId id="285" r:id="rId19"/>
    <p:sldId id="277" r:id="rId20"/>
    <p:sldId id="272" r:id="rId21"/>
    <p:sldId id="278" r:id="rId22"/>
    <p:sldId id="279" r:id="rId23"/>
    <p:sldId id="263" r:id="rId24"/>
    <p:sldId id="280" r:id="rId25"/>
    <p:sldId id="28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9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CEF6-1C4B-4477-BDF7-6D58A2CC70D8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DF27-3E27-4493-90C4-6293992BE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708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CEF6-1C4B-4477-BDF7-6D58A2CC70D8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DF27-3E27-4493-90C4-6293992BE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684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CEF6-1C4B-4477-BDF7-6D58A2CC70D8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DF27-3E27-4493-90C4-6293992BE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19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CEF6-1C4B-4477-BDF7-6D58A2CC70D8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DF27-3E27-4493-90C4-6293992BE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525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CEF6-1C4B-4477-BDF7-6D58A2CC70D8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DF27-3E27-4493-90C4-6293992BE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34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CEF6-1C4B-4477-BDF7-6D58A2CC70D8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DF27-3E27-4493-90C4-6293992BE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813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CEF6-1C4B-4477-BDF7-6D58A2CC70D8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DF27-3E27-4493-90C4-6293992BE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538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CEF6-1C4B-4477-BDF7-6D58A2CC70D8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DF27-3E27-4493-90C4-6293992BE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54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CEF6-1C4B-4477-BDF7-6D58A2CC70D8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DF27-3E27-4493-90C4-6293992BE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411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CEF6-1C4B-4477-BDF7-6D58A2CC70D8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DF27-3E27-4493-90C4-6293992BE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80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CEF6-1C4B-4477-BDF7-6D58A2CC70D8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DF27-3E27-4493-90C4-6293992BE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052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3CEF6-1C4B-4477-BDF7-6D58A2CC70D8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DDF27-3E27-4493-90C4-6293992BE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946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 – 36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trẻ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ED8A8B-FABC-4DB9-8887-F8729F87C5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51082" y="898469"/>
            <a:ext cx="1573173" cy="15102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B206547-AD62-485C-9021-740EE5B319A0}"/>
              </a:ext>
            </a:extLst>
          </p:cNvPr>
          <p:cNvSpPr txBox="1"/>
          <p:nvPr/>
        </p:nvSpPr>
        <p:spPr>
          <a:xfrm>
            <a:off x="3843737" y="98508"/>
            <a:ext cx="4718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sz="20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2000" b="1" u="sng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 NON HOA MỘC LAN</a:t>
            </a:r>
            <a:endParaRPr lang="en-US" sz="2000" b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19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cu vong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23" y="0"/>
            <a:ext cx="11054659" cy="5862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50776" y="6024282"/>
            <a:ext cx="6436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85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mua rao 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871"/>
            <a:ext cx="12066494" cy="5719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12894" y="6006353"/>
            <a:ext cx="8086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tạnh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001505"/>
      </p:ext>
    </p:extLst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ve cau v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525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23765" y="5468471"/>
            <a:ext cx="426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3055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4"/>
          <p:cNvSpPr>
            <a:spLocks noChangeArrowheads="1"/>
          </p:cNvSpPr>
          <p:nvPr/>
        </p:nvSpPr>
        <p:spPr bwMode="auto">
          <a:xfrm>
            <a:off x="2220686" y="901337"/>
            <a:ext cx="8172994" cy="4741817"/>
          </a:xfrm>
          <a:prstGeom prst="cloudCallout">
            <a:avLst>
              <a:gd name="adj1" fmla="val -28699"/>
              <a:gd name="adj2" fmla="val 24213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44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Cầu</a:t>
            </a:r>
            <a:r>
              <a:rPr lang="en-US" altLang="en-US" sz="4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vồng</a:t>
            </a:r>
            <a:r>
              <a:rPr lang="en-US" altLang="en-US" sz="4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4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4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thơ</a:t>
            </a:r>
            <a:r>
              <a:rPr lang="en-US" altLang="en-US" sz="4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4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miêu</a:t>
            </a:r>
            <a:r>
              <a:rPr lang="en-US" altLang="en-US" sz="4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tả</a:t>
            </a:r>
            <a:r>
              <a:rPr lang="en-US" altLang="en-US" sz="4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4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4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4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8569190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cau_vong_rainb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58" y="303349"/>
            <a:ext cx="10397777" cy="5236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04046" y="5844988"/>
            <a:ext cx="9715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5354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au vong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37" y="0"/>
            <a:ext cx="10095654" cy="5576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76767" y="5576047"/>
            <a:ext cx="39057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897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560320" y="1240971"/>
            <a:ext cx="6792686" cy="44674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66606" y="2495006"/>
            <a:ext cx="453281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358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2424953" y="0"/>
            <a:ext cx="7467600" cy="1295400"/>
          </a:xfrm>
          <a:prstGeom prst="rect">
            <a:avLst/>
          </a:prstGeom>
          <a:solidFill>
            <a:srgbClr val="CC99FF"/>
          </a:solidFill>
          <a:ln w="38100">
            <a:solidFill>
              <a:srgbClr val="CC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75" name="Rectangle 11"/>
          <p:cNvSpPr>
            <a:spLocks noChangeArrowheads="1"/>
          </p:cNvSpPr>
          <p:nvPr/>
        </p:nvSpPr>
        <p:spPr bwMode="auto">
          <a:xfrm>
            <a:off x="2438400" y="1295400"/>
            <a:ext cx="7467600" cy="1295400"/>
          </a:xfrm>
          <a:prstGeom prst="rect">
            <a:avLst/>
          </a:prstGeom>
          <a:solidFill>
            <a:srgbClr val="0000FF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76" name="Rectangle 12"/>
          <p:cNvSpPr>
            <a:spLocks noChangeArrowheads="1"/>
          </p:cNvSpPr>
          <p:nvPr/>
        </p:nvSpPr>
        <p:spPr bwMode="auto">
          <a:xfrm>
            <a:off x="2438400" y="2590800"/>
            <a:ext cx="7467600" cy="1295400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77" name="Rectangle 13"/>
          <p:cNvSpPr>
            <a:spLocks noChangeArrowheads="1"/>
          </p:cNvSpPr>
          <p:nvPr/>
        </p:nvSpPr>
        <p:spPr bwMode="auto">
          <a:xfrm>
            <a:off x="2438400" y="3886200"/>
            <a:ext cx="7467600" cy="1295400"/>
          </a:xfrm>
          <a:prstGeom prst="rect">
            <a:avLst/>
          </a:prstGeom>
          <a:solidFill>
            <a:srgbClr val="FF0000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959429" y="5381897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4233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017520" y="1005840"/>
            <a:ext cx="7197634" cy="44674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94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2 cau vong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0"/>
            <a:ext cx="9853749" cy="5374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50823" y="5525588"/>
            <a:ext cx="60219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nhỉ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61302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loud 3"/>
          <p:cNvSpPr/>
          <p:nvPr/>
        </p:nvSpPr>
        <p:spPr>
          <a:xfrm>
            <a:off x="2166426" y="2204150"/>
            <a:ext cx="6991642" cy="389799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54548" y="3460652"/>
            <a:ext cx="41640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Lung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2191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-Point Star 1"/>
          <p:cNvSpPr/>
          <p:nvPr/>
        </p:nvSpPr>
        <p:spPr>
          <a:xfrm>
            <a:off x="2220686" y="1240971"/>
            <a:ext cx="7576457" cy="4624252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662160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" descr="cau vong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7607121" cy="570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981200" y="1219200"/>
            <a:ext cx="8229600" cy="14478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en-US" sz="4000" kern="0" dirty="0">
              <a:solidFill>
                <a:schemeClr val="accent4">
                  <a:lumMod val="95000"/>
                  <a:lumOff val="5000"/>
                </a:schemeClr>
              </a:solidFill>
              <a:latin typeface="VNI-Auchon" pitchFamily="2" charset="0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94703" y="5814432"/>
            <a:ext cx="8575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80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46366" y="1515291"/>
            <a:ext cx="8098971" cy="36837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211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 descr="5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114800" y="2209800"/>
            <a:ext cx="316388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800">
                <a:solidFill>
                  <a:srgbClr val="002060"/>
                </a:solidFill>
              </a:rPr>
              <a:t>Mưa rào vừa tạnh</a:t>
            </a:r>
            <a:r>
              <a:rPr lang="en-US" altLang="en-US" sz="2800">
                <a:solidFill>
                  <a:srgbClr val="002060"/>
                </a:solidFill>
              </a:rPr>
              <a:t>,</a:t>
            </a:r>
          </a:p>
          <a:p>
            <a:pPr eaLnBrk="1" hangingPunct="1"/>
            <a:r>
              <a:rPr lang="vi-VN" altLang="en-US" sz="2800">
                <a:solidFill>
                  <a:srgbClr val="002060"/>
                </a:solidFill>
              </a:rPr>
              <a:t>Có cái cầu vồng</a:t>
            </a:r>
            <a:r>
              <a:rPr lang="en-US" altLang="en-US" sz="2800">
                <a:solidFill>
                  <a:srgbClr val="002060"/>
                </a:solidFill>
              </a:rPr>
              <a:t>.</a:t>
            </a:r>
            <a:endParaRPr lang="vi-VN" altLang="en-US" sz="2800">
              <a:solidFill>
                <a:srgbClr val="002060"/>
              </a:solidFill>
            </a:endParaRPr>
          </a:p>
          <a:p>
            <a:pPr eaLnBrk="1" hangingPunct="1"/>
            <a:r>
              <a:rPr lang="vi-VN" altLang="en-US" sz="2800">
                <a:solidFill>
                  <a:srgbClr val="002060"/>
                </a:solidFill>
              </a:rPr>
              <a:t>Ai vẽ cong cong</a:t>
            </a:r>
            <a:r>
              <a:rPr lang="en-US" altLang="en-US" sz="2800">
                <a:solidFill>
                  <a:srgbClr val="002060"/>
                </a:solidFill>
              </a:rPr>
              <a:t>,</a:t>
            </a:r>
            <a:r>
              <a:rPr lang="vi-VN" altLang="en-US" sz="2800">
                <a:solidFill>
                  <a:srgbClr val="002060"/>
                </a:solidFill>
              </a:rPr>
              <a:t> </a:t>
            </a:r>
            <a:endParaRPr lang="en-US" altLang="en-US" sz="2800">
              <a:solidFill>
                <a:srgbClr val="002060"/>
              </a:solidFill>
            </a:endParaRPr>
          </a:p>
          <a:p>
            <a:pPr eaLnBrk="1" hangingPunct="1"/>
            <a:r>
              <a:rPr lang="vi-VN" altLang="en-US" sz="2800">
                <a:solidFill>
                  <a:srgbClr val="002060"/>
                </a:solidFill>
              </a:rPr>
              <a:t>Tô màu rực rỡ</a:t>
            </a:r>
            <a:r>
              <a:rPr lang="en-US" altLang="en-US" sz="2800">
                <a:solidFill>
                  <a:srgbClr val="002060"/>
                </a:solidFill>
              </a:rPr>
              <a:t>.</a:t>
            </a:r>
            <a:endParaRPr lang="vi-VN" altLang="en-US" sz="2800">
              <a:solidFill>
                <a:srgbClr val="002060"/>
              </a:solidFill>
            </a:endParaRPr>
          </a:p>
        </p:txBody>
      </p:sp>
      <p:pic>
        <p:nvPicPr>
          <p:cNvPr id="11268" name="Picture 30" descr="gif_icon08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2057400"/>
            <a:ext cx="91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800601" y="4114801"/>
            <a:ext cx="459422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800">
                <a:solidFill>
                  <a:srgbClr val="002060"/>
                </a:solidFill>
              </a:rPr>
              <a:t>Tím</a:t>
            </a:r>
            <a:r>
              <a:rPr lang="en-US" altLang="en-US" sz="2800">
                <a:solidFill>
                  <a:srgbClr val="002060"/>
                </a:solidFill>
              </a:rPr>
              <a:t>,</a:t>
            </a:r>
            <a:r>
              <a:rPr lang="vi-VN" altLang="en-US" sz="2800">
                <a:solidFill>
                  <a:srgbClr val="002060"/>
                </a:solidFill>
              </a:rPr>
              <a:t>xanh</a:t>
            </a:r>
            <a:r>
              <a:rPr lang="en-US" altLang="en-US" sz="2800">
                <a:solidFill>
                  <a:srgbClr val="002060"/>
                </a:solidFill>
              </a:rPr>
              <a:t>,</a:t>
            </a:r>
            <a:r>
              <a:rPr lang="vi-VN" altLang="en-US" sz="2800">
                <a:solidFill>
                  <a:srgbClr val="002060"/>
                </a:solidFill>
              </a:rPr>
              <a:t>vàng</a:t>
            </a:r>
            <a:r>
              <a:rPr lang="en-US" altLang="en-US" sz="2800">
                <a:solidFill>
                  <a:srgbClr val="002060"/>
                </a:solidFill>
              </a:rPr>
              <a:t>,</a:t>
            </a:r>
            <a:r>
              <a:rPr lang="vi-VN" altLang="en-US" sz="2800">
                <a:solidFill>
                  <a:srgbClr val="002060"/>
                </a:solidFill>
              </a:rPr>
              <a:t>đỏ</a:t>
            </a:r>
            <a:r>
              <a:rPr lang="en-US" altLang="en-US" sz="2800">
                <a:solidFill>
                  <a:srgbClr val="002060"/>
                </a:solidFill>
              </a:rPr>
              <a:t>…</a:t>
            </a:r>
            <a:r>
              <a:rPr lang="vi-VN" altLang="en-US" sz="2800">
                <a:solidFill>
                  <a:srgbClr val="002060"/>
                </a:solidFill>
              </a:rPr>
              <a:t> </a:t>
            </a:r>
            <a:endParaRPr lang="en-US" altLang="en-US" sz="2800">
              <a:solidFill>
                <a:srgbClr val="002060"/>
              </a:solidFill>
            </a:endParaRPr>
          </a:p>
          <a:p>
            <a:pPr eaLnBrk="1" hangingPunct="1"/>
            <a:r>
              <a:rPr lang="en-US" altLang="en-US" sz="2800">
                <a:solidFill>
                  <a:srgbClr val="002060"/>
                </a:solidFill>
              </a:rPr>
              <a:t>Ồ</a:t>
            </a:r>
            <a:r>
              <a:rPr lang="vi-VN" altLang="en-US" sz="2800">
                <a:solidFill>
                  <a:srgbClr val="002060"/>
                </a:solidFill>
              </a:rPr>
              <a:t> ! hai cái cơ</a:t>
            </a:r>
            <a:r>
              <a:rPr lang="en-US" altLang="en-US" sz="2800">
                <a:solidFill>
                  <a:srgbClr val="002060"/>
                </a:solidFill>
              </a:rPr>
              <a:t>.</a:t>
            </a:r>
            <a:endParaRPr lang="vi-VN" altLang="en-US" sz="2800">
              <a:solidFill>
                <a:srgbClr val="002060"/>
              </a:solidFill>
            </a:endParaRPr>
          </a:p>
          <a:p>
            <a:pPr eaLnBrk="1" hangingPunct="1"/>
            <a:r>
              <a:rPr lang="vi-VN" altLang="en-US" sz="2800">
                <a:solidFill>
                  <a:srgbClr val="002060"/>
                </a:solidFill>
              </a:rPr>
              <a:t>Cái rõ, cái mờ</a:t>
            </a:r>
            <a:r>
              <a:rPr lang="en-US" altLang="en-US" sz="2800">
                <a:solidFill>
                  <a:srgbClr val="002060"/>
                </a:solidFill>
              </a:rPr>
              <a:t>,</a:t>
            </a:r>
            <a:r>
              <a:rPr lang="vi-VN" altLang="en-US" sz="2800">
                <a:solidFill>
                  <a:srgbClr val="002060"/>
                </a:solidFill>
              </a:rPr>
              <a:t> </a:t>
            </a:r>
            <a:endParaRPr lang="en-US" altLang="en-US" sz="2800">
              <a:solidFill>
                <a:srgbClr val="002060"/>
              </a:solidFill>
            </a:endParaRPr>
          </a:p>
          <a:p>
            <a:pPr eaLnBrk="1" hangingPunct="1"/>
            <a:r>
              <a:rPr lang="vi-VN" altLang="en-US" sz="2800">
                <a:solidFill>
                  <a:srgbClr val="002060"/>
                </a:solidFill>
              </a:rPr>
              <a:t>Ai tài thế nhỉ ?</a:t>
            </a:r>
            <a:endParaRPr lang="en-US" altLang="en-US" sz="2800">
              <a:solidFill>
                <a:srgbClr val="002060"/>
              </a:solidFill>
            </a:endParaRPr>
          </a:p>
          <a:p>
            <a:pPr eaLnBrk="1" hangingPunct="1"/>
            <a:r>
              <a:rPr lang="en-US" altLang="en-US" sz="2800"/>
              <a:t>	</a:t>
            </a:r>
            <a:r>
              <a:rPr lang="en-US" altLang="en-US" sz="2800">
                <a:solidFill>
                  <a:srgbClr val="FF3300"/>
                </a:solidFill>
              </a:rPr>
              <a:t>Tác giả : Nhược Thủy</a:t>
            </a:r>
            <a:endParaRPr lang="vi-VN" altLang="en-US" sz="2800">
              <a:solidFill>
                <a:srgbClr val="FF33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18602" y="457200"/>
            <a:ext cx="330885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CẦU VỒNG</a:t>
            </a:r>
          </a:p>
        </p:txBody>
      </p:sp>
    </p:spTree>
    <p:extLst>
      <p:ext uri="{BB962C8B-B14F-4D97-AF65-F5344CB8AC3E}">
        <p14:creationId xmlns:p14="http://schemas.microsoft.com/office/powerpoint/2010/main" val="424353017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5624" y="1057835"/>
            <a:ext cx="618564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ạ.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043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lum brigh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394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782889" y="1916113"/>
            <a:ext cx="61928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820988" y="2300238"/>
            <a:ext cx="745172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7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altLang="en-US" sz="7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altLang="en-US" sz="7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7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altLang="en-US" sz="7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7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7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7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con!</a:t>
            </a:r>
          </a:p>
        </p:txBody>
      </p:sp>
      <p:pic>
        <p:nvPicPr>
          <p:cNvPr id="16389" name="Picture 5" descr="787909qz1oa7pluv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143500"/>
            <a:ext cx="5238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787909qz1oa7pluv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5661026"/>
            <a:ext cx="523875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 descr="787909qz1oa7pluv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9" y="5876926"/>
            <a:ext cx="5238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 descr="787909qz1oa7pluv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1" y="5143500"/>
            <a:ext cx="5238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9" descr="787909qz1oa7pluv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6" y="5143500"/>
            <a:ext cx="5238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0" descr="787909qz1oa7pluv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9" y="5734050"/>
            <a:ext cx="52387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1" descr="787909qz1oa7pluv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26" y="5143500"/>
            <a:ext cx="5238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2" descr="787909qz1oa7pluv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1" y="5445126"/>
            <a:ext cx="523875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13" descr="787909qz1oa7pluv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564" y="5876926"/>
            <a:ext cx="5238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14" descr="787909qz1oa7pluv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1" y="4724400"/>
            <a:ext cx="5238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15" descr="th_thL1_88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3886201"/>
            <a:ext cx="7143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0" name="Picture 16" descr="th_thL1_88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1" y="4191001"/>
            <a:ext cx="7143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1" name="Picture 17" descr="0830js5b15daddi012pz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762001"/>
            <a:ext cx="76517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2" name="Picture 18" descr="0830js5b15daddi012pz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1" y="914401"/>
            <a:ext cx="76517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3" name="Picture 19" descr="untitle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"/>
            <a:ext cx="14478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742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9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endParaRPr lang="en-US" sz="9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5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Nhược</a:t>
            </a:r>
            <a:r>
              <a:rPr lang="en-US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endParaRPr lang="en-US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2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y2mate.com - Bài thơ Cầu vồng Thơ cho bé Thơ thiếu nhi Thơ mầm non Giáo dục trẻ em Bookid_1080p (online-video-cutter.com)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27263" y="1825625"/>
            <a:ext cx="7735887" cy="4351338"/>
          </a:xfrm>
        </p:spPr>
      </p:pic>
    </p:spTree>
    <p:extLst>
      <p:ext uri="{BB962C8B-B14F-4D97-AF65-F5344CB8AC3E}">
        <p14:creationId xmlns:p14="http://schemas.microsoft.com/office/powerpoint/2010/main" val="143706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algn="ctr">
              <a:buNone/>
            </a:pPr>
            <a:r>
              <a:rPr lang="en-US" sz="4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4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99935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Nhược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4" name="y2mate.com - Bài thơ Cầu vồng Thơ cho bé Thơ thiếu nhi Thơ mầm non Giáo dục trẻ em Bookid_1080p (online-video-cutter.com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6001" y="7063813"/>
            <a:ext cx="2008094" cy="112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92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76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endParaRPr lang="en-US" sz="4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6624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mua rao 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943" y="309489"/>
            <a:ext cx="10156872" cy="503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67422" y="5347208"/>
            <a:ext cx="52331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tạnh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endParaRPr lang="en-US" sz="3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898369"/>
      </p:ext>
    </p:extLst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1905000" y="4114801"/>
            <a:ext cx="81534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40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Cầu</a:t>
            </a:r>
            <a:r>
              <a:rPr lang="en-US" altLang="en-US" sz="4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vồng</a:t>
            </a:r>
            <a:r>
              <a:rPr lang="en-US" altLang="en-US" sz="4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xuất</a:t>
            </a:r>
            <a:r>
              <a:rPr lang="en-US" altLang="en-US" sz="4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4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4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4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48214751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5,980254094,D:\BichMy\Bai gang E pp\Ga trong choai\Ga trong choai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494</Words>
  <Application>Microsoft Office PowerPoint</Application>
  <PresentationFormat>Widescreen</PresentationFormat>
  <Paragraphs>57</Paragraphs>
  <Slides>25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VNI-Auchon</vt:lpstr>
      <vt:lpstr>Office Theme</vt:lpstr>
      <vt:lpstr>LĨNH VỰC PHÁT TRIỂN NGÔN NGỮ</vt:lpstr>
      <vt:lpstr>* Cô đố trẻ câu đố: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LĨNH VỰC PHÁT TRIỂN NGÔN NGỮ</dc:title>
  <dc:creator>Admin</dc:creator>
  <cp:lastModifiedBy>Trang Nguyen</cp:lastModifiedBy>
  <cp:revision>34</cp:revision>
  <dcterms:created xsi:type="dcterms:W3CDTF">2021-05-09T07:34:28Z</dcterms:created>
  <dcterms:modified xsi:type="dcterms:W3CDTF">2024-03-14T13:34:04Z</dcterms:modified>
</cp:coreProperties>
</file>