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  <p:sldMasterId id="2147483688" r:id="rId2"/>
    <p:sldMasterId id="2147483743" r:id="rId3"/>
    <p:sldMasterId id="2147483761" r:id="rId4"/>
  </p:sldMasterIdLst>
  <p:notesMasterIdLst>
    <p:notesMasterId r:id="rId31"/>
  </p:notesMasterIdLst>
  <p:sldIdLst>
    <p:sldId id="259" r:id="rId5"/>
    <p:sldId id="261" r:id="rId6"/>
    <p:sldId id="262" r:id="rId7"/>
    <p:sldId id="263" r:id="rId8"/>
    <p:sldId id="264" r:id="rId9"/>
    <p:sldId id="271" r:id="rId10"/>
    <p:sldId id="265" r:id="rId11"/>
    <p:sldId id="288" r:id="rId12"/>
    <p:sldId id="266" r:id="rId13"/>
    <p:sldId id="267" r:id="rId14"/>
    <p:sldId id="280" r:id="rId15"/>
    <p:sldId id="268" r:id="rId16"/>
    <p:sldId id="269" r:id="rId17"/>
    <p:sldId id="270" r:id="rId18"/>
    <p:sldId id="286" r:id="rId19"/>
    <p:sldId id="272" r:id="rId20"/>
    <p:sldId id="281" r:id="rId21"/>
    <p:sldId id="273" r:id="rId22"/>
    <p:sldId id="274" r:id="rId23"/>
    <p:sldId id="275" r:id="rId24"/>
    <p:sldId id="276" r:id="rId25"/>
    <p:sldId id="283" r:id="rId26"/>
    <p:sldId id="285" r:id="rId27"/>
    <p:sldId id="277" r:id="rId28"/>
    <p:sldId id="287" r:id="rId29"/>
    <p:sldId id="27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8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49F71-7698-4DCD-AE6A-2CAF01653730}" type="datetimeFigureOut">
              <a:rPr lang="vi-VN" smtClean="0"/>
              <a:t>14/03/2024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DC115-00BC-4249-8482-6297F0E048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14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chào</a:t>
            </a:r>
            <a:r>
              <a:rPr lang="en-US" baseline="0" dirty="0"/>
              <a:t> 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con!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gặp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nay, </a:t>
            </a:r>
            <a:r>
              <a:rPr lang="en-US" baseline="0" dirty="0" err="1"/>
              <a:t>với</a:t>
            </a:r>
            <a:r>
              <a:rPr lang="en-US" baseline="0" dirty="0"/>
              <a:t> HĐ NBPB HÌNH VUÔNG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DA2BA-8C23-4EE0-8B45-428FA063BE8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710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gửi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nhờ</a:t>
            </a:r>
            <a:r>
              <a:rPr lang="en-US" baseline="0" dirty="0"/>
              <a:t> 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 in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C115-00BC-4249-8482-6297F0E048D8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019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: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đấy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đấy</a:t>
            </a:r>
            <a:r>
              <a:rPr lang="en-US" baseline="0" dirty="0"/>
              <a:t>.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tặng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đấy</a:t>
            </a:r>
            <a:r>
              <a:rPr lang="en-US" baseline="0" dirty="0"/>
              <a:t> .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DA2BA-8C23-4EE0-8B45-428FA063BE8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837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C115-00BC-4249-8482-6297F0E048D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5664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DA2BA-8C23-4EE0-8B45-428FA063BE8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060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.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À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đấy</a:t>
            </a:r>
            <a:r>
              <a:rPr lang="en-US" baseline="0" dirty="0"/>
              <a:t> ,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to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.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, HV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C115-00BC-4249-8482-6297F0E048D8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054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nhỉ</a:t>
            </a:r>
            <a:r>
              <a:rPr lang="en-US" baseline="0" dirty="0"/>
              <a:t>?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đếm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1, 2, 3, 4. </a:t>
            </a:r>
            <a:r>
              <a:rPr lang="en-US" baseline="0" dirty="0" err="1"/>
              <a:t>Đố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4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=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ko</a:t>
            </a:r>
            <a:r>
              <a:rPr lang="en-US" baseline="0" dirty="0"/>
              <a:t>?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C115-00BC-4249-8482-6297F0E048D8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363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HV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lăn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ko</a:t>
            </a:r>
            <a:r>
              <a:rPr lang="en-US" baseline="0" dirty="0"/>
              <a:t>? HV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lăn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C115-00BC-4249-8482-6297F0E048D8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757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lăn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?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4 </a:t>
            </a:r>
            <a:r>
              <a:rPr lang="en-US" baseline="0" dirty="0" err="1"/>
              <a:t>cạnh</a:t>
            </a:r>
            <a:r>
              <a:rPr lang="en-US" baseline="0" dirty="0"/>
              <a:t>,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C115-00BC-4249-8482-6297F0E048D8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1755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Chốt</a:t>
            </a:r>
            <a:r>
              <a:rPr lang="en-US" dirty="0"/>
              <a:t>:</a:t>
            </a:r>
            <a:r>
              <a:rPr lang="en-US" baseline="0" dirty="0"/>
              <a:t> HV </a:t>
            </a:r>
            <a:r>
              <a:rPr lang="en-US" baseline="0" dirty="0" err="1"/>
              <a:t>có</a:t>
            </a:r>
            <a:r>
              <a:rPr lang="en-US" baseline="0" dirty="0"/>
              <a:t> 4 </a:t>
            </a:r>
            <a:r>
              <a:rPr lang="en-US" baseline="0" dirty="0" err="1"/>
              <a:t>cạnh</a:t>
            </a:r>
            <a:r>
              <a:rPr lang="en-US" baseline="0" dirty="0"/>
              <a:t> =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lăn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C115-00BC-4249-8482-6297F0E048D8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789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453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825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308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5485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179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113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332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7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090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289682-6B07-4A4C-9084-E6B09F85F97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380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21A38-F2C5-487F-853E-B6E95A6D4CA0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52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043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DAE191-7455-4666-879E-3302D5F3E7BF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601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1A62D2-459A-4B25-AAFB-F3310D85B992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609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C076A4-90A4-49AB-9E7D-3C3701906509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98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F6A31B-2FD0-4ACE-872E-9F5D1CE8A313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921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68684-16AD-4BB4-A66C-D4764B5FC3B3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787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A1073-D0D5-4B36-8D36-2319FCF10FFD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651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A7696-36BE-48F7-A39C-2C2CE24E8B8E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671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7A2B37-991E-410C-BAD1-2F66129FDC99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99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7151E-9C37-45BB-BBCE-F4009E48330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3861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95913B-FD96-40CC-A9C7-8D71092F3F81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358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083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325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527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499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12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783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31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04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893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7521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30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836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103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307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7101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32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935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353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254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046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3760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70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924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443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2470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3195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2022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6245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546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25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58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6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236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45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99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22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41B7D7-A1A2-4393-BC80-323AAE1AF0F6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972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396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8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72" r:id="rId2"/>
    <p:sldLayoutId id="2147483863" r:id="rId3"/>
    <p:sldLayoutId id="2147483864" r:id="rId4"/>
    <p:sldLayoutId id="2147483865" r:id="rId5"/>
    <p:sldLayoutId id="2147483866" r:id="rId6"/>
    <p:sldLayoutId id="2147483871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2.WAV"/><Relationship Id="rId7" Type="http://schemas.openxmlformats.org/officeDocument/2006/relationships/image" Target="../media/image15.jpg"/><Relationship Id="rId2" Type="http://schemas.microsoft.com/office/2007/relationships/media" Target="../media/media2.WAV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3.m4a"/><Relationship Id="rId4" Type="http://schemas.microsoft.com/office/2007/relationships/media" Target="../media/media3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2.WAV"/><Relationship Id="rId7" Type="http://schemas.openxmlformats.org/officeDocument/2006/relationships/image" Target="../media/image15.jpg"/><Relationship Id="rId2" Type="http://schemas.microsoft.com/office/2007/relationships/media" Target="../media/media2.WAV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4.m4a"/><Relationship Id="rId4" Type="http://schemas.microsoft.com/office/2007/relationships/media" Target="../media/media4.m4a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2.WAV"/><Relationship Id="rId7" Type="http://schemas.openxmlformats.org/officeDocument/2006/relationships/image" Target="../media/image15.jpg"/><Relationship Id="rId2" Type="http://schemas.microsoft.com/office/2007/relationships/media" Target="../media/media2.WAV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5.m4a"/><Relationship Id="rId4" Type="http://schemas.microsoft.com/office/2007/relationships/media" Target="../media/media5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2.WAV"/><Relationship Id="rId7" Type="http://schemas.openxmlformats.org/officeDocument/2006/relationships/image" Target="../media/image15.jpg"/><Relationship Id="rId2" Type="http://schemas.microsoft.com/office/2007/relationships/media" Target="../media/media2.WAV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6.m4a"/><Relationship Id="rId4" Type="http://schemas.microsoft.com/office/2007/relationships/media" Target="../media/media6.m4a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2.xml"/><Relationship Id="rId6" Type="http://schemas.openxmlformats.org/officeDocument/2006/relationships/image" Target="../media/image19.jp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10085" y="2721114"/>
            <a:ext cx="59718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63A0C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BIẾT PHÂN BIỆT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63A0CC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63A0CC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63A0CC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63A0CC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3725" y="4486423"/>
            <a:ext cx="5186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 TUỔI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24 -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 THÁNG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 </a:t>
            </a:r>
            <a:r>
              <a:rPr lang="en-US" sz="3200" b="1" noProof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3D9DAB-5442-42D5-9AC8-A7679DBB9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336881" y="1159980"/>
            <a:ext cx="1400175" cy="134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CE17E7-5B81-4D7B-924A-07BABEB7DA6E}"/>
              </a:ext>
            </a:extLst>
          </p:cNvPr>
          <p:cNvSpPr txBox="1"/>
          <p:nvPr/>
        </p:nvSpPr>
        <p:spPr>
          <a:xfrm>
            <a:off x="3681757" y="201568"/>
            <a:ext cx="4710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 u="sng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20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829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777">
        <p:dissolve/>
      </p:transition>
    </mc:Choice>
    <mc:Fallback xmlns="">
      <p:transition spd="slow" advTm="1377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367" y="973394"/>
            <a:ext cx="4395019" cy="38542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24225" y="5132439"/>
            <a:ext cx="5838825" cy="10028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5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09">
        <p:split orient="vert"/>
      </p:transition>
    </mc:Choice>
    <mc:Fallback xmlns="">
      <p:transition spd="slow" advTm="810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367" y="973394"/>
            <a:ext cx="4395019" cy="38542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13477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72938" y="5215348"/>
            <a:ext cx="5756787" cy="10028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98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55">
        <p:split orient="vert"/>
      </p:transition>
    </mc:Choice>
    <mc:Fallback xmlns="">
      <p:transition spd="slow" advTm="625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367" y="973394"/>
            <a:ext cx="4336025" cy="3854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90219" y="5383161"/>
            <a:ext cx="4503173" cy="10028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234938" y="973394"/>
            <a:ext cx="20587" cy="388282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4236475" y="971858"/>
            <a:ext cx="4337868" cy="3072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206363" y="4827639"/>
            <a:ext cx="4385187" cy="153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73574" y="971858"/>
            <a:ext cx="25965" cy="388435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57325" y="210800"/>
            <a:ext cx="913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853634"/>
      </p:ext>
    </p:extLst>
  </p:cSld>
  <p:clrMapOvr>
    <a:masterClrMapping/>
  </p:clrMapOvr>
  <p:transition spd="slow" advTm="3815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06438" y="1082614"/>
            <a:ext cx="4395019" cy="3854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06438" y="5008614"/>
            <a:ext cx="4503173" cy="10028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2036482"/>
      </p:ext>
    </p:extLst>
  </p:cSld>
  <p:clrMapOvr>
    <a:masterClrMapping/>
  </p:clrMapOvr>
  <p:transition spd="slow" advTm="12595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367" y="973394"/>
            <a:ext cx="4336025" cy="3854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90219" y="5383161"/>
            <a:ext cx="4503173" cy="10028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234938" y="973394"/>
            <a:ext cx="20587" cy="388282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4236475" y="971858"/>
            <a:ext cx="4337868" cy="3072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206363" y="4827639"/>
            <a:ext cx="4385187" cy="153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73574" y="971858"/>
            <a:ext cx="25965" cy="388435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60329094"/>
      </p:ext>
    </p:extLst>
  </p:cSld>
  <p:clrMapOvr>
    <a:masterClrMapping/>
  </p:clrMapOvr>
  <p:transition spd="slow" advTm="185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367" y="973394"/>
            <a:ext cx="4336025" cy="3854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90219" y="5383161"/>
            <a:ext cx="4503173" cy="10028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234938" y="973394"/>
            <a:ext cx="20587" cy="388282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4236475" y="971858"/>
            <a:ext cx="4337868" cy="3072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206363" y="4827639"/>
            <a:ext cx="4385187" cy="153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73574" y="971858"/>
            <a:ext cx="25965" cy="388435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02103531"/>
      </p:ext>
    </p:extLst>
  </p:cSld>
  <p:clrMapOvr>
    <a:masterClrMapping/>
  </p:clrMapOvr>
  <p:transition spd="slow" advTm="15156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716" y="2074607"/>
            <a:ext cx="646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3049" y="2072764"/>
            <a:ext cx="9123045" cy="21400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864">
        <p:dissolve/>
      </p:transition>
    </mc:Choice>
    <mc:Fallback xmlns="">
      <p:transition spd="slow" advTm="1286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716" y="2074607"/>
            <a:ext cx="646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895351"/>
            <a:ext cx="863726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17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895">
        <p:dissolve/>
      </p:transition>
    </mc:Choice>
    <mc:Fallback xmlns="">
      <p:transition spd="slow" advTm="1789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04544" y="1511808"/>
            <a:ext cx="3938016" cy="393801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6925056" y="1694688"/>
            <a:ext cx="3974592" cy="375513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750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4203">
        <p15:prstTrans prst="prestige"/>
      </p:transition>
    </mc:Choice>
    <mc:Fallback xmlns="">
      <p:transition spd="slow" advTm="34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33750" y="400050"/>
            <a:ext cx="6086475" cy="608647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4389691" y="1565719"/>
            <a:ext cx="3974592" cy="375513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8CLAP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3682" y="0"/>
            <a:ext cx="487363" cy="48736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2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802">
        <p:circle/>
      </p:transition>
    </mc:Choice>
    <mc:Fallback xmlns="">
      <p:transition spd="slow" advTm="1580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  <p:extLst>
    <p:ext uri="{E180D4A7-C9FB-4DFB-919C-405C955672EB}">
      <p14:showEvtLst xmlns:p14="http://schemas.microsoft.com/office/powerpoint/2010/main">
        <p14:playEvt time="9691" objId="5"/>
        <p14:stopEvt time="15802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DPTNT_ Nhận biết- phân biệt hình tròn, hình vuông- NT 24- 36 th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04544" y="1511808"/>
            <a:ext cx="3938016" cy="393801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25056" y="1694688"/>
            <a:ext cx="3974592" cy="375513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9398698"/>
      </p:ext>
    </p:extLst>
  </p:cSld>
  <p:clrMapOvr>
    <a:masterClrMapping/>
  </p:clrMapOvr>
  <p:transition spd="slow" advTm="166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19375" y="581025"/>
            <a:ext cx="7467600" cy="54483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5351" y="1250651"/>
            <a:ext cx="3956647" cy="3956647"/>
          </a:xfrm>
          <a:prstGeom prst="rect">
            <a:avLst/>
          </a:prstGeom>
        </p:spPr>
      </p:pic>
      <p:pic>
        <p:nvPicPr>
          <p:cNvPr id="4" name="8CLAP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43682" y="0"/>
            <a:ext cx="487363" cy="48736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90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877">
        <p:circle/>
      </p:transition>
    </mc:Choice>
    <mc:Fallback xmlns="">
      <p:transition spd="slow" advTm="1887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010" objId="4"/>
        <p14:stopEvt time="18877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33750" y="400050"/>
            <a:ext cx="6086475" cy="608647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9691" y="1565719"/>
            <a:ext cx="3974592" cy="375513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8CLAP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3682" y="0"/>
            <a:ext cx="487363" cy="48736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8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923">
        <p:circle/>
      </p:transition>
    </mc:Choice>
    <mc:Fallback xmlns="">
      <p:transition spd="slow" advTm="4292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</p:bldLst>
  </p:timing>
  <p:extLst>
    <p:ext uri="{E180D4A7-C9FB-4DFB-919C-405C955672EB}">
      <p14:showEvtLst xmlns:p14="http://schemas.microsoft.com/office/powerpoint/2010/main">
        <p14:playEvt time="37372" objId="5"/>
        <p14:stopEvt time="42923" objId="5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19375" y="581025"/>
            <a:ext cx="7467600" cy="54483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5351" y="1250651"/>
            <a:ext cx="3956647" cy="3956647"/>
          </a:xfrm>
          <a:prstGeom prst="rect">
            <a:avLst/>
          </a:prstGeom>
        </p:spPr>
      </p:pic>
      <p:pic>
        <p:nvPicPr>
          <p:cNvPr id="4" name="8CLAP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43682" y="0"/>
            <a:ext cx="487363" cy="4873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38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908">
        <p:circle/>
      </p:transition>
    </mc:Choice>
    <mc:Fallback xmlns="">
      <p:transition spd="slow" advTm="249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mute="1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959" objId="4"/>
        <p14:stopEvt time="24908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5316" y="2074607"/>
            <a:ext cx="646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5667" y="1935590"/>
            <a:ext cx="8813799" cy="2136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63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840">
        <p:dissolve/>
      </p:transition>
    </mc:Choice>
    <mc:Fallback xmlns="">
      <p:transition spd="slow" advTm="784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12" t="28696" r="32205" b="42029"/>
          <a:stretch/>
        </p:blipFill>
        <p:spPr>
          <a:xfrm>
            <a:off x="755375" y="2253985"/>
            <a:ext cx="4343399" cy="3882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3" t="30435" b="43478"/>
          <a:stretch/>
        </p:blipFill>
        <p:spPr>
          <a:xfrm>
            <a:off x="6496151" y="1870162"/>
            <a:ext cx="4543186" cy="4500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425" y="480552"/>
            <a:ext cx="11602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36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00"/>
    </mc:Choice>
    <mc:Fallback xmlns="">
      <p:transition spd="slow" advTm="2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7220" y="1795760"/>
            <a:ext cx="811953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NGOAN,</a:t>
            </a:r>
          </a:p>
          <a:p>
            <a:pPr algn="ctr"/>
            <a:r>
              <a:rPr lang="en-US" sz="4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HỌC GIỎI</a:t>
            </a:r>
          </a:p>
          <a:p>
            <a:pPr algn="ctr"/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CON!</a:t>
            </a:r>
            <a:endParaRPr lang="en-US" sz="4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34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201">
        <p15:prstTrans prst="fracture"/>
      </p:transition>
    </mc:Choice>
    <mc:Fallback xmlns="">
      <p:transition spd="slow" advTm="920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295400"/>
            <a:ext cx="87534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3324225"/>
            <a:ext cx="83724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1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5286">
        <p14:reveal/>
      </p:transition>
    </mc:Choice>
    <mc:Fallback xmlns="">
      <p:transition spd="slow" advTm="35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5316" y="2074607"/>
            <a:ext cx="646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0078" y="1927123"/>
            <a:ext cx="78461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lvl="0"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9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903">
        <p:dissolve/>
      </p:transition>
    </mc:Choice>
    <mc:Fallback xmlns="">
      <p:transition spd="slow" advTm="590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5316" y="2074607"/>
            <a:ext cx="646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8" b="100000" l="2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96" y="1199535"/>
            <a:ext cx="2423652" cy="2423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8" y="766915"/>
            <a:ext cx="3062749" cy="3062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6" y="973394"/>
            <a:ext cx="2649793" cy="2649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781" l="10000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637" y="3623187"/>
            <a:ext cx="3460955" cy="3460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7" b="100000" l="2441" r="99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77" y="3696314"/>
            <a:ext cx="3372465" cy="31616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5396" y="117797"/>
            <a:ext cx="9517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186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4657">
        <p15:prstTrans prst="peelOff"/>
      </p:transition>
    </mc:Choice>
    <mc:Fallback xmlns="">
      <p:transition spd="slow" advTm="446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28700" y="933450"/>
            <a:ext cx="10172700" cy="57660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3205316" y="2074607"/>
            <a:ext cx="646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8" b="100000" l="2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66" y="1221264"/>
            <a:ext cx="2423652" cy="2423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17" y="1221264"/>
            <a:ext cx="2649793" cy="2649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100000" l="2441" r="99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96" y="3300233"/>
            <a:ext cx="3372465" cy="31616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5396" y="207132"/>
            <a:ext cx="9517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13477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3440423"/>
      </p:ext>
    </p:extLst>
  </p:cSld>
  <p:clrMapOvr>
    <a:masterClrMapping/>
  </p:clrMapOvr>
  <p:transition spd="slow" advTm="118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400" y="2973028"/>
            <a:ext cx="7852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4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PHÂN BIỆT  HÌNH VUÔNG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74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545">
        <p15:prstTrans prst="peelOff"/>
      </p:transition>
    </mc:Choice>
    <mc:Fallback xmlns="">
      <p:transition spd="slow" advTm="135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367" y="973394"/>
            <a:ext cx="4395019" cy="3854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476656"/>
      </p:ext>
    </p:extLst>
  </p:cSld>
  <p:clrMapOvr>
    <a:masterClrMapping/>
  </p:clrMapOvr>
  <p:transition advTm="76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367" y="973394"/>
            <a:ext cx="4395019" cy="3854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4149213" y="5132439"/>
            <a:ext cx="4503173" cy="10028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vi-VN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81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9920">
        <p15:prstTrans prst="drape"/>
      </p:transition>
    </mc:Choice>
    <mc:Fallback xmlns="">
      <p:transition spd="slow" advTm="299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2|2.4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.6|1.7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.3|1.7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0.8|0.7|0.7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2.1|9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3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2.9|3.1|2.1|2.2|2.8|1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4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2.8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2|14.8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1013</TotalTime>
  <Words>495</Words>
  <Application>Microsoft Office PowerPoint</Application>
  <PresentationFormat>Widescreen</PresentationFormat>
  <Paragraphs>49</Paragraphs>
  <Slides>26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Tw Cen MT</vt:lpstr>
      <vt:lpstr>Circuit</vt:lpstr>
      <vt:lpstr>Default Design</vt:lpstr>
      <vt:lpstr>1_Circuit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Trang Nguyen</cp:lastModifiedBy>
  <cp:revision>93</cp:revision>
  <dcterms:created xsi:type="dcterms:W3CDTF">2022-01-13T02:27:51Z</dcterms:created>
  <dcterms:modified xsi:type="dcterms:W3CDTF">2024-03-14T13:30:22Z</dcterms:modified>
</cp:coreProperties>
</file>