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312" r:id="rId3"/>
    <p:sldId id="313" r:id="rId4"/>
    <p:sldId id="303" r:id="rId5"/>
    <p:sldId id="266" r:id="rId6"/>
    <p:sldId id="314" r:id="rId7"/>
    <p:sldId id="267" r:id="rId8"/>
    <p:sldId id="323" r:id="rId9"/>
    <p:sldId id="309" r:id="rId10"/>
    <p:sldId id="273" r:id="rId11"/>
    <p:sldId id="315" r:id="rId12"/>
    <p:sldId id="275" r:id="rId13"/>
    <p:sldId id="316" r:id="rId14"/>
    <p:sldId id="276" r:id="rId15"/>
    <p:sldId id="277" r:id="rId16"/>
    <p:sldId id="289" r:id="rId17"/>
    <p:sldId id="305" r:id="rId18"/>
    <p:sldId id="317" r:id="rId19"/>
    <p:sldId id="319" r:id="rId20"/>
    <p:sldId id="321" r:id="rId21"/>
    <p:sldId id="320" r:id="rId22"/>
    <p:sldId id="322" r:id="rId23"/>
    <p:sldId id="293" r:id="rId24"/>
    <p:sldId id="307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99"/>
    <a:srgbClr val="FF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>
            <a:extLst>
              <a:ext uri="{FF2B5EF4-FFF2-40B4-BE49-F238E27FC236}">
                <a16:creationId xmlns:a16="http://schemas.microsoft.com/office/drawing/2014/main" id="{CD74954A-DDC9-09D7-F518-712E35EFD7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>
            <a:extLst>
              <a:ext uri="{FF2B5EF4-FFF2-40B4-BE49-F238E27FC236}">
                <a16:creationId xmlns:a16="http://schemas.microsoft.com/office/drawing/2014/main" id="{664757A6-DB11-369F-5BF1-293A27B8F8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C7DDC0E-B219-435E-9F7E-091D898808A9}" type="datetimeFigureOut">
              <a:rPr lang="en-US"/>
              <a:pPr>
                <a:defRPr/>
              </a:pPr>
              <a:t>3/14/2024</a:t>
            </a:fld>
            <a:endParaRPr lang="en-US"/>
          </a:p>
        </p:txBody>
      </p:sp>
      <p:sp>
        <p:nvSpPr>
          <p:cNvPr id="4" name="Nơi giữ chỗ cho Hình ảnh của Bản chiếu 3">
            <a:extLst>
              <a:ext uri="{FF2B5EF4-FFF2-40B4-BE49-F238E27FC236}">
                <a16:creationId xmlns:a16="http://schemas.microsoft.com/office/drawing/2014/main" id="{72BE2929-BD64-196D-F27F-DFA56591FB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ơi giữ chỗ cho Ghi chú 4">
            <a:extLst>
              <a:ext uri="{FF2B5EF4-FFF2-40B4-BE49-F238E27FC236}">
                <a16:creationId xmlns:a16="http://schemas.microsoft.com/office/drawing/2014/main" id="{25C5D9EA-213D-7DBB-B212-9E07B3284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/>
              <a:t>Bấm &amp; sửa kiểu tiêu đề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  <a:endParaRPr lang="en-US" noProof="0"/>
          </a:p>
        </p:txBody>
      </p:sp>
      <p:sp>
        <p:nvSpPr>
          <p:cNvPr id="6" name="Nơi giữ chỗ cho Chân trang 5">
            <a:extLst>
              <a:ext uri="{FF2B5EF4-FFF2-40B4-BE49-F238E27FC236}">
                <a16:creationId xmlns:a16="http://schemas.microsoft.com/office/drawing/2014/main" id="{936AB949-AF82-5FA3-EA25-BB50779026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>
            <a:extLst>
              <a:ext uri="{FF2B5EF4-FFF2-40B4-BE49-F238E27FC236}">
                <a16:creationId xmlns:a16="http://schemas.microsoft.com/office/drawing/2014/main" id="{715E19DD-8BF8-C943-204B-D29C081E5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C25ECD-F648-4415-ACEF-D50D78B23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ơi giữ chỗ cho Hình ảnh của Bản chiếu 1">
            <a:extLst>
              <a:ext uri="{FF2B5EF4-FFF2-40B4-BE49-F238E27FC236}">
                <a16:creationId xmlns:a16="http://schemas.microsoft.com/office/drawing/2014/main" id="{9B0A2474-8F45-DAF9-E590-B028956FA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ơi giữ chỗ cho Ghi chú 2">
            <a:extLst>
              <a:ext uri="{FF2B5EF4-FFF2-40B4-BE49-F238E27FC236}">
                <a16:creationId xmlns:a16="http://schemas.microsoft.com/office/drawing/2014/main" id="{4AB33509-7619-5E9A-22FA-4B7BD15326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Nơi giữ chỗ cho Số hiệu Bản chiếu 3">
            <a:extLst>
              <a:ext uri="{FF2B5EF4-FFF2-40B4-BE49-F238E27FC236}">
                <a16:creationId xmlns:a16="http://schemas.microsoft.com/office/drawing/2014/main" id="{4294A84B-9158-4529-1AEC-66420B96E5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E3F47F-0235-4340-A9C8-CDBB0ED170A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3E226A-09EE-91C3-531F-DD563D7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03689-F04E-0D22-D445-45226394EF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39B4A-B88A-6F5E-244A-353D73729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37AE4-2B2B-4B34-B6B8-3EE9EFBCF0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66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54BC0B-BD32-5BED-652F-4BEC513992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BE6BD7-3A31-CE5E-D7BC-CFBAB8A4E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8A8D3F-F24B-6D2E-0060-D5E441F70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A89C-C198-4285-8156-CEB12516B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1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288D2C-EE2B-B21E-8009-12621F19F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9F80A-1085-4D9D-158F-EEEDAF3A5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A3A60C-ADB3-9686-24DF-3B812832D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1D55-5A7C-4911-BA05-17782C158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281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êu đề, Văn bản và Clip phương tiệ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Phương tiện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A1DDE4-AA2F-E43C-54B6-68533DB97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B96F5-EBCB-C323-66C7-3D20CCCE40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29CEB-4C48-87AD-48DF-F47D0ED3B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8470-0BD8-4120-A4B9-4741A94ED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2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4DAF8-670E-9E1D-C8C3-5C06198D36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0E375-768F-A3BC-F16D-B96891888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626B4F-B56A-C6F2-E15F-736831B3B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2FD34-096D-49B2-93B9-8CBAFC1CC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5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C901F1-C013-F707-89F6-D8CD99A11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EF2C88-315D-A23A-B456-C88784A086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2BAFB0-813B-E961-03D1-72F4F594E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76C0-03E0-4D46-947E-5C39807E9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8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5DD786-BFDC-48F7-170D-8DD47C67C8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BCFB6B-C99B-F37C-3F6C-67F29CACE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B05F3-E95B-56E1-C9C1-114DC9DF5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9405C-9FBC-4454-B732-9E85C9445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4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26C22A-1C32-E133-197E-9063A9C3D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F7108-6F94-54B8-2C56-087D799F8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40F4E-4099-25E3-FC60-C3D49659E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C94DE-087B-4791-8833-7D2EA7FFE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78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3CC30B-F97B-1802-0DCA-1E2F4D72AF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736B2-9FB5-13BC-2587-432992AF6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978DFD-3A8A-05A0-B213-80524F394F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5ED1-8BA2-4E4B-A6F1-B2AC3A597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61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052DC7-CAA0-162A-B68D-951680457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FF12E8-3780-16DD-4E2D-0917D938C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B790C16-4C10-17A7-74CD-2E9B944FB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7A7B9-C51A-4BAC-8E82-E842734AA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78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5464782-871D-8077-E003-A23CFD41F9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C41CB8-8D34-541C-14C8-AD3169AF2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E11384-4E66-1ECF-2884-4567FC8360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2A97C-A064-4638-97D6-C9CFC62C3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8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978A3C-1579-3314-DF3F-8ED68DA73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216BCA-0035-7F43-7538-82A91ADC9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A732DB-FF5C-83FE-E194-E677F2D3C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54D9-46A3-4AD0-99B3-F4D57198F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90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F6A8D-8306-8C54-54D0-DEA132CC4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2906C9-E3E9-84D1-8416-1FF72E3B9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92793-0FA6-AFE5-A82D-3434C62DD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BCE3-7518-4C00-9C59-49BC52BFD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10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1396A-92DE-B9CA-A414-D5075C8D2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BE913-D88A-F900-9649-09DB64A0A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4EDF1D-42C9-5A7E-021D-8945027F3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074F6-E934-4C98-A79E-07EA3F419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51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46B896-51E3-8B42-1F0A-9BF72CEBF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1C847A-5E0B-911E-EA46-4156BEE34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850194-1BF6-BAB9-9B29-6F768A2AAC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ADE401-CA8B-0FBD-218D-622EF9294D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80491E-E29C-F368-959F-6705E23E60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7CF858-020A-4228-BA49-4BFD95E2B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.m4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pp\ghi%20&#226;m%20ch&#7919;%20s,x\Ba&#777;n%20ghi%20Mo&#795;&#769;i%2010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11.m4a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12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13.m4a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pp\ghi%20&#226;m%20ch&#7919;%20s,x\Ba&#777;n%20ghi%20Mo&#795;&#769;i%2014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pp\ghi%20&#226;m%20ch&#7919;%20s,x\Ba&#777;n%20ghi%20Mo&#795;&#769;i%2015.m4a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16.m4a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pp\ghi%20&#226;m%20ch&#7919;%20s,x\Ba&#777;n%20ghi%20Mo&#795;&#769;i%2017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18.m4a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19.m4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pp\ghi%20&#226;m%20ch&#7919;%20s,x\Ba&#777;n%20ghi%20Mo&#795;&#769;i%202.m4a" TargetMode="External"/><Relationship Id="rId1" Type="http://schemas.openxmlformats.org/officeDocument/2006/relationships/audio" Target="file:///D:\pp\Y&#234;u%20H&#224;%20N&#7897;i%20ok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20.m4a" TargetMode="Externa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21.m4a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22.m4a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23.m4a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3.m4a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p\ghi%20&#226;m%20ch&#7919;%20s,x\Ba&#777;n%20ghi%20Mo&#795;&#769;i%204.m4a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5.m4a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6.m4a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pp\ghi%20&#226;m%20ch&#7919;%20s,x\Ba&#777;n%20ghi%20Mo&#795;&#769;i%207.m4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p\ghi%20&#226;m%20ch&#7919;%20s,x\Ba&#777;n%20ghi%20Mo&#795;&#769;i%208.m4a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p\ghi%20&#226;m%20ch&#7919;%20s,x\Ba&#777;n%20ghi%20Mo&#795;&#769;i%209.m4a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75FD20D-3903-16F6-1C8C-08E8CBF73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-152400"/>
            <a:ext cx="9067800" cy="746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3">
            <a:extLst>
              <a:ext uri="{FF2B5EF4-FFF2-40B4-BE49-F238E27FC236}">
                <a16:creationId xmlns:a16="http://schemas.microsoft.com/office/drawing/2014/main" id="{F062C7E6-DCD2-8F08-B788-93E09BA790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305925" cy="170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07F016D-5282-A3B3-F821-D23336A1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8" y="2921000"/>
            <a:ext cx="704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</a:rPr>
              <a:t>Đề tài : Làm quen chữ cái s, x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204CCE-9828-24E4-BDDC-142994A3B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50" y="1819275"/>
            <a:ext cx="59197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Lĩnh vực phát triển ngôn ngữ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BAEA848-3106-38AC-46B9-A73E28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778250"/>
            <a:ext cx="5810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Lứa tuổi 5 - 6 tuổi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FC293-F8C2-429C-707A-199DDEBF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1014413"/>
            <a:ext cx="49307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TRƯỜNG MẦM NON HOA MỘC LAN</a:t>
            </a:r>
          </a:p>
        </p:txBody>
      </p:sp>
      <p:pic>
        <p:nvPicPr>
          <p:cNvPr id="2" name="Bản ghi Mới.m4a">
            <a:hlinkClick r:id="" action="ppaction://media"/>
            <a:extLst>
              <a:ext uri="{FF2B5EF4-FFF2-40B4-BE49-F238E27FC236}">
                <a16:creationId xmlns:a16="http://schemas.microsoft.com/office/drawing/2014/main" id="{F6A1825C-F1FA-A77C-5363-69E8ECF343F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296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4" grpId="0"/>
      <p:bldP spid="5125" grpId="0"/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147AC3B0-DE8B-BB4E-E006-DE80DD84E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371600"/>
            <a:ext cx="914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AB7FE9D-50D5-3FCE-2E07-33D9BC9E3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2CFEA096-A50E-C707-BED2-69C2DA26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83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96BD2E2C-DEC6-00C4-75DD-0CDE71CE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371600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BA612DBA-3BE9-DE3C-BC9D-EBD54C6B8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447800"/>
            <a:ext cx="76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5609" name="Rectangle 9">
            <a:extLst>
              <a:ext uri="{FF2B5EF4-FFF2-40B4-BE49-F238E27FC236}">
                <a16:creationId xmlns:a16="http://schemas.microsoft.com/office/drawing/2014/main" id="{2BB0BA3A-FC2A-B182-1239-B871F70C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371600"/>
            <a:ext cx="99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sp>
        <p:nvSpPr>
          <p:cNvPr id="25610" name="Rectangle 10">
            <a:extLst>
              <a:ext uri="{FF2B5EF4-FFF2-40B4-BE49-F238E27FC236}">
                <a16:creationId xmlns:a16="http://schemas.microsoft.com/office/drawing/2014/main" id="{4A17EDD8-876A-CDE6-72F6-BBD0CA41A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371600"/>
            <a:ext cx="99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0600">
              <a:solidFill>
                <a:srgbClr val="0033CC"/>
              </a:solidFill>
              <a:latin typeface=".VnAvant" panose="020B7200000000000000" pitchFamily="34" charset="0"/>
            </a:endParaRPr>
          </a:p>
        </p:txBody>
      </p:sp>
      <p:pic>
        <p:nvPicPr>
          <p:cNvPr id="13321" name="Picture 11" descr="273fs7845d">
            <a:extLst>
              <a:ext uri="{FF2B5EF4-FFF2-40B4-BE49-F238E27FC236}">
                <a16:creationId xmlns:a16="http://schemas.microsoft.com/office/drawing/2014/main" id="{2FECC518-ACAA-606A-0454-66EFAA045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0668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3" descr="Hoa">
            <a:extLst>
              <a:ext uri="{FF2B5EF4-FFF2-40B4-BE49-F238E27FC236}">
                <a16:creationId xmlns:a16="http://schemas.microsoft.com/office/drawing/2014/main" id="{619BBD1B-CC8C-E276-2086-FE9136ACA1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3" descr="Hoa">
            <a:extLst>
              <a:ext uri="{FF2B5EF4-FFF2-40B4-BE49-F238E27FC236}">
                <a16:creationId xmlns:a16="http://schemas.microsoft.com/office/drawing/2014/main" id="{CDDFAEC9-BDD1-690B-C69D-10B9AA3C20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43" descr="Hoa">
            <a:extLst>
              <a:ext uri="{FF2B5EF4-FFF2-40B4-BE49-F238E27FC236}">
                <a16:creationId xmlns:a16="http://schemas.microsoft.com/office/drawing/2014/main" id="{A816335A-3FA2-3E61-558D-E87F952B1A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3" descr="Hoa">
            <a:extLst>
              <a:ext uri="{FF2B5EF4-FFF2-40B4-BE49-F238E27FC236}">
                <a16:creationId xmlns:a16="http://schemas.microsoft.com/office/drawing/2014/main" id="{432FAF9C-2C2D-FFB8-91E0-0E418C400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38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Rectangle 17">
            <a:extLst>
              <a:ext uri="{FF2B5EF4-FFF2-40B4-BE49-F238E27FC236}">
                <a16:creationId xmlns:a16="http://schemas.microsoft.com/office/drawing/2014/main" id="{A78300A4-324C-52E0-D7A5-CC1A5681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09600"/>
            <a:ext cx="25812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6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2" name="Bản ghi Mới 10.m4a">
            <a:hlinkClick r:id="" action="ppaction://media"/>
            <a:extLst>
              <a:ext uri="{FF2B5EF4-FFF2-40B4-BE49-F238E27FC236}">
                <a16:creationId xmlns:a16="http://schemas.microsoft.com/office/drawing/2014/main" id="{203A2F15-71FD-FCAE-EC09-ADD28F38AC8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6067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63507 0.0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3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603" grpId="0"/>
      <p:bldP spid="25604" grpId="0"/>
      <p:bldP spid="25605" grpId="0"/>
      <p:bldP spid="25606" grpId="0"/>
      <p:bldP spid="25609" grpId="0"/>
      <p:bldP spid="25610" grpId="0"/>
      <p:bldP spid="256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A8671464-AFE6-C1C6-EB8E-4B061F8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CA5F09-5FFD-4F61-3B7D-E4C9248305D0}"/>
              </a:ext>
            </a:extLst>
          </p:cNvPr>
          <p:cNvSpPr txBox="1"/>
          <p:nvPr/>
        </p:nvSpPr>
        <p:spPr>
          <a:xfrm>
            <a:off x="2133600" y="1981200"/>
            <a:ext cx="6553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Con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x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từ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nét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</a:rPr>
              <a:t>không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2" name="Bản ghi Mới 11.m4a">
            <a:hlinkClick r:id="" action="ppaction://media"/>
            <a:extLst>
              <a:ext uri="{FF2B5EF4-FFF2-40B4-BE49-F238E27FC236}">
                <a16:creationId xmlns:a16="http://schemas.microsoft.com/office/drawing/2014/main" id="{61DA25F6-B7EC-D134-1904-EE6EC37505D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289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26459CA8-4A18-B492-1BCD-F6EB06DD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-609600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2A42DC2B-0508-5B0C-3954-9C2A86312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>
            <a:extLst>
              <a:ext uri="{FF2B5EF4-FFF2-40B4-BE49-F238E27FC236}">
                <a16:creationId xmlns:a16="http://schemas.microsoft.com/office/drawing/2014/main" id="{923DBA42-D07F-121A-4D33-094C1777E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12.m4a">
            <a:hlinkClick r:id="" action="ppaction://media"/>
            <a:extLst>
              <a:ext uri="{FF2B5EF4-FFF2-40B4-BE49-F238E27FC236}">
                <a16:creationId xmlns:a16="http://schemas.microsoft.com/office/drawing/2014/main" id="{86D1E33D-A24F-33F1-B1CB-89ACC922496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724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7B1623FF-A164-3C1B-E825-CC3FFA99B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D4BDD9F2-FBE4-9B6A-2F42-9144DEC31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28800"/>
            <a:ext cx="5659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1"/>
              <a:t>Các kiểu chữ x</a:t>
            </a:r>
          </a:p>
        </p:txBody>
      </p:sp>
      <p:pic>
        <p:nvPicPr>
          <p:cNvPr id="2" name="Bản ghi Mới 13.m4a">
            <a:hlinkClick r:id="" action="ppaction://media"/>
            <a:extLst>
              <a:ext uri="{FF2B5EF4-FFF2-40B4-BE49-F238E27FC236}">
                <a16:creationId xmlns:a16="http://schemas.microsoft.com/office/drawing/2014/main" id="{E225B686-AFD5-94BD-F8B6-B6C8060644F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42FCFEB-3B71-9552-AE2D-53A521F1A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21249" r="2563" b="22501"/>
          <a:stretch>
            <a:fillRect/>
          </a:stretch>
        </p:blipFill>
        <p:spPr bwMode="auto">
          <a:xfrm>
            <a:off x="73025" y="23813"/>
            <a:ext cx="90678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60BB2246-6386-4472-3E18-3CD2EBF6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0213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0500" b="1">
                <a:solidFill>
                  <a:srgbClr val="FF00FF"/>
                </a:solidFill>
                <a:latin typeface=".VnArial" panose="020B7200000000000000" pitchFamily="34" charset="0"/>
              </a:rPr>
              <a:t>x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3306E56-72B1-1A80-6B42-E9261A04E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338263"/>
            <a:ext cx="18018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900" b="1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17413" name="Text Box 7">
            <a:extLst>
              <a:ext uri="{FF2B5EF4-FFF2-40B4-BE49-F238E27FC236}">
                <a16:creationId xmlns:a16="http://schemas.microsoft.com/office/drawing/2014/main" id="{32190F11-F047-FA58-8D18-96BD0F58C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325" y="-65088"/>
            <a:ext cx="184150" cy="5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37000" b="1">
              <a:solidFill>
                <a:srgbClr val="0000FF"/>
              </a:solidFill>
              <a:latin typeface="VNI-Script" pitchFamily="2" charset="0"/>
            </a:endParaRPr>
          </a:p>
        </p:txBody>
      </p:sp>
      <p:pic>
        <p:nvPicPr>
          <p:cNvPr id="28680" name="Picture 8" descr="scan0102">
            <a:extLst>
              <a:ext uri="{FF2B5EF4-FFF2-40B4-BE49-F238E27FC236}">
                <a16:creationId xmlns:a16="http://schemas.microsoft.com/office/drawing/2014/main" id="{78211C56-E2B7-866D-69FE-FEB07A9D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2667000"/>
            <a:ext cx="18923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14.m4a">
            <a:hlinkClick r:id="" action="ppaction://media"/>
            <a:extLst>
              <a:ext uri="{FF2B5EF4-FFF2-40B4-BE49-F238E27FC236}">
                <a16:creationId xmlns:a16="http://schemas.microsoft.com/office/drawing/2014/main" id="{39540BCB-5B31-E8F2-870F-A83F21FB93E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4614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8676" grpId="0"/>
      <p:bldP spid="28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AC1E3715-5BC6-4132-4CF7-948201893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9140825" cy="646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44E8D793-CB34-C86F-959C-6C4A92337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3288" y="304800"/>
            <a:ext cx="2819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7000" b="1">
                <a:solidFill>
                  <a:srgbClr val="FF0066"/>
                </a:solidFill>
                <a:latin typeface=".VnAvant" panose="020B7200000000000000" pitchFamily="34" charset="0"/>
              </a:rPr>
              <a:t>x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AB5CFCF5-0A80-7567-98C7-4E0468595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36525"/>
            <a:ext cx="2362200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0" b="1">
                <a:solidFill>
                  <a:srgbClr val="FF00FF"/>
                </a:solidFill>
                <a:latin typeface=".VnAvant" panose="020B7200000000000000" pitchFamily="34" charset="0"/>
              </a:rPr>
              <a:t>s</a:t>
            </a:r>
          </a:p>
        </p:txBody>
      </p:sp>
      <p:sp>
        <p:nvSpPr>
          <p:cNvPr id="18437" name="Text Box 8">
            <a:extLst>
              <a:ext uri="{FF2B5EF4-FFF2-40B4-BE49-F238E27FC236}">
                <a16:creationId xmlns:a16="http://schemas.microsoft.com/office/drawing/2014/main" id="{ACBE00D7-3B90-485A-0838-9865D0616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38" name="TextBox 2">
            <a:extLst>
              <a:ext uri="{FF2B5EF4-FFF2-40B4-BE49-F238E27FC236}">
                <a16:creationId xmlns:a16="http://schemas.microsoft.com/office/drawing/2014/main" id="{52109D1A-BAF0-4677-1D34-F1FD00FD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519113"/>
            <a:ext cx="4175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/>
              <a:t>So sánh 2 chữ : </a:t>
            </a:r>
          </a:p>
        </p:txBody>
      </p:sp>
      <p:pic>
        <p:nvPicPr>
          <p:cNvPr id="2" name="Bản ghi Mới 15.m4a">
            <a:hlinkClick r:id="" action="ppaction://media"/>
            <a:extLst>
              <a:ext uri="{FF2B5EF4-FFF2-40B4-BE49-F238E27FC236}">
                <a16:creationId xmlns:a16="http://schemas.microsoft.com/office/drawing/2014/main" id="{1DB1BBCD-6287-2CE9-FABD-CFE69EB87F7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370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700" grpId="0"/>
      <p:bldP spid="297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73E7E2B4-0239-371D-06A9-87B3F1B10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7617EC6D-3D02-1882-B7EC-548F82EA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C71A68B9-FC8F-2744-E13C-035DE72D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23950"/>
            <a:ext cx="6629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Trò chơi 1: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Tìm chữ cái vừa học có trong các từ dưới đây</a:t>
            </a:r>
          </a:p>
        </p:txBody>
      </p:sp>
      <p:pic>
        <p:nvPicPr>
          <p:cNvPr id="2" name="Bản ghi Mới 16.m4a">
            <a:hlinkClick r:id="" action="ppaction://media"/>
            <a:extLst>
              <a:ext uri="{FF2B5EF4-FFF2-40B4-BE49-F238E27FC236}">
                <a16:creationId xmlns:a16="http://schemas.microsoft.com/office/drawing/2014/main" id="{3E9A30F2-B0B4-618C-971E-C446E44930A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11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7">
            <a:extLst>
              <a:ext uri="{FF2B5EF4-FFF2-40B4-BE49-F238E27FC236}">
                <a16:creationId xmlns:a16="http://schemas.microsoft.com/office/drawing/2014/main" id="{E2B2A80D-9E7D-C649-6A31-D9F5F379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5908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0483" name="AutoShape 27" descr="2Q==">
            <a:extLst>
              <a:ext uri="{FF2B5EF4-FFF2-40B4-BE49-F238E27FC236}">
                <a16:creationId xmlns:a16="http://schemas.microsoft.com/office/drawing/2014/main" id="{6B2FE594-5386-2B6F-E7B6-93AD1B3EB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AutoShape 31" descr="9k=">
            <a:extLst>
              <a:ext uri="{FF2B5EF4-FFF2-40B4-BE49-F238E27FC236}">
                <a16:creationId xmlns:a16="http://schemas.microsoft.com/office/drawing/2014/main" id="{D5CD2344-49DE-9F99-F9C7-BFBE076EE1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5" name="AutoShape 33" descr="9k=">
            <a:extLst>
              <a:ext uri="{FF2B5EF4-FFF2-40B4-BE49-F238E27FC236}">
                <a16:creationId xmlns:a16="http://schemas.microsoft.com/office/drawing/2014/main" id="{6BE56678-7A9C-DA4A-338B-479D9B162E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6" name="Rectangle 40">
            <a:extLst>
              <a:ext uri="{FF2B5EF4-FFF2-40B4-BE49-F238E27FC236}">
                <a16:creationId xmlns:a16="http://schemas.microsoft.com/office/drawing/2014/main" id="{4DDFBB6F-32E3-E733-D5BD-D0E7375B3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s</a:t>
            </a:r>
          </a:p>
        </p:txBody>
      </p:sp>
      <p:pic>
        <p:nvPicPr>
          <p:cNvPr id="20487" name="Picture 1">
            <a:extLst>
              <a:ext uri="{FF2B5EF4-FFF2-40B4-BE49-F238E27FC236}">
                <a16:creationId xmlns:a16="http://schemas.microsoft.com/office/drawing/2014/main" id="{5DD1CABB-9EBD-145A-0723-D253AD6C2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98788"/>
            <a:ext cx="21336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60902-F1F7-DA1B-FF5E-2D98E2900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240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7DD3-5911-5980-2ADA-3E618A8D5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5243513"/>
            <a:ext cx="45450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bánh xèo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36C07-0730-6510-4B90-F3FDC20DF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268913"/>
            <a:ext cx="815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2" name="Bản ghi Mới 17.m4a">
            <a:hlinkClick r:id="" action="ppaction://media"/>
            <a:extLst>
              <a:ext uri="{FF2B5EF4-FFF2-40B4-BE49-F238E27FC236}">
                <a16:creationId xmlns:a16="http://schemas.microsoft.com/office/drawing/2014/main" id="{762E0B11-41C4-44FD-6432-D2CC4C51477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6062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0E7683-B1F2-75C5-AEC1-371CDAC6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5105400"/>
            <a:ext cx="41671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sò huyết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28DC3-BE5A-8C84-C0F6-379C3C20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5153025"/>
            <a:ext cx="6810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FF00"/>
                </a:solidFill>
                <a:latin typeface=".VnAvant" panose="020B7200000000000000" pitchFamily="34" charset="0"/>
              </a:rPr>
              <a:t>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7B19A2-A001-634F-41EB-D86E9F056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6251575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18.m4a">
            <a:hlinkClick r:id="" action="ppaction://media"/>
            <a:extLst>
              <a:ext uri="{FF2B5EF4-FFF2-40B4-BE49-F238E27FC236}">
                <a16:creationId xmlns:a16="http://schemas.microsoft.com/office/drawing/2014/main" id="{A27D74DB-CF7E-837F-4E53-36287D9C5E7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0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F794B8-DDE1-B723-743A-BE321C0FA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B077E-B0CE-100C-884F-D24F8A12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5243513"/>
            <a:ext cx="4294188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quả xoài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C70C85-AB8F-CD17-73EA-FF5D904CD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5243513"/>
            <a:ext cx="815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70C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2" name="Bản ghi Mới 19.m4a">
            <a:hlinkClick r:id="" action="ppaction://media"/>
            <a:extLst>
              <a:ext uri="{FF2B5EF4-FFF2-40B4-BE49-F238E27FC236}">
                <a16:creationId xmlns:a16="http://schemas.microsoft.com/office/drawing/2014/main" id="{2DCBB100-6635-1F42-D09D-7E78DA76D1D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59674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94EF9FE9-678B-33D2-0E5F-2718E3A59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129712" cy="72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>
            <a:extLst>
              <a:ext uri="{FF2B5EF4-FFF2-40B4-BE49-F238E27FC236}">
                <a16:creationId xmlns:a16="http://schemas.microsoft.com/office/drawing/2014/main" id="{1CFD4DE4-2073-1A20-ABEA-80E3CD5A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62200"/>
            <a:ext cx="59991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Cô và trẻ cùng hát bài 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Yêu Hà Nội</a:t>
            </a:r>
          </a:p>
        </p:txBody>
      </p:sp>
      <p:pic>
        <p:nvPicPr>
          <p:cNvPr id="2" name="Yêu Hà Nội ok.mp3">
            <a:hlinkClick r:id="" action="ppaction://media"/>
            <a:extLst>
              <a:ext uri="{FF2B5EF4-FFF2-40B4-BE49-F238E27FC236}">
                <a16:creationId xmlns:a16="http://schemas.microsoft.com/office/drawing/2014/main" id="{BD71A0FB-7130-8519-9728-1BB6FCC8AB5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435" y="2362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964C8AE6-C01C-2940-68E3-1467D71A2EC0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806" y="1143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1E0F5-21DF-46D7-318A-53C7647AC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8674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7C4DE3-705F-AF7C-4DF0-C92C663C4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4800600"/>
            <a:ext cx="64595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quả táo xanh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9FAAC-8967-F6F3-1E1A-728F17805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851400"/>
            <a:ext cx="8159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99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2" name="Bản ghi Mới 20.m4a">
            <a:hlinkClick r:id="" action="ppaction://media"/>
            <a:extLst>
              <a:ext uri="{FF2B5EF4-FFF2-40B4-BE49-F238E27FC236}">
                <a16:creationId xmlns:a16="http://schemas.microsoft.com/office/drawing/2014/main" id="{7ABA12E8-F7B6-FB92-B431-827E1E75274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5922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726446-CCC2-B0E8-D4D0-AFF6DE999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391E8-0404-8C5C-B24F-4E86AECFD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5257800"/>
            <a:ext cx="5441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quả vú sữa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9C0A5-B13E-F815-8B15-C8C789C1A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295900"/>
            <a:ext cx="6810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3399"/>
                </a:solidFill>
                <a:latin typeface=".VnAvant" panose="020B7200000000000000" pitchFamily="34" charset="0"/>
              </a:rPr>
              <a:t>s</a:t>
            </a:r>
          </a:p>
        </p:txBody>
      </p:sp>
      <p:pic>
        <p:nvPicPr>
          <p:cNvPr id="2" name="Bản ghi Mới 21.m4a">
            <a:hlinkClick r:id="" action="ppaction://media"/>
            <a:extLst>
              <a:ext uri="{FF2B5EF4-FFF2-40B4-BE49-F238E27FC236}">
                <a16:creationId xmlns:a16="http://schemas.microsoft.com/office/drawing/2014/main" id="{DC973152-2D70-1BE5-60B4-114200A3D36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81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58911-98D2-8A44-7A83-2BF653A09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EA5E1F-5E6C-6A9D-F638-FB561FC07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5243513"/>
            <a:ext cx="46545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dừa xiêm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C6DBC-1AB4-D4D8-7D82-23F98C78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280025"/>
            <a:ext cx="7889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C00000"/>
                </a:solidFill>
                <a:latin typeface=".VnAvant" panose="020B7200000000000000" pitchFamily="34" charset="0"/>
              </a:rPr>
              <a:t>x</a:t>
            </a:r>
          </a:p>
        </p:txBody>
      </p:sp>
      <p:pic>
        <p:nvPicPr>
          <p:cNvPr id="5" name="Bản ghi Mới 22.m4a">
            <a:hlinkClick r:id="" action="ppaction://media"/>
            <a:extLst>
              <a:ext uri="{FF2B5EF4-FFF2-40B4-BE49-F238E27FC236}">
                <a16:creationId xmlns:a16="http://schemas.microsoft.com/office/drawing/2014/main" id="{97346A4F-D178-6124-64BB-1F1E5FD997C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F9A382DB-01FF-4D21-1D4A-0363C617B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4C68BA8E-1DC3-1BF2-3B82-44096974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023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altLang="en-US" sz="4800" b="1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 zic zắc</a:t>
            </a:r>
            <a:endParaRPr lang="en-US" alt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latin typeface=".VnAvant" panose="020B7200000000000000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84C947FC-1735-54CE-5620-036FFD8A1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838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Cô có 1 bảng zic zắc, 1 hình tròn và các chữ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 cái phía dưới. Nhiệm vụ của các con là thả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/>
              <a:t> hình tròn đỏ, nó rơi vào chữ cái nào, con phải phát âm thật to chữ cái đó</a:t>
            </a:r>
          </a:p>
        </p:txBody>
      </p:sp>
      <p:pic>
        <p:nvPicPr>
          <p:cNvPr id="2" name="Bản ghi Mới 23.m4a">
            <a:hlinkClick r:id="" action="ppaction://media"/>
            <a:extLst>
              <a:ext uri="{FF2B5EF4-FFF2-40B4-BE49-F238E27FC236}">
                <a16:creationId xmlns:a16="http://schemas.microsoft.com/office/drawing/2014/main" id="{AAE00AB6-F740-84C7-1CDD-F3539A1845E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0FF4592-BC32-E674-C945-AABB2FB25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2AC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0">
              <a:solidFill>
                <a:schemeClr val="accent2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BD2619ED-876D-1290-75C6-97A8DBE2B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38FE6BC9-1CC4-B7A5-3619-D9B3651CDE9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>
            <a:extLst>
              <a:ext uri="{FF2B5EF4-FFF2-40B4-BE49-F238E27FC236}">
                <a16:creationId xmlns:a16="http://schemas.microsoft.com/office/drawing/2014/main" id="{46E6F8F6-C7F3-B065-532E-27D93FDED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0A55CF6E-57ED-EFA7-2709-17C9E6472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8">
            <a:extLst>
              <a:ext uri="{FF2B5EF4-FFF2-40B4-BE49-F238E27FC236}">
                <a16:creationId xmlns:a16="http://schemas.microsoft.com/office/drawing/2014/main" id="{7E09E541-21E4-0498-A1A9-C74A89683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9">
            <a:extLst>
              <a:ext uri="{FF2B5EF4-FFF2-40B4-BE49-F238E27FC236}">
                <a16:creationId xmlns:a16="http://schemas.microsoft.com/office/drawing/2014/main" id="{8F891D85-905D-7143-B3EF-B755695C2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0">
            <a:extLst>
              <a:ext uri="{FF2B5EF4-FFF2-40B4-BE49-F238E27FC236}">
                <a16:creationId xmlns:a16="http://schemas.microsoft.com/office/drawing/2014/main" id="{E048110C-81AB-9A0B-D907-C47C0EF78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11">
            <a:extLst>
              <a:ext uri="{FF2B5EF4-FFF2-40B4-BE49-F238E27FC236}">
                <a16:creationId xmlns:a16="http://schemas.microsoft.com/office/drawing/2014/main" id="{CFA7806F-D92C-8495-C93F-65DE8FD7D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2">
            <a:extLst>
              <a:ext uri="{FF2B5EF4-FFF2-40B4-BE49-F238E27FC236}">
                <a16:creationId xmlns:a16="http://schemas.microsoft.com/office/drawing/2014/main" id="{DC6AEB96-F9B9-782D-EC39-5EFEE7D2E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3">
            <a:extLst>
              <a:ext uri="{FF2B5EF4-FFF2-40B4-BE49-F238E27FC236}">
                <a16:creationId xmlns:a16="http://schemas.microsoft.com/office/drawing/2014/main" id="{13CF0A3B-A2C1-35C1-450C-31881901A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14">
            <a:extLst>
              <a:ext uri="{FF2B5EF4-FFF2-40B4-BE49-F238E27FC236}">
                <a16:creationId xmlns:a16="http://schemas.microsoft.com/office/drawing/2014/main" id="{AC80256F-24E1-8B95-7132-3E4C84161C3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5">
            <a:extLst>
              <a:ext uri="{FF2B5EF4-FFF2-40B4-BE49-F238E27FC236}">
                <a16:creationId xmlns:a16="http://schemas.microsoft.com/office/drawing/2014/main" id="{4282403C-0080-6754-9D80-430836470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6">
            <a:extLst>
              <a:ext uri="{FF2B5EF4-FFF2-40B4-BE49-F238E27FC236}">
                <a16:creationId xmlns:a16="http://schemas.microsoft.com/office/drawing/2014/main" id="{DEE890E0-8B34-E294-3502-699975CB0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7">
            <a:extLst>
              <a:ext uri="{FF2B5EF4-FFF2-40B4-BE49-F238E27FC236}">
                <a16:creationId xmlns:a16="http://schemas.microsoft.com/office/drawing/2014/main" id="{88953052-9212-104D-D20C-76C31FB673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8">
            <a:extLst>
              <a:ext uri="{FF2B5EF4-FFF2-40B4-BE49-F238E27FC236}">
                <a16:creationId xmlns:a16="http://schemas.microsoft.com/office/drawing/2014/main" id="{90A52CFC-4C1C-507B-CAA2-3817D530B4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19">
            <a:extLst>
              <a:ext uri="{FF2B5EF4-FFF2-40B4-BE49-F238E27FC236}">
                <a16:creationId xmlns:a16="http://schemas.microsoft.com/office/drawing/2014/main" id="{409315BC-3932-F6A3-CB4A-923990831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20">
            <a:extLst>
              <a:ext uri="{FF2B5EF4-FFF2-40B4-BE49-F238E27FC236}">
                <a16:creationId xmlns:a16="http://schemas.microsoft.com/office/drawing/2014/main" id="{1A053164-F35D-CF7A-FB5B-81B115D18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143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21">
            <a:extLst>
              <a:ext uri="{FF2B5EF4-FFF2-40B4-BE49-F238E27FC236}">
                <a16:creationId xmlns:a16="http://schemas.microsoft.com/office/drawing/2014/main" id="{5A9A5663-0ADA-8AB6-86C6-C5B6FFB4C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1430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2">
            <a:extLst>
              <a:ext uri="{FF2B5EF4-FFF2-40B4-BE49-F238E27FC236}">
                <a16:creationId xmlns:a16="http://schemas.microsoft.com/office/drawing/2014/main" id="{D2C0ACE6-CBB4-30E0-7F19-0C67B94FB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2192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3">
            <a:extLst>
              <a:ext uri="{FF2B5EF4-FFF2-40B4-BE49-F238E27FC236}">
                <a16:creationId xmlns:a16="http://schemas.microsoft.com/office/drawing/2014/main" id="{583027FE-DE16-4847-7D27-8C62E0D8C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4">
            <a:extLst>
              <a:ext uri="{FF2B5EF4-FFF2-40B4-BE49-F238E27FC236}">
                <a16:creationId xmlns:a16="http://schemas.microsoft.com/office/drawing/2014/main" id="{3AC4BCD1-3548-8BAB-4546-6F5950893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5">
            <a:extLst>
              <a:ext uri="{FF2B5EF4-FFF2-40B4-BE49-F238E27FC236}">
                <a16:creationId xmlns:a16="http://schemas.microsoft.com/office/drawing/2014/main" id="{64E3E694-475B-6804-F789-2EC4B4255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1430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6">
            <a:extLst>
              <a:ext uri="{FF2B5EF4-FFF2-40B4-BE49-F238E27FC236}">
                <a16:creationId xmlns:a16="http://schemas.microsoft.com/office/drawing/2014/main" id="{9DA0CCCE-9671-B41F-06C6-8009246F7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27">
            <a:extLst>
              <a:ext uri="{FF2B5EF4-FFF2-40B4-BE49-F238E27FC236}">
                <a16:creationId xmlns:a16="http://schemas.microsoft.com/office/drawing/2014/main" id="{979382AC-7FB3-12AA-8EB3-479FDDB695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28">
            <a:extLst>
              <a:ext uri="{FF2B5EF4-FFF2-40B4-BE49-F238E27FC236}">
                <a16:creationId xmlns:a16="http://schemas.microsoft.com/office/drawing/2014/main" id="{3C961CC2-F894-4613-2576-E9F3A28C1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9">
            <a:extLst>
              <a:ext uri="{FF2B5EF4-FFF2-40B4-BE49-F238E27FC236}">
                <a16:creationId xmlns:a16="http://schemas.microsoft.com/office/drawing/2014/main" id="{A7DDECAE-48CE-C165-576D-E9F38D2AF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30">
            <a:extLst>
              <a:ext uri="{FF2B5EF4-FFF2-40B4-BE49-F238E27FC236}">
                <a16:creationId xmlns:a16="http://schemas.microsoft.com/office/drawing/2014/main" id="{D654EACB-02B7-118F-D3A8-89AD75B36C3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31">
            <a:extLst>
              <a:ext uri="{FF2B5EF4-FFF2-40B4-BE49-F238E27FC236}">
                <a16:creationId xmlns:a16="http://schemas.microsoft.com/office/drawing/2014/main" id="{7AA575D5-2176-17D2-CC21-3C3542EF4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32">
            <a:extLst>
              <a:ext uri="{FF2B5EF4-FFF2-40B4-BE49-F238E27FC236}">
                <a16:creationId xmlns:a16="http://schemas.microsoft.com/office/drawing/2014/main" id="{82149B64-9AC2-D6B3-6B3E-70CFCC01A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33">
            <a:extLst>
              <a:ext uri="{FF2B5EF4-FFF2-40B4-BE49-F238E27FC236}">
                <a16:creationId xmlns:a16="http://schemas.microsoft.com/office/drawing/2014/main" id="{84D19DA1-540E-9883-AD04-E55031147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34">
            <a:extLst>
              <a:ext uri="{FF2B5EF4-FFF2-40B4-BE49-F238E27FC236}">
                <a16:creationId xmlns:a16="http://schemas.microsoft.com/office/drawing/2014/main" id="{A6034259-329E-FEDD-9700-31290D12D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35">
            <a:extLst>
              <a:ext uri="{FF2B5EF4-FFF2-40B4-BE49-F238E27FC236}">
                <a16:creationId xmlns:a16="http://schemas.microsoft.com/office/drawing/2014/main" id="{1D71B080-3CCE-E75C-2091-F59C52502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36">
            <a:extLst>
              <a:ext uri="{FF2B5EF4-FFF2-40B4-BE49-F238E27FC236}">
                <a16:creationId xmlns:a16="http://schemas.microsoft.com/office/drawing/2014/main" id="{FF8F7E40-56F3-DD58-0E42-07DF8FA22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37">
            <a:extLst>
              <a:ext uri="{FF2B5EF4-FFF2-40B4-BE49-F238E27FC236}">
                <a16:creationId xmlns:a16="http://schemas.microsoft.com/office/drawing/2014/main" id="{28E7467A-04B4-B6BE-498E-81A60F5D6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38">
            <a:extLst>
              <a:ext uri="{FF2B5EF4-FFF2-40B4-BE49-F238E27FC236}">
                <a16:creationId xmlns:a16="http://schemas.microsoft.com/office/drawing/2014/main" id="{D1332291-1293-F500-0BCD-C7B80C348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39">
            <a:extLst>
              <a:ext uri="{FF2B5EF4-FFF2-40B4-BE49-F238E27FC236}">
                <a16:creationId xmlns:a16="http://schemas.microsoft.com/office/drawing/2014/main" id="{7FF77972-6C11-38A8-A7A3-25E513708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Oval 40">
            <a:extLst>
              <a:ext uri="{FF2B5EF4-FFF2-40B4-BE49-F238E27FC236}">
                <a16:creationId xmlns:a16="http://schemas.microsoft.com/office/drawing/2014/main" id="{47A8D9A3-2C68-EDD7-F81D-4F977D49F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88" name="Oval 41">
            <a:extLst>
              <a:ext uri="{FF2B5EF4-FFF2-40B4-BE49-F238E27FC236}">
                <a16:creationId xmlns:a16="http://schemas.microsoft.com/office/drawing/2014/main" id="{247AF785-93B3-961A-DD6B-98C9E6A0F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89" name="Oval 42">
            <a:extLst>
              <a:ext uri="{FF2B5EF4-FFF2-40B4-BE49-F238E27FC236}">
                <a16:creationId xmlns:a16="http://schemas.microsoft.com/office/drawing/2014/main" id="{54B37B15-0DD9-AF04-1895-3862D02A7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0" name="Oval 43">
            <a:extLst>
              <a:ext uri="{FF2B5EF4-FFF2-40B4-BE49-F238E27FC236}">
                <a16:creationId xmlns:a16="http://schemas.microsoft.com/office/drawing/2014/main" id="{FEC348B6-28B8-5156-10D6-C4262646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1" name="Oval 44">
            <a:extLst>
              <a:ext uri="{FF2B5EF4-FFF2-40B4-BE49-F238E27FC236}">
                <a16:creationId xmlns:a16="http://schemas.microsoft.com/office/drawing/2014/main" id="{278A7296-4E3B-7C34-F41F-9BC3869AF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2" name="Oval 45">
            <a:extLst>
              <a:ext uri="{FF2B5EF4-FFF2-40B4-BE49-F238E27FC236}">
                <a16:creationId xmlns:a16="http://schemas.microsoft.com/office/drawing/2014/main" id="{DCABB8B8-509D-8934-F311-79F517CC1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3" name="Oval 46">
            <a:extLst>
              <a:ext uri="{FF2B5EF4-FFF2-40B4-BE49-F238E27FC236}">
                <a16:creationId xmlns:a16="http://schemas.microsoft.com/office/drawing/2014/main" id="{15662AF7-F410-A753-7BF2-58D35FEF8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4" name="Oval 47">
            <a:extLst>
              <a:ext uri="{FF2B5EF4-FFF2-40B4-BE49-F238E27FC236}">
                <a16:creationId xmlns:a16="http://schemas.microsoft.com/office/drawing/2014/main" id="{9FFCCE3E-352A-F271-DA27-375A45AB8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5" name="Oval 48">
            <a:extLst>
              <a:ext uri="{FF2B5EF4-FFF2-40B4-BE49-F238E27FC236}">
                <a16:creationId xmlns:a16="http://schemas.microsoft.com/office/drawing/2014/main" id="{452BCAC5-1996-8DD2-750D-A6C919268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6" name="Oval 49">
            <a:extLst>
              <a:ext uri="{FF2B5EF4-FFF2-40B4-BE49-F238E27FC236}">
                <a16:creationId xmlns:a16="http://schemas.microsoft.com/office/drawing/2014/main" id="{41CDF2D4-D72D-C818-28FC-75B1DBC5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7" name="Oval 50">
            <a:extLst>
              <a:ext uri="{FF2B5EF4-FFF2-40B4-BE49-F238E27FC236}">
                <a16:creationId xmlns:a16="http://schemas.microsoft.com/office/drawing/2014/main" id="{D3D416B9-E61F-5522-BF01-CDC16DECA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8" name="Oval 51">
            <a:extLst>
              <a:ext uri="{FF2B5EF4-FFF2-40B4-BE49-F238E27FC236}">
                <a16:creationId xmlns:a16="http://schemas.microsoft.com/office/drawing/2014/main" id="{339ADCA5-7134-7AF5-FBBA-F003302E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99" name="Oval 52">
            <a:extLst>
              <a:ext uri="{FF2B5EF4-FFF2-40B4-BE49-F238E27FC236}">
                <a16:creationId xmlns:a16="http://schemas.microsoft.com/office/drawing/2014/main" id="{AAB8C171-E641-1001-A511-6DCF11B1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0" name="Oval 53">
            <a:extLst>
              <a:ext uri="{FF2B5EF4-FFF2-40B4-BE49-F238E27FC236}">
                <a16:creationId xmlns:a16="http://schemas.microsoft.com/office/drawing/2014/main" id="{A3F7CD74-722D-C236-50E1-D5CFCE677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1" name="Oval 54">
            <a:extLst>
              <a:ext uri="{FF2B5EF4-FFF2-40B4-BE49-F238E27FC236}">
                <a16:creationId xmlns:a16="http://schemas.microsoft.com/office/drawing/2014/main" id="{74EDF1B1-FAF8-5EA3-AC02-2C50F81A9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2" name="Oval 55">
            <a:extLst>
              <a:ext uri="{FF2B5EF4-FFF2-40B4-BE49-F238E27FC236}">
                <a16:creationId xmlns:a16="http://schemas.microsoft.com/office/drawing/2014/main" id="{51FD6F18-A170-AAFB-635F-0DDF5FE8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3" name="Oval 56">
            <a:extLst>
              <a:ext uri="{FF2B5EF4-FFF2-40B4-BE49-F238E27FC236}">
                <a16:creationId xmlns:a16="http://schemas.microsoft.com/office/drawing/2014/main" id="{CD96D10B-B7C1-56E2-105C-B27989DB1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4" name="Oval 57">
            <a:extLst>
              <a:ext uri="{FF2B5EF4-FFF2-40B4-BE49-F238E27FC236}">
                <a16:creationId xmlns:a16="http://schemas.microsoft.com/office/drawing/2014/main" id="{9E38DEC1-3A2C-3297-76E2-4411D607F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5" name="Oval 58">
            <a:extLst>
              <a:ext uri="{FF2B5EF4-FFF2-40B4-BE49-F238E27FC236}">
                <a16:creationId xmlns:a16="http://schemas.microsoft.com/office/drawing/2014/main" id="{EC19C684-59E3-068B-14C9-DCB3011D7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6" name="Oval 59">
            <a:extLst>
              <a:ext uri="{FF2B5EF4-FFF2-40B4-BE49-F238E27FC236}">
                <a16:creationId xmlns:a16="http://schemas.microsoft.com/office/drawing/2014/main" id="{66E32F77-7B2A-932E-F3B6-110D635C0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7" name="Oval 60">
            <a:extLst>
              <a:ext uri="{FF2B5EF4-FFF2-40B4-BE49-F238E27FC236}">
                <a16:creationId xmlns:a16="http://schemas.microsoft.com/office/drawing/2014/main" id="{CF7274EA-4217-C6E8-2468-28489B0EF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8" name="Oval 61">
            <a:extLst>
              <a:ext uri="{FF2B5EF4-FFF2-40B4-BE49-F238E27FC236}">
                <a16:creationId xmlns:a16="http://schemas.microsoft.com/office/drawing/2014/main" id="{CDD541C1-AF30-89C2-54FC-CF62EB79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09" name="Oval 62">
            <a:extLst>
              <a:ext uri="{FF2B5EF4-FFF2-40B4-BE49-F238E27FC236}">
                <a16:creationId xmlns:a16="http://schemas.microsoft.com/office/drawing/2014/main" id="{FF47F4C2-4448-42B9-9F5D-0AE34ECD9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0" name="Oval 63">
            <a:extLst>
              <a:ext uri="{FF2B5EF4-FFF2-40B4-BE49-F238E27FC236}">
                <a16:creationId xmlns:a16="http://schemas.microsoft.com/office/drawing/2014/main" id="{08232712-7FE4-C5F6-1173-C3D89AA58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1" name="Oval 64">
            <a:extLst>
              <a:ext uri="{FF2B5EF4-FFF2-40B4-BE49-F238E27FC236}">
                <a16:creationId xmlns:a16="http://schemas.microsoft.com/office/drawing/2014/main" id="{A0A7FCC5-AEBF-8D10-30F9-0BEC836E1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2" name="Oval 65">
            <a:extLst>
              <a:ext uri="{FF2B5EF4-FFF2-40B4-BE49-F238E27FC236}">
                <a16:creationId xmlns:a16="http://schemas.microsoft.com/office/drawing/2014/main" id="{C91D7375-5456-82A3-1497-652195883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3" name="Oval 66">
            <a:extLst>
              <a:ext uri="{FF2B5EF4-FFF2-40B4-BE49-F238E27FC236}">
                <a16:creationId xmlns:a16="http://schemas.microsoft.com/office/drawing/2014/main" id="{3E5A2D5E-E711-F308-A83A-5B7CA5389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4" name="Oval 67">
            <a:extLst>
              <a:ext uri="{FF2B5EF4-FFF2-40B4-BE49-F238E27FC236}">
                <a16:creationId xmlns:a16="http://schemas.microsoft.com/office/drawing/2014/main" id="{9F4C5398-18A0-6D53-DDCD-745158C41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5" name="Oval 68">
            <a:extLst>
              <a:ext uri="{FF2B5EF4-FFF2-40B4-BE49-F238E27FC236}">
                <a16:creationId xmlns:a16="http://schemas.microsoft.com/office/drawing/2014/main" id="{8E6F8A13-8F04-4F8C-3FC0-C4E90CC3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6" name="Oval 69">
            <a:extLst>
              <a:ext uri="{FF2B5EF4-FFF2-40B4-BE49-F238E27FC236}">
                <a16:creationId xmlns:a16="http://schemas.microsoft.com/office/drawing/2014/main" id="{346103E6-F566-4846-1477-D6A57DF9D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7" name="Oval 70">
            <a:extLst>
              <a:ext uri="{FF2B5EF4-FFF2-40B4-BE49-F238E27FC236}">
                <a16:creationId xmlns:a16="http://schemas.microsoft.com/office/drawing/2014/main" id="{3729627D-5ADD-39EB-CE5C-3EE54FF1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8" name="Oval 71">
            <a:extLst>
              <a:ext uri="{FF2B5EF4-FFF2-40B4-BE49-F238E27FC236}">
                <a16:creationId xmlns:a16="http://schemas.microsoft.com/office/drawing/2014/main" id="{3E35B8E2-22C5-FBC1-7976-F32DD36C8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19" name="Oval 72">
            <a:extLst>
              <a:ext uri="{FF2B5EF4-FFF2-40B4-BE49-F238E27FC236}">
                <a16:creationId xmlns:a16="http://schemas.microsoft.com/office/drawing/2014/main" id="{34291069-E079-66CF-14CA-D9B031075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0" name="Oval 73">
            <a:extLst>
              <a:ext uri="{FF2B5EF4-FFF2-40B4-BE49-F238E27FC236}">
                <a16:creationId xmlns:a16="http://schemas.microsoft.com/office/drawing/2014/main" id="{FEDF53E1-771F-76E7-C188-D164FF2B3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1" name="Oval 74">
            <a:extLst>
              <a:ext uri="{FF2B5EF4-FFF2-40B4-BE49-F238E27FC236}">
                <a16:creationId xmlns:a16="http://schemas.microsoft.com/office/drawing/2014/main" id="{D284853C-0397-4508-B499-91ED82B36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2" name="Oval 75">
            <a:extLst>
              <a:ext uri="{FF2B5EF4-FFF2-40B4-BE49-F238E27FC236}">
                <a16:creationId xmlns:a16="http://schemas.microsoft.com/office/drawing/2014/main" id="{C67D6CD5-F73C-5F87-521D-CF800934A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3" name="Oval 76">
            <a:extLst>
              <a:ext uri="{FF2B5EF4-FFF2-40B4-BE49-F238E27FC236}">
                <a16:creationId xmlns:a16="http://schemas.microsoft.com/office/drawing/2014/main" id="{DB55DDF5-872D-3C16-B3AC-AAE0C3B6F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4" name="Oval 77">
            <a:extLst>
              <a:ext uri="{FF2B5EF4-FFF2-40B4-BE49-F238E27FC236}">
                <a16:creationId xmlns:a16="http://schemas.microsoft.com/office/drawing/2014/main" id="{0CF5857D-DF66-23F1-ACC8-CAB17F8C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5" name="Oval 78">
            <a:extLst>
              <a:ext uri="{FF2B5EF4-FFF2-40B4-BE49-F238E27FC236}">
                <a16:creationId xmlns:a16="http://schemas.microsoft.com/office/drawing/2014/main" id="{FEC9FAC6-170A-21D1-6096-3F947E584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6" name="Oval 79">
            <a:extLst>
              <a:ext uri="{FF2B5EF4-FFF2-40B4-BE49-F238E27FC236}">
                <a16:creationId xmlns:a16="http://schemas.microsoft.com/office/drawing/2014/main" id="{892427E8-FE0A-A362-B9EB-E191DCB1F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7" name="Oval 80">
            <a:extLst>
              <a:ext uri="{FF2B5EF4-FFF2-40B4-BE49-F238E27FC236}">
                <a16:creationId xmlns:a16="http://schemas.microsoft.com/office/drawing/2014/main" id="{5E624327-6002-D8FA-5247-5645D14A6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8" name="Oval 81">
            <a:extLst>
              <a:ext uri="{FF2B5EF4-FFF2-40B4-BE49-F238E27FC236}">
                <a16:creationId xmlns:a16="http://schemas.microsoft.com/office/drawing/2014/main" id="{E2EB0882-0977-2B53-BFD7-3EB8EAF8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29" name="Oval 82">
            <a:extLst>
              <a:ext uri="{FF2B5EF4-FFF2-40B4-BE49-F238E27FC236}">
                <a16:creationId xmlns:a16="http://schemas.microsoft.com/office/drawing/2014/main" id="{19634114-591A-62DC-6DAE-1B2D8F81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0" name="Oval 83">
            <a:extLst>
              <a:ext uri="{FF2B5EF4-FFF2-40B4-BE49-F238E27FC236}">
                <a16:creationId xmlns:a16="http://schemas.microsoft.com/office/drawing/2014/main" id="{83BCA76A-D556-1191-4AE1-A9F8539F6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1" name="Oval 84">
            <a:extLst>
              <a:ext uri="{FF2B5EF4-FFF2-40B4-BE49-F238E27FC236}">
                <a16:creationId xmlns:a16="http://schemas.microsoft.com/office/drawing/2014/main" id="{2D6103EB-4140-A5F6-9113-4F71A92F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2" name="Oval 85">
            <a:extLst>
              <a:ext uri="{FF2B5EF4-FFF2-40B4-BE49-F238E27FC236}">
                <a16:creationId xmlns:a16="http://schemas.microsoft.com/office/drawing/2014/main" id="{4753D256-1F0A-406C-E795-566970B5F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3" name="Oval 86">
            <a:extLst>
              <a:ext uri="{FF2B5EF4-FFF2-40B4-BE49-F238E27FC236}">
                <a16:creationId xmlns:a16="http://schemas.microsoft.com/office/drawing/2014/main" id="{533B55AB-3988-15A8-BDDE-9BFC13E01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4" name="Oval 87">
            <a:extLst>
              <a:ext uri="{FF2B5EF4-FFF2-40B4-BE49-F238E27FC236}">
                <a16:creationId xmlns:a16="http://schemas.microsoft.com/office/drawing/2014/main" id="{D515EA1D-1A03-4336-0B6C-CB6353F9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5" name="Oval 88">
            <a:extLst>
              <a:ext uri="{FF2B5EF4-FFF2-40B4-BE49-F238E27FC236}">
                <a16:creationId xmlns:a16="http://schemas.microsoft.com/office/drawing/2014/main" id="{67D765D0-DE24-2CCF-A0B9-00DBE1D31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6" name="Oval 89">
            <a:extLst>
              <a:ext uri="{FF2B5EF4-FFF2-40B4-BE49-F238E27FC236}">
                <a16:creationId xmlns:a16="http://schemas.microsoft.com/office/drawing/2014/main" id="{BE52DB5D-5CFD-6BBA-C81E-A5010E8D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7" name="Oval 90">
            <a:extLst>
              <a:ext uri="{FF2B5EF4-FFF2-40B4-BE49-F238E27FC236}">
                <a16:creationId xmlns:a16="http://schemas.microsoft.com/office/drawing/2014/main" id="{C4AC9EEB-5368-7F5C-B2D2-B987D32DF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8" name="Oval 91">
            <a:extLst>
              <a:ext uri="{FF2B5EF4-FFF2-40B4-BE49-F238E27FC236}">
                <a16:creationId xmlns:a16="http://schemas.microsoft.com/office/drawing/2014/main" id="{200BBBA8-ECDB-4F81-53A1-7DDCE631A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39" name="Oval 92">
            <a:extLst>
              <a:ext uri="{FF2B5EF4-FFF2-40B4-BE49-F238E27FC236}">
                <a16:creationId xmlns:a16="http://schemas.microsoft.com/office/drawing/2014/main" id="{81C97982-7A31-1781-3887-3D2030C1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0" name="Oval 93">
            <a:extLst>
              <a:ext uri="{FF2B5EF4-FFF2-40B4-BE49-F238E27FC236}">
                <a16:creationId xmlns:a16="http://schemas.microsoft.com/office/drawing/2014/main" id="{A17B2844-DFF9-C5ED-198D-C35A817B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1" name="Oval 94">
            <a:extLst>
              <a:ext uri="{FF2B5EF4-FFF2-40B4-BE49-F238E27FC236}">
                <a16:creationId xmlns:a16="http://schemas.microsoft.com/office/drawing/2014/main" id="{2A11126A-124C-BFE3-E4B3-FF99F87D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2" name="Oval 95">
            <a:extLst>
              <a:ext uri="{FF2B5EF4-FFF2-40B4-BE49-F238E27FC236}">
                <a16:creationId xmlns:a16="http://schemas.microsoft.com/office/drawing/2014/main" id="{73FDEA7D-39A3-C620-C96F-92F65FC4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3" name="Oval 96">
            <a:extLst>
              <a:ext uri="{FF2B5EF4-FFF2-40B4-BE49-F238E27FC236}">
                <a16:creationId xmlns:a16="http://schemas.microsoft.com/office/drawing/2014/main" id="{FB0EC459-81D8-1B92-1B05-3CEC5C09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4" name="Oval 97">
            <a:extLst>
              <a:ext uri="{FF2B5EF4-FFF2-40B4-BE49-F238E27FC236}">
                <a16:creationId xmlns:a16="http://schemas.microsoft.com/office/drawing/2014/main" id="{C6429E80-DA0D-67DB-E126-8E64667A0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5" name="Oval 98">
            <a:extLst>
              <a:ext uri="{FF2B5EF4-FFF2-40B4-BE49-F238E27FC236}">
                <a16:creationId xmlns:a16="http://schemas.microsoft.com/office/drawing/2014/main" id="{C7085E71-066B-2A79-69E8-B65145E0D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6" name="Oval 99">
            <a:extLst>
              <a:ext uri="{FF2B5EF4-FFF2-40B4-BE49-F238E27FC236}">
                <a16:creationId xmlns:a16="http://schemas.microsoft.com/office/drawing/2014/main" id="{4A9E97F6-1A91-A51A-C4F4-3E7B7B4F5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7" name="Oval 100">
            <a:extLst>
              <a:ext uri="{FF2B5EF4-FFF2-40B4-BE49-F238E27FC236}">
                <a16:creationId xmlns:a16="http://schemas.microsoft.com/office/drawing/2014/main" id="{0BA5EC88-10E7-01C6-DF7D-9D453C88E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8" name="Oval 101">
            <a:extLst>
              <a:ext uri="{FF2B5EF4-FFF2-40B4-BE49-F238E27FC236}">
                <a16:creationId xmlns:a16="http://schemas.microsoft.com/office/drawing/2014/main" id="{6DE16E94-F8FC-F245-4E4E-6648E14E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49" name="Oval 102">
            <a:extLst>
              <a:ext uri="{FF2B5EF4-FFF2-40B4-BE49-F238E27FC236}">
                <a16:creationId xmlns:a16="http://schemas.microsoft.com/office/drawing/2014/main" id="{443C45E4-7EB6-2EE6-C72B-995BB2D0C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0" name="Oval 103">
            <a:extLst>
              <a:ext uri="{FF2B5EF4-FFF2-40B4-BE49-F238E27FC236}">
                <a16:creationId xmlns:a16="http://schemas.microsoft.com/office/drawing/2014/main" id="{83A9C9C5-5767-450B-E047-752DA104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1" name="Oval 104">
            <a:extLst>
              <a:ext uri="{FF2B5EF4-FFF2-40B4-BE49-F238E27FC236}">
                <a16:creationId xmlns:a16="http://schemas.microsoft.com/office/drawing/2014/main" id="{184571F2-4347-EBB4-5D39-9706B227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2" name="Oval 105">
            <a:extLst>
              <a:ext uri="{FF2B5EF4-FFF2-40B4-BE49-F238E27FC236}">
                <a16:creationId xmlns:a16="http://schemas.microsoft.com/office/drawing/2014/main" id="{AAE51A2B-A3C2-BB57-B232-8FF2E266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3" name="Oval 106">
            <a:extLst>
              <a:ext uri="{FF2B5EF4-FFF2-40B4-BE49-F238E27FC236}">
                <a16:creationId xmlns:a16="http://schemas.microsoft.com/office/drawing/2014/main" id="{B24C0EFE-E47C-C039-DFDC-6E6367C5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4" name="Oval 107">
            <a:extLst>
              <a:ext uri="{FF2B5EF4-FFF2-40B4-BE49-F238E27FC236}">
                <a16:creationId xmlns:a16="http://schemas.microsoft.com/office/drawing/2014/main" id="{BA5F051D-634D-BD03-6E5B-ACD2150C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5" name="Oval 108">
            <a:extLst>
              <a:ext uri="{FF2B5EF4-FFF2-40B4-BE49-F238E27FC236}">
                <a16:creationId xmlns:a16="http://schemas.microsoft.com/office/drawing/2014/main" id="{A0972A8E-8D94-3C81-4C63-7724FC159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6" name="Oval 109">
            <a:extLst>
              <a:ext uri="{FF2B5EF4-FFF2-40B4-BE49-F238E27FC236}">
                <a16:creationId xmlns:a16="http://schemas.microsoft.com/office/drawing/2014/main" id="{338F788E-A34D-63CF-8AD3-D10031317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7" name="Oval 110">
            <a:extLst>
              <a:ext uri="{FF2B5EF4-FFF2-40B4-BE49-F238E27FC236}">
                <a16:creationId xmlns:a16="http://schemas.microsoft.com/office/drawing/2014/main" id="{06E27D47-ACE4-C0E8-DF4D-1206ABE0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8" name="Oval 111">
            <a:extLst>
              <a:ext uri="{FF2B5EF4-FFF2-40B4-BE49-F238E27FC236}">
                <a16:creationId xmlns:a16="http://schemas.microsoft.com/office/drawing/2014/main" id="{D00BCC03-7C1C-9E41-BB31-81DA6550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59" name="Oval 112">
            <a:extLst>
              <a:ext uri="{FF2B5EF4-FFF2-40B4-BE49-F238E27FC236}">
                <a16:creationId xmlns:a16="http://schemas.microsoft.com/office/drawing/2014/main" id="{05CEA51D-B6BA-FC4C-0B15-DDAEA244A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0" name="Oval 113">
            <a:extLst>
              <a:ext uri="{FF2B5EF4-FFF2-40B4-BE49-F238E27FC236}">
                <a16:creationId xmlns:a16="http://schemas.microsoft.com/office/drawing/2014/main" id="{43AE9B20-8AFC-0F3D-DE13-75736DF04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1" name="Oval 114">
            <a:extLst>
              <a:ext uri="{FF2B5EF4-FFF2-40B4-BE49-F238E27FC236}">
                <a16:creationId xmlns:a16="http://schemas.microsoft.com/office/drawing/2014/main" id="{DA51A020-EC94-8BF3-09A4-10E2A164C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2" name="Oval 115">
            <a:extLst>
              <a:ext uri="{FF2B5EF4-FFF2-40B4-BE49-F238E27FC236}">
                <a16:creationId xmlns:a16="http://schemas.microsoft.com/office/drawing/2014/main" id="{8DE0BA97-09E7-F1D1-D80E-F3E04808E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3" name="Oval 116">
            <a:extLst>
              <a:ext uri="{FF2B5EF4-FFF2-40B4-BE49-F238E27FC236}">
                <a16:creationId xmlns:a16="http://schemas.microsoft.com/office/drawing/2014/main" id="{12B845C6-6F05-DE70-2EB5-E6151524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4" name="Oval 117">
            <a:extLst>
              <a:ext uri="{FF2B5EF4-FFF2-40B4-BE49-F238E27FC236}">
                <a16:creationId xmlns:a16="http://schemas.microsoft.com/office/drawing/2014/main" id="{479A776E-64FC-B0C9-F9BA-5102F514C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5" name="Oval 118">
            <a:extLst>
              <a:ext uri="{FF2B5EF4-FFF2-40B4-BE49-F238E27FC236}">
                <a16:creationId xmlns:a16="http://schemas.microsoft.com/office/drawing/2014/main" id="{CB97870D-4B21-C1CC-12BD-5B8A59E4B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6" name="Oval 119">
            <a:extLst>
              <a:ext uri="{FF2B5EF4-FFF2-40B4-BE49-F238E27FC236}">
                <a16:creationId xmlns:a16="http://schemas.microsoft.com/office/drawing/2014/main" id="{9DCC1A17-A0B4-03D6-1A44-8A48F6D3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7" name="Oval 120">
            <a:extLst>
              <a:ext uri="{FF2B5EF4-FFF2-40B4-BE49-F238E27FC236}">
                <a16:creationId xmlns:a16="http://schemas.microsoft.com/office/drawing/2014/main" id="{BA38113C-783F-D7D7-327E-1EE6E4882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8" name="Oval 121">
            <a:extLst>
              <a:ext uri="{FF2B5EF4-FFF2-40B4-BE49-F238E27FC236}">
                <a16:creationId xmlns:a16="http://schemas.microsoft.com/office/drawing/2014/main" id="{3E7D499D-088C-BB92-C856-646DF2FD1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69" name="Oval 122">
            <a:extLst>
              <a:ext uri="{FF2B5EF4-FFF2-40B4-BE49-F238E27FC236}">
                <a16:creationId xmlns:a16="http://schemas.microsoft.com/office/drawing/2014/main" id="{00D0B9EB-1F56-4AB6-58E0-8B4BEAA9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0" name="Oval 123">
            <a:extLst>
              <a:ext uri="{FF2B5EF4-FFF2-40B4-BE49-F238E27FC236}">
                <a16:creationId xmlns:a16="http://schemas.microsoft.com/office/drawing/2014/main" id="{DAC7C1A3-8F98-6090-1305-738E1951C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1" name="Oval 124">
            <a:extLst>
              <a:ext uri="{FF2B5EF4-FFF2-40B4-BE49-F238E27FC236}">
                <a16:creationId xmlns:a16="http://schemas.microsoft.com/office/drawing/2014/main" id="{88047F41-1D84-BD16-4D5F-12B471B7B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2" name="Oval 125">
            <a:extLst>
              <a:ext uri="{FF2B5EF4-FFF2-40B4-BE49-F238E27FC236}">
                <a16:creationId xmlns:a16="http://schemas.microsoft.com/office/drawing/2014/main" id="{98726515-6D01-8B6E-4DF9-79B280AC1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3" name="Oval 126">
            <a:extLst>
              <a:ext uri="{FF2B5EF4-FFF2-40B4-BE49-F238E27FC236}">
                <a16:creationId xmlns:a16="http://schemas.microsoft.com/office/drawing/2014/main" id="{F464C23E-484C-E6AD-DB6E-FB0763301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4" name="Oval 127">
            <a:extLst>
              <a:ext uri="{FF2B5EF4-FFF2-40B4-BE49-F238E27FC236}">
                <a16:creationId xmlns:a16="http://schemas.microsoft.com/office/drawing/2014/main" id="{B4BBA796-B677-AEB9-5199-C1784B3C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5" name="Oval 128">
            <a:extLst>
              <a:ext uri="{FF2B5EF4-FFF2-40B4-BE49-F238E27FC236}">
                <a16:creationId xmlns:a16="http://schemas.microsoft.com/office/drawing/2014/main" id="{9A162854-7830-CAB0-BC69-1F198AC38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6" name="Oval 129">
            <a:extLst>
              <a:ext uri="{FF2B5EF4-FFF2-40B4-BE49-F238E27FC236}">
                <a16:creationId xmlns:a16="http://schemas.microsoft.com/office/drawing/2014/main" id="{10FEBB26-848A-C406-CED6-7A6090C6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777" name="Oval 130">
            <a:extLst>
              <a:ext uri="{FF2B5EF4-FFF2-40B4-BE49-F238E27FC236}">
                <a16:creationId xmlns:a16="http://schemas.microsoft.com/office/drawing/2014/main" id="{E31B15FE-7257-D0D4-6954-3AB0CD2E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715" name="Text Box 131">
            <a:extLst>
              <a:ext uri="{FF2B5EF4-FFF2-40B4-BE49-F238E27FC236}">
                <a16:creationId xmlns:a16="http://schemas.microsoft.com/office/drawing/2014/main" id="{FD58291F-070F-8FBA-DA65-8CFA5DEB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486400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67716" name="Text Box 132">
            <a:extLst>
              <a:ext uri="{FF2B5EF4-FFF2-40B4-BE49-F238E27FC236}">
                <a16:creationId xmlns:a16="http://schemas.microsoft.com/office/drawing/2014/main" id="{30C49B2C-94B6-76AB-3B37-739DBE534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0"/>
            <a:ext cx="990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67717" name="Text Box 133">
            <a:extLst>
              <a:ext uri="{FF2B5EF4-FFF2-40B4-BE49-F238E27FC236}">
                <a16:creationId xmlns:a16="http://schemas.microsoft.com/office/drawing/2014/main" id="{84AB8AC3-222A-9BCA-599E-E531094C0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486400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18" name="Text Box 134">
            <a:extLst>
              <a:ext uri="{FF2B5EF4-FFF2-40B4-BE49-F238E27FC236}">
                <a16:creationId xmlns:a16="http://schemas.microsoft.com/office/drawing/2014/main" id="{0E5E7E64-9792-0D4E-F2A7-547A0637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5424488"/>
            <a:ext cx="533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67719" name="Text Box 135">
            <a:extLst>
              <a:ext uri="{FF2B5EF4-FFF2-40B4-BE49-F238E27FC236}">
                <a16:creationId xmlns:a16="http://schemas.microsoft.com/office/drawing/2014/main" id="{02203689-399C-830B-BC00-5BE5095B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486400"/>
            <a:ext cx="533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67720" name="Text Box 136">
            <a:extLst>
              <a:ext uri="{FF2B5EF4-FFF2-40B4-BE49-F238E27FC236}">
                <a16:creationId xmlns:a16="http://schemas.microsoft.com/office/drawing/2014/main" id="{CD76604E-78D2-D6CD-63AE-E7D14C8F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486400"/>
            <a:ext cx="685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67721" name="AutoShape 137">
            <a:extLst>
              <a:ext uri="{FF2B5EF4-FFF2-40B4-BE49-F238E27FC236}">
                <a16:creationId xmlns:a16="http://schemas.microsoft.com/office/drawing/2014/main" id="{F314EB06-984D-2F75-9572-D21BB2FF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6858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722" name="Text Box 138">
            <a:extLst>
              <a:ext uri="{FF2B5EF4-FFF2-40B4-BE49-F238E27FC236}">
                <a16:creationId xmlns:a16="http://schemas.microsoft.com/office/drawing/2014/main" id="{9A1F5FF9-DDEE-B744-59B2-499B0578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562600"/>
            <a:ext cx="762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.VnAvant" panose="020B7200000000000000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7786" name="Oval 139">
            <a:extLst>
              <a:ext uri="{FF2B5EF4-FFF2-40B4-BE49-F238E27FC236}">
                <a16:creationId xmlns:a16="http://schemas.microsoft.com/office/drawing/2014/main" id="{9535E21F-082C-12DB-3FA6-8634C2B6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7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7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7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67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636 C -0.08906 0.02567 -0.13472 0.02544 -0.18021 0.02428 C -0.1849 0.02405 -0.19444 0.0222 -0.19444 0.02243 C -0.1908 0.03653 -0.19115 0.05272 -0.19601 0.06659 C -0.21927 0.06659 -0.24253 0.06659 -0.2658 0.06659 C -0.26979 0.07168 -0.27083 0.07723 -0.27378 0.08347 C -0.27378 0.08393 -0.27517 0.09942 -0.27691 0.10243 C -0.27917 0.10636 -0.2849 0.11307 -0.2849 0.1133 C -0.28611 0.12671 -0.28872 0.16162 -0.30399 0.16162 C -0.30087 0.16231 -0.2974 0.16208 -0.29444 0.1637 C -0.28924 0.16625 -0.28889 0.17989 -0.28802 0.18497 C -0.28299 0.2148 -0.28333 0.20463 -0.28333 0.24625 C -0.29288 0.24948 -0.3059 0.25226 -0.3151 0.25896 C -0.32552 0.26636 -0.32587 0.26844 -0.33733 0.27168 C -0.34201 0.27584 -0.34757 0.27885 -0.35156 0.28416 C -0.35469 0.28833 -0.35955 0.29619 -0.36424 0.29896 C -0.37378 0.30474 -0.3809 0.3059 -0.39132 0.30752 C -0.39653 0.30983 -0.39601 0.30752 -0.39601 0.31168 C -0.38559 0.31399 -0.38559 0.31376 -0.38021 0.3244 C -0.37726 0.33896 -0.37812 0.35399 -0.37535 0.36879 C -0.37639 0.38197 -0.38125 0.40786 -0.3691 0.41318 C -0.36545 0.41781 -0.36493 0.42197 -0.36267 0.42798 C -0.39549 0.42867 -0.4283 0.4289 -0.46111 0.43006 C -0.4691 0.43029 -0.4776 0.43168 -0.4849 0.43653 C -0.49219 0.44139 -0.49601 0.44786 -0.50243 0.45341 C -0.50035 0.47561 -0.49913 0.4844 -0.49913 0.50844 C -0.4901 0.54474 -0.49444 0.58497 -0.49757 0.62243 C -0.49757 0.63098 -0.5375 0.85318 -0.4849 0.80648 C -0.48038 0.79723 -0.47361 0.79399 -0.46736 0.78729 C -0.46597 0.78567 -0.46319 0.78544 -0.46267 0.78312 C -0.46146 0.77711 -0.46267 0.77041 -0.46267 0.76416 " pathEditMode="relative" rAng="0" ptsTypes="ffffffffffffffffffffffffffffffA">
                                      <p:cBhvr>
                                        <p:cTn id="56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411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7769 C -0.00486 0.07908 0.00833 0.08116 0.02361 0.08393 C 0.03142 0.08717 0.03924 0.08879 0.0474 0.09041 C 0.05226 0.09457 0.05486 0.09919 0.05851 0.1052 C 0.05972 0.10729 0.06181 0.11145 0.06181 0.11168 C 0.05972 0.117 0.05799 0.12301 0.05538 0.12833 C 0.0533 0.13249 0.04896 0.14104 0.04896 0.14127 C 0.04618 0.1563 0.03958 0.16786 0.0316 0.17919 C 0.03108 0.18197 0.03108 0.18497 0.03003 0.18752 C 0.02934 0.18937 0.02743 0.18983 0.02674 0.19168 C 0.01962 0.21041 0.02674 0.20023 0.02205 0.20648 C 0.04549 0.1963 0.0651 0.20347 0.08872 0.20648 C 0.09531 0.20879 0.10139 0.21156 0.10781 0.21503 C 0.11684 0.22729 0.11215 0.22405 0.12049 0.22775 C 0.13229 0.24347 0.12813 0.237 0.13958 0.24671 C 0.14809 0.26451 0.14722 0.27422 0.16649 0.27422 C 0.1651 0.28856 0.16372 0.31191 0.15382 0.3207 C 0.15191 0.32463 0.14913 0.3274 0.1474 0.33133 C 0.14653 0.33318 0.1467 0.33572 0.14583 0.33757 C 0.14063 0.35006 0.13524 0.35885 0.12361 0.35885 C 0.13038 0.36463 0.13524 0.36833 0.14115 0.37572 C 0.14444 0.3889 0.15208 0.40023 0.15851 0.41156 C 0.16094 0.42174 0.16007 0.44971 0.17292 0.44971 C 0.16493 0.4548 0.1592 0.45781 0.15226 0.46451 C 0.13854 0.47769 0.12969 0.49249 0.1125 0.49619 C 0.10625 0.49896 0.09913 0.50266 0.0934 0.50682 C 0.08472 0.5133 0.07917 0.5237 0.06962 0.52786 C 0.06389 0.53989 0.05556 0.53873 0.04583 0.54058 C 0.04427 0.54127 0.04253 0.54151 0.04115 0.54266 C 0.03524 0.54729 0.0401 0.54682 0.03628 0.54682 C 0.03889 0.59052 0.04965 0.64486 0.0316 0.68231 C 0.02726 0.70567 0.03333 0.677 0.02674 0.69711 C 0.02361 0.70636 0.02483 0.71561 0.02049 0.7244 C 0.02188 0.74197 0.02396 0.76 0.02674 0.77734 C 0.0276 0.78266 0.0316 0.78544 0.0316 0.79006 L 0.05538 0.77318 " pathEditMode="relative" rAng="0" ptsTypes="ffffffffffffffffffffffffffffffffffAA">
                                      <p:cBhvr>
                                        <p:cTn id="60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356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2.22222E-6 C 0.06979 0.0162 0.1316 0.00416 0.1842 0.00416 C 0.18854 0.00949 0.1934 0.01759 0.19861 0.02106 C 0.21163 0.02963 0.23212 0.0287 0.24462 0.02963 C 0.24826 0.03125 0.25226 0.03148 0.25573 0.03379 C 0.25799 0.03541 0.25972 0.03819 0.26198 0.04004 C 0.27049 0.04653 0.26441 0.03912 0.2684 0.04444 C 0.26545 0.05625 0.26094 0.06504 0.25729 0.07592 C 0.2559 0.08009 0.25417 0.08866 0.25417 0.08889 C 0.25365 0.09421 0.25365 0.1 0.25243 0.10555 C 0.25156 0.10995 0.24306 0.1287 0.24306 0.1331 C 0.24462 0.13032 0.24531 0.12616 0.24774 0.12453 C 0.24913 0.12361 0.25087 0.12569 0.25243 0.12662 C 0.26215 0.13217 0.25608 0.13032 0.26684 0.13727 C 0.27969 0.14583 0.29306 0.15393 0.30642 0.16065 C 0.31632 0.16574 0.32292 0.17616 0.33351 0.17963 C 0.33941 0.18495 0.34375 0.18611 0.35087 0.18796 C 0.35538 0.19398 0.35694 0.19745 0.36198 0.20278 C 0.36649 0.20764 0.36337 0.20717 0.36684 0.20717 C 0.36788 0.21134 0.37049 0.21551 0.36997 0.21991 C 0.36927 0.22477 0.36354 0.23241 0.36354 0.23264 C 0.35938 0.25532 0.36563 0.22754 0.35729 0.24699 C 0.35191 0.25972 0.35885 0.25139 0.35417 0.26203 C 0.34844 0.2743 0.33924 0.28495 0.32865 0.28935 C 0.32691 0.29676 0.3283 0.29421 0.32552 0.29791 C 0.32847 0.30046 0.33212 0.30162 0.33507 0.30416 C 0.33698 0.30578 0.33802 0.30879 0.33976 0.31065 C 0.34653 0.31828 0.35503 0.32268 0.36354 0.32546 C 0.36962 0.33055 0.37587 0.33565 0.38264 0.33819 C 0.3875 0.34791 0.39323 0.35972 0.40174 0.36342 C 0.40642 0.37315 0.40955 0.37639 0.41441 0.38472 C 0.41563 0.3868 0.41597 0.38958 0.41753 0.39097 C 0.42031 0.39328 0.42708 0.39514 0.42708 0.39537 C 0.41858 0.3993 0.41372 0.40741 0.40642 0.41435 C 0.39878 0.42176 0.39583 0.42291 0.39063 0.43125 C 0.38628 0.43842 0.38698 0.44282 0.38108 0.44815 C 0.37014 0.46991 0.35417 0.49236 0.33351 0.49236 C 0.32274 0.50949 0.32465 0.50301 0.33021 0.52199 C 0.33316 0.55069 0.33941 0.58379 0.33976 0.61296 C 0.34028 0.6537 0.33976 0.69421 0.33976 0.73518 " pathEditMode="relative" rAng="0" ptsTypes="fffffffffffffffffffffffffffffffffffffffA">
                                      <p:cBhvr>
                                        <p:cTn id="64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36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3 C -0.03368 0.04162 -0.04809 0.04763 -0.06215 0.05018 C -0.08385 0.05966 -0.06319 0.04925 -0.07639 0.0585 C -0.08125 0.06174 -0.08698 0.06266 -0.09219 0.06497 C -0.0967 0.07052 -0.09549 0.06705 -0.09549 0.07561 C -0.09965 0.08393 -0.09774 0.08694 -0.10503 0.09041 C -0.10781 0.10127 -0.11372 0.11145 -0.12083 0.11769 C -0.12639 0.12925 -0.12882 0.14428 -0.12882 0.15792 C -0.11823 0.16139 -0.11024 0.17041 -0.10017 0.1748 C -0.09913 0.17619 -0.09826 0.17804 -0.09705 0.17919 C -0.09566 0.18035 -0.09323 0.17942 -0.09219 0.18127 C -0.08437 0.19584 -0.0875 0.23237 -0.0875 0.24255 C -0.09687 0.24856 -0.10451 0.25619 -0.11441 0.26151 C -0.12135 0.27029 -0.11337 0.26174 -0.12726 0.26798 C -0.13403 0.27098 -0.14167 0.27908 -0.14948 0.28255 C -0.15729 0.29295 -0.15069 0.28694 -0.16372 0.29087 C -0.16701 0.29226 -0.17326 0.29526 -0.17326 0.29549 C -0.17847 0.3059 -0.18437 0.3096 -0.19219 0.31653 C -0.19531 0.33619 -0.19358 0.33341 -0.20972 0.33341 C -0.20382 0.33503 -0.19774 0.3348 -0.19219 0.33757 C -0.1908 0.33827 -0.19045 0.34104 -0.18906 0.34197 C -0.18351 0.34567 -0.17726 0.34659 -0.1717 0.35029 C -0.15781 0.35931 -0.17517 0.35029 -0.16215 0.35677 C -0.15156 0.37041 -0.1408 0.38312 -0.13038 0.39677 C -0.12917 0.39838 -0.12708 0.39792 -0.12552 0.39885 C -0.12344 0.4 -0.12135 0.40162 -0.11927 0.40324 C -0.10781 0.41249 -0.11267 0.40786 -0.1066 0.41596 C -0.10556 0.41734 -0.10469 0.41919 -0.1033 0.42012 C -0.10035 0.42197 -0.09392 0.42428 -0.09392 0.42451 C -0.1059 0.42682 -0.11788 0.43677 -0.12726 0.44763 C -0.13108 0.45203 -0.14149 0.46497 -0.14618 0.46659 C -0.15243 0.46867 -0.15885 0.46798 -0.16528 0.46867 C -0.16632 0.47075 -0.16701 0.4733 -0.1684 0.47515 C -0.16979 0.477 -0.17205 0.47723 -0.17326 0.47931 C -0.17431 0.48093 -0.17396 0.4837 -0.17483 0.48555 C -0.17708 0.49064 -0.18108 0.49619 -0.18437 0.50035 C -0.18663 0.50937 -0.19201 0.5126 -0.19705 0.51954 C -0.19757 0.52162 -0.19861 0.52532 -0.19861 0.52555 C -0.20174 0.52671 -0.20729 0.52532 -0.20816 0.52994 C -0.21302 0.55191 -0.21042 0.57041 -0.20816 0.59122 C -0.20747 0.63006 -0.20851 0.66729 -0.2033 0.70497 C -0.20521 0.71237 -0.20642 0.71908 -0.20816 0.72671 C -0.20625 0.79422 -0.22083 0.78359 -0.18281 0.78359 " pathEditMode="relative" rAng="0" ptsTypes="ffffffffffffffffffffffffffffffffffffffffffA">
                                      <p:cBhvr>
                                        <p:cTn id="68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380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111 C 0.0434 -0.00763 0.04878 -0.00254 0.05503 -0.00046 C 0.07813 0.00717 0.05868 -0.00277 0.07569 0.0037 C 0.08316 0.00648 0.0908 0.01041 0.09792 0.01434 C 0.10451 0.01804 0.11042 0.02312 0.11684 0.02705 C 0.11997 0.0289 0.12639 0.03122 0.12639 0.03145 C 0.13177 0.03885 0.14132 0.04231 0.14861 0.04601 C 0.15729 0.06382 0.18559 0.06081 0.19792 0.06081 C 0.19271 0.06312 0.18733 0.06567 0.18194 0.06729 C 0.17465 0.06937 0.16667 0.0696 0.15972 0.07353 C 0.1526 0.07746 0.14635 0.08324 0.13906 0.08625 C 0.13438 0.09041 0.13003 0.09226 0.12483 0.0948 C 0.11719 0.10474 0.10938 0.10983 0.10104 0.11792 C 0.0908 0.12763 0.10191 0.12255 0.08993 0.12648 C 0.08142 0.13388 0.07726 0.13318 0.06615 0.1348 C 0.05313 0.14035 0.06944 0.13341 0.0566 0.13919 C 0.05503 0.13989 0.05174 0.14127 0.05174 0.14151 C 0.06806 0.14474 0.08455 0.14682 0.10104 0.1496 C 0.10469 0.15122 0.10868 0.15191 0.11215 0.15399 C 0.11389 0.15492 0.11528 0.157 0.11684 0.15815 C 0.11892 0.15977 0.12101 0.16116 0.12326 0.16231 C 0.12639 0.16393 0.13281 0.16648 0.13281 0.16671 C 0.13802 0.17133 0.14306 0.17133 0.14861 0.17503 C 0.16094 0.18312 0.14653 0.17619 0.15816 0.18127 C 0.16649 0.19283 0.17813 0.19723 0.18837 0.20463 C 0.19844 0.21203 0.20885 0.21919 0.2184 0.22798 C 0.21997 0.22937 0.24323 0.24046 0.24705 0.24278 C 0.25382 0.24671 0.25903 0.2548 0.26615 0.25757 C 0.26927 0.25873 0.28663 0.26151 0.28837 0.26174 C 0.30139 0.26752 0.29462 0.2659 0.30903 0.2659 C 0.2941 0.26983 0.27986 0.2726 0.26458 0.27445 C 0.2526 0.27977 0.23958 0.28278 0.22795 0.28925 C 0.22205 0.29249 0.21649 0.29665 0.21059 0.29966 C 0.19931 0.30544 0.20903 0.29781 0.19618 0.30613 C 0.18125 0.31607 0.19444 0.30983 0.18351 0.31445 C 0.17726 0.32324 0.18403 0.31515 0.17396 0.32093 C 0.17222 0.32185 0.17101 0.32393 0.16927 0.32509 C 0.16788 0.32601 0.16615 0.32648 0.16458 0.32717 C 0.15365 0.33711 0.14514 0.35098 0.13438 0.36116 C 0.13333 0.36324 0.13281 0.36578 0.13125 0.3674 C 0.12986 0.36879 0.12795 0.36856 0.12639 0.36948 C 0.12118 0.37295 0.11927 0.37757 0.11372 0.38012 C 0.10885 0.38636 0.10573 0.39283 0.10104 0.39908 C 0.1066 0.41064 0.10122 0.40231 0.11372 0.40971 C 0.12274 0.41503 0.13194 0.42035 0.14063 0.42659 C 0.14514 0.42983 0.14948 0.4333 0.15347 0.43723 C 0.15556 0.43931 0.15747 0.44185 0.15972 0.44347 C 0.16476 0.44717 0.17135 0.44833 0.17569 0.45411 C 0.18194 0.46243 0.18559 0.47075 0.19306 0.47723 C 0.19878 0.48902 0.19306 0.47931 0.20417 0.48994 C 0.22014 0.5052 0.225 0.51515 0.24549 0.51954 C 0.25069 0.52185 0.24861 0.52162 0.25174 0.52162 C 0.25365 0.54867 0.25747 0.57503 0.25972 0.60208 C 0.2592 0.64555 0.27899 0.73272 0.24861 0.77549 C 0.22431 0.77295 0.22639 0.78312 0.22639 0.76486 " pathEditMode="relative" rAng="0" ptsTypes="ffffffffffffffffffffffffffffffffffffffffffffffffffffffA">
                                      <p:cBhvr>
                                        <p:cTn id="72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3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9 0.0222 C -0.02778 0.02636 -0.03264 0.03376 -0.0375 0.037 C -0.04097 0.03931 -0.04497 0.03977 -0.04861 0.04139 C -0.05903 0.05179 -0.05295 0.04509 -0.06597 0.06243 C -0.06736 0.06428 -0.06927 0.06497 -0.07083 0.06659 C -0.07205 0.06775 -0.07292 0.0696 -0.07396 0.07098 C -0.07674 0.08231 -0.0816 0.08694 -0.08819 0.09411 C -0.09323 0.09966 -0.09635 0.10729 -0.10087 0.1133 C -0.10312 0.1163 -0.1059 0.11977 -0.10885 0.12162 C -0.11198 0.12347 -0.1184 0.12578 -0.1184 0.12601 C -0.1224 0.13156 -0.12604 0.13295 -0.13108 0.13642 C -0.13281 0.13757 -0.13576 0.14058 -0.13576 0.14081 C -0.11736 0.1422 -0.10174 0.14682 -0.08351 0.14914 C -0.0684 0.15561 -0.05312 0.16185 -0.0375 0.16601 C -0.03177 0.17318 -0.02587 0.17757 -0.0184 0.18081 C -0.00712 0.19214 0.00903 0.19515 0.02292 0.19769 C 0.02552 0.20046 0.02795 0.20393 0.0309 0.20625 C 0.03281 0.20763 0.03524 0.20694 0.03715 0.20833 C 0.03906 0.20971 0.0401 0.21295 0.04201 0.21457 C 0.04514 0.21711 0.05087 0.21942 0.05469 0.22104 C 0.06042 0.22613 0.06563 0.22844 0.07205 0.23168 C 0.07639 0.23376 0.08003 0.23792 0.08472 0.23792 C 0.05747 0.24393 0.09149 0.237 0.02917 0.24208 C 0.02309 0.24255 0.01424 0.24809 0.00868 0.25064 C 0.00174 0.25364 -0.00503 0.25619 -0.01198 0.25896 C -0.01545 0.26035 -0.01806 0.26428 -0.02153 0.26544 C -0.02674 0.26705 -0.03212 0.26682 -0.0375 0.26752 C -0.04427 0.27052 -0.05122 0.27075 -0.05799 0.27376 C -0.06545 0.28046 -0.07517 0.2807 -0.08194 0.28856 C -0.08837 0.29596 -0.09497 0.3059 -0.10087 0.31399 C -0.10243 0.31607 -0.12083 0.31607 -0.12951 0.31607 C -0.12153 0.31954 -0.11285 0.32278 -0.10573 0.32879 C -0.10347 0.33064 -0.10191 0.33434 -0.09931 0.33526 C -0.09375 0.33734 -0.08767 0.33665 -0.08194 0.33734 C -0.05382 0.3496 -0.02396 0.35769 0.00538 0.36255 C 0.01285 0.36601 0.02014 0.36786 0.0276 0.3711 C 0.03368 0.37873 0.04167 0.37989 0.04983 0.38174 C 0.0592 0.38775 0.06701 0.39653 0.07691 0.4007 C 0.08194 0.40532 0.07969 0.40486 0.08316 0.40486 C 0.07517 0.40694 0.06736 0.40925 0.05938 0.41133 C 0.05608 0.41226 0.05313 0.41526 0.04983 0.41549 C 0.0342 0.41688 0.01875 0.41734 0.00382 0.42405 C -0.00781 0.42914 -0.0217 0.43145 -0.03264 0.43885 C -0.04115 0.44463 -0.05035 0.45087 -0.05972 0.45364 C -0.06128 0.45503 -0.06267 0.45665 -0.06441 0.45781 C -0.0658 0.45873 -0.06771 0.45873 -0.0691 0.45989 C -0.07101 0.46151 -0.07205 0.46451 -0.07396 0.46613 C -0.07882 0.47052 -0.08628 0.47098 -0.09132 0.47468 C -0.10729 0.48625 -0.09444 0.48116 -0.10729 0.48532 C -0.11372 0.4911 -0.11979 0.49411 -0.12639 0.50012 C -0.12795 0.50151 -0.12917 0.50359 -0.13108 0.50428 C -0.13316 0.50497 -0.1375 0.50636 -0.1375 0.50659 C -0.13264 0.50914 -0.12778 0.51168 -0.12309 0.51492 C -0.12135 0.51607 -0.12031 0.51861 -0.1184 0.51908 C -0.10226 0.52301 -0.08403 0.52324 -0.06753 0.52532 C -0.06146 0.52971 -0.05694 0.53364 -0.05017 0.53596 C -0.04392 0.54382 -0.03281 0.5452 -0.02465 0.54867 C -0.02153 0.55006 -0.01528 0.55283 -0.01528 0.55307 C -0.01372 0.55422 -0.01215 0.55607 -0.01042 0.55723 C -0.00851 0.55838 -0.00417 0.55931 -0.00417 0.55954 C -0.00521 0.56208 -0.00642 0.56463 -0.00729 0.56763 C -0.00799 0.57041 -0.00799 0.57341 -0.00885 0.57619 C -0.01198 0.58613 -0.01128 0.57896 -0.01528 0.58682 C -0.01649 0.58937 -0.01719 0.59237 -0.0184 0.59515 C -0.02031 0.59954 -0.02465 0.60786 -0.02465 0.60809 C -0.02899 0.64509 -0.02465 0.60162 -0.02465 0.67769 C -0.02465 0.69064 -0.01198 0.7533 -0.0342 0.7644 C -0.04045 0.77226 -0.04566 0.77133 -0.05486 0.77272 C -0.05642 0.76648 -0.05799 0.7644 -0.06128 0.76 " pathEditMode="relative" rAng="0" ptsTypes="ffffffffffffffffff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67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17" grpId="0"/>
      <p:bldP spid="67718" grpId="0"/>
      <p:bldP spid="67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BF29B40-A09F-A0EF-3644-9AB7A56D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931F015-35F5-64F1-1760-99498C88C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752600"/>
            <a:ext cx="82359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quen chữ :</a:t>
            </a: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6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Bản ghi Mới 3.m4a">
            <a:hlinkClick r:id="" action="ppaction://media"/>
            <a:extLst>
              <a:ext uri="{FF2B5EF4-FFF2-40B4-BE49-F238E27FC236}">
                <a16:creationId xmlns:a16="http://schemas.microsoft.com/office/drawing/2014/main" id="{C5F6FA2A-9EE0-3023-B449-777A248D45A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2971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1EE430B-6542-38D1-E2C9-EC597351C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E7650EE5-9C19-44EC-AFD1-EB72B7019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334000"/>
            <a:ext cx="47244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8800" b="1">
                <a:solidFill>
                  <a:srgbClr val="0000FF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8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</a:p>
        </p:txBody>
      </p:sp>
      <p:pic>
        <p:nvPicPr>
          <p:cNvPr id="4101" name="Picture 7" descr="C:\Users\Administrator\Downloads\nguoi-thiet-ke-ngoi-nha-san-bac-ho-tai-phu-chu-tich-3.jpg">
            <a:extLst>
              <a:ext uri="{FF2B5EF4-FFF2-40B4-BE49-F238E27FC236}">
                <a16:creationId xmlns:a16="http://schemas.microsoft.com/office/drawing/2014/main" id="{B5E81837-4F70-6D68-F2C4-54A6B8DB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0"/>
            <a:ext cx="799782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74A7A6-760A-8FFB-AA38-D377313E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388" y="5305425"/>
            <a:ext cx="81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33044-F712-3E92-21A3-1662B4A9A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7363" y="5305425"/>
            <a:ext cx="81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64F80-70BE-4EF7-B391-DFE291911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5278438"/>
            <a:ext cx="812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6F76A-7824-6577-D558-C21C237C0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5360988"/>
            <a:ext cx="742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C00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CEC17-628B-DA64-7E84-AE395D78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346700"/>
            <a:ext cx="714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C000"/>
                </a:solidFill>
                <a:latin typeface=".VnAvant" panose="020B7200000000000000" pitchFamily="34" charset="0"/>
              </a:rPr>
              <a:t>a</a:t>
            </a:r>
          </a:p>
        </p:txBody>
      </p:sp>
      <p:pic>
        <p:nvPicPr>
          <p:cNvPr id="5" name="Bản ghi Mới 4.m4a">
            <a:hlinkClick r:id="" action="ppaction://media"/>
            <a:extLst>
              <a:ext uri="{FF2B5EF4-FFF2-40B4-BE49-F238E27FC236}">
                <a16:creationId xmlns:a16="http://schemas.microsoft.com/office/drawing/2014/main" id="{E9C10786-E54A-E5F9-0757-60BE430C47C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51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00" grpId="0"/>
      <p:bldP spid="2" grpId="0"/>
      <p:bldP spid="7" grpId="0"/>
      <p:bldP spid="9" grpId="0"/>
      <p:bldP spid="1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2C854568-9BDC-67B6-649A-18E8540B6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34925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>
            <a:extLst>
              <a:ext uri="{FF2B5EF4-FFF2-40B4-BE49-F238E27FC236}">
                <a16:creationId xmlns:a16="http://schemas.microsoft.com/office/drawing/2014/main" id="{CDA0C786-563F-4E1C-1F1A-D168E4B1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762000"/>
            <a:ext cx="20812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600" b="1"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  <p:pic>
        <p:nvPicPr>
          <p:cNvPr id="2" name="Bản ghi Mới 5.m4a">
            <a:hlinkClick r:id="" action="ppaction://media"/>
            <a:extLst>
              <a:ext uri="{FF2B5EF4-FFF2-40B4-BE49-F238E27FC236}">
                <a16:creationId xmlns:a16="http://schemas.microsoft.com/office/drawing/2014/main" id="{4B38E8E5-DB96-B689-77FB-F83F146D0D3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0" y="6400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5849 -0.0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53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>
            <a:extLst>
              <a:ext uri="{FF2B5EF4-FFF2-40B4-BE49-F238E27FC236}">
                <a16:creationId xmlns:a16="http://schemas.microsoft.com/office/drawing/2014/main" id="{B09825B5-947F-CA2E-4057-5EC53DC67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919095A9-980A-9A86-8352-487C6B7F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09800"/>
            <a:ext cx="6934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kiểu chữ cho trẻ.</a:t>
            </a:r>
            <a:endParaRPr lang="en-US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ản ghi Mới 6.m4a">
            <a:hlinkClick r:id="" action="ppaction://media"/>
            <a:extLst>
              <a:ext uri="{FF2B5EF4-FFF2-40B4-BE49-F238E27FC236}">
                <a16:creationId xmlns:a16="http://schemas.microsoft.com/office/drawing/2014/main" id="{CC34E65F-9E7F-F9D1-59E7-F526CBB7D96A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508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015352D-D465-CE10-5492-6082FE46C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084FDAA3-C878-DA44-434F-F3998175B33B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304800"/>
            <a:ext cx="9372600" cy="7162800"/>
          </a:xfrm>
          <a:noFill/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43E4B63B-224F-DA93-9FD7-0FA7C2E8C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09600"/>
            <a:ext cx="2449513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7700" b="1">
                <a:solidFill>
                  <a:srgbClr val="3366FF"/>
                </a:solidFill>
                <a:latin typeface=".VnArial" panose="020B7200000000000000" pitchFamily="34" charset="0"/>
              </a:rPr>
              <a:t>s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E9946022-ED75-460E-626D-B9FC12CF07FB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16625" y="2257425"/>
          <a:ext cx="202565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253655" imgH="3173362" progId="CorelDRAW.Graphic.11">
                  <p:embed/>
                </p:oleObj>
              </mc:Choice>
              <mc:Fallback>
                <p:oleObj name="CorelDRAW" r:id="rId4" imgW="2253655" imgH="3173362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2257425"/>
                        <a:ext cx="202565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4C32FD60-6DEA-D058-F313-CF4E83A9D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090613"/>
            <a:ext cx="182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900" b="1">
                <a:solidFill>
                  <a:srgbClr val="FF00FF"/>
                </a:solidFill>
              </a:rPr>
              <a:t>s</a:t>
            </a:r>
          </a:p>
        </p:txBody>
      </p:sp>
      <p:pic>
        <p:nvPicPr>
          <p:cNvPr id="2" name="Bản ghi Mới 7.m4a">
            <a:hlinkClick r:id="" action="ppaction://media"/>
            <a:extLst>
              <a:ext uri="{FF2B5EF4-FFF2-40B4-BE49-F238E27FC236}">
                <a16:creationId xmlns:a16="http://schemas.microsoft.com/office/drawing/2014/main" id="{709B4D36-93E2-903D-0547-4CA193D875F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305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364" grpId="0"/>
      <p:bldP spid="153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47B2832F-A23A-27C5-CDB9-94185058A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58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64F9B952-3EAD-A78D-B0E0-8835160AB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1752600"/>
            <a:ext cx="8385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quen chữ : </a:t>
            </a: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pic>
        <p:nvPicPr>
          <p:cNvPr id="2" name="Bản ghi Mới 8.m4a">
            <a:hlinkClick r:id="" action="ppaction://media"/>
            <a:extLst>
              <a:ext uri="{FF2B5EF4-FFF2-40B4-BE49-F238E27FC236}">
                <a16:creationId xmlns:a16="http://schemas.microsoft.com/office/drawing/2014/main" id="{E6C2527D-65A6-0641-1E89-93DA6811799D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êu đề 1">
            <a:extLst>
              <a:ext uri="{FF2B5EF4-FFF2-40B4-BE49-F238E27FC236}">
                <a16:creationId xmlns:a16="http://schemas.microsoft.com/office/drawing/2014/main" id="{94D7E704-8548-386E-F48C-75C5E8AD5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563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phố xá</a:t>
            </a: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B1FC2507-F192-2E21-D7AF-A5E7CAF95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106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0B30D-B3BB-CA67-42E8-938D6C0F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5486400"/>
            <a:ext cx="74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8F001-9DBE-A9E6-8076-4FBC83D21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575" y="5551488"/>
            <a:ext cx="7493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4FF141-383A-6E57-6A6D-1BE0FBCF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5486400"/>
            <a:ext cx="8143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3077D1-3743-BBFF-E9E4-EA78B3198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5486400"/>
            <a:ext cx="812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2" name="Bản ghi Mới 9.m4a">
            <a:hlinkClick r:id="" action="ppaction://media"/>
            <a:extLst>
              <a:ext uri="{FF2B5EF4-FFF2-40B4-BE49-F238E27FC236}">
                <a16:creationId xmlns:a16="http://schemas.microsoft.com/office/drawing/2014/main" id="{470D858C-F31D-A805-88D4-E935EBC664D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96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0" grpId="0"/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208</Words>
  <Application>Microsoft Office PowerPoint</Application>
  <PresentationFormat>On-screen Show (4:3)</PresentationFormat>
  <Paragraphs>64</Paragraphs>
  <Slides>24</Slides>
  <Notes>1</Notes>
  <HiddenSlides>0</HiddenSlides>
  <MMClips>24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.VnArial</vt:lpstr>
      <vt:lpstr>.VnAvant</vt:lpstr>
      <vt:lpstr>Arial</vt:lpstr>
      <vt:lpstr>Calibri</vt:lpstr>
      <vt:lpstr>Times New Roman</vt:lpstr>
      <vt:lpstr>VNI-Script</vt:lpstr>
      <vt:lpstr>Wingdings</vt:lpstr>
      <vt:lpstr>Default Design</vt:lpstr>
      <vt:lpstr>CorelDRAW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phố xá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Trang Nguyen</cp:lastModifiedBy>
  <cp:revision>60</cp:revision>
  <dcterms:created xsi:type="dcterms:W3CDTF">2010-03-28T11:47:25Z</dcterms:created>
  <dcterms:modified xsi:type="dcterms:W3CDTF">2024-03-14T13:02:52Z</dcterms:modified>
</cp:coreProperties>
</file>