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0" r:id="rId4"/>
    <p:sldMasterId id="2147483732" r:id="rId5"/>
    <p:sldMasterId id="2147483744" r:id="rId6"/>
    <p:sldMasterId id="2147483756" r:id="rId7"/>
    <p:sldMasterId id="2147483768" r:id="rId8"/>
    <p:sldMasterId id="2147483780" r:id="rId9"/>
    <p:sldMasterId id="2147483792" r:id="rId10"/>
  </p:sldMasterIdLst>
  <p:sldIdLst>
    <p:sldId id="277" r:id="rId11"/>
    <p:sldId id="260" r:id="rId12"/>
    <p:sldId id="278" r:id="rId13"/>
    <p:sldId id="261" r:id="rId14"/>
    <p:sldId id="262" r:id="rId15"/>
    <p:sldId id="264" r:id="rId16"/>
    <p:sldId id="263" r:id="rId17"/>
    <p:sldId id="265" r:id="rId18"/>
    <p:sldId id="266" r:id="rId19"/>
    <p:sldId id="268" r:id="rId20"/>
    <p:sldId id="267" r:id="rId21"/>
    <p:sldId id="269" r:id="rId22"/>
    <p:sldId id="270" r:id="rId23"/>
    <p:sldId id="271" r:id="rId24"/>
    <p:sldId id="272" r:id="rId25"/>
    <p:sldId id="273" r:id="rId26"/>
    <p:sldId id="274" r:id="rId27"/>
    <p:sldId id="275" r:id="rId28"/>
    <p:sldId id="279" r:id="rId29"/>
    <p:sldId id="280" r:id="rId30"/>
    <p:sldId id="276" r:id="rId31"/>
    <p:sldId id="282" r:id="rId32"/>
    <p:sldId id="28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9" autoAdjust="0"/>
    <p:restoredTop sz="94660"/>
  </p:normalViewPr>
  <p:slideViewPr>
    <p:cSldViewPr>
      <p:cViewPr varScale="1">
        <p:scale>
          <a:sx n="70" d="100"/>
          <a:sy n="70" d="100"/>
        </p:scale>
        <p:origin x="1714"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CDD64C-E392-4AD7-9653-61F70DD99C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26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C7297E-DD1B-43DF-9C35-5ABE1B634F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34577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ED7E1D-E536-46E4-98BC-ADC730C3F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49390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00BE40-5A2D-4BD2-9802-76C514968C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73270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5E4B7D-6433-4A08-AFAF-830E35A38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51477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A456B5-DDD3-4969-9C27-F4D3396D9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0871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B7D7AF-105E-4FE6-B2B5-56D6625597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46921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DD6E8A0-E6F7-4B37-9588-2361586078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61526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B237ED-D948-4F82-9AD3-858D76FAB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06217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C9354C-9CD3-4B41-8F06-343229DD7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13130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F2897-9A28-4EC0-B12D-7729B4B9CC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89417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846059-DC04-4515-B1E5-492CF15D3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8258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1ED238-2E8D-4ACD-8B8D-F66D561988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08618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D3413E-03E3-4FDF-94DC-DDFCD708F8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3218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CDD64C-E392-4AD7-9653-61F70DD99C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976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7FDFB2-F453-4166-B75C-49E1534213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9231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8453DC-830B-439F-A451-24B6CE5DF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1248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6C1029-A854-46A9-B942-117902B4C9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0470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5C11A6-9086-4AA8-8E04-37CD9DF28E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059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CBE594A-5235-45B4-9B9C-B18228A75B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32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D33AC7-4524-43BA-B386-78ED277D17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4684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16B024-E8BF-42C5-A1FA-2EE55FB4FE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0925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7FDFB2-F453-4166-B75C-49E1534213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233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48ABAD-17D3-4F22-AD76-EF51226C2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1407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C7297E-DD1B-43DF-9C35-5ABE1B634F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4238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1ED238-2E8D-4ACD-8B8D-F66D561988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7949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CA07BADB-474D-43B0-BACB-252EE7F9DB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2154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28F10972-46DF-4CB3-904C-2EFD5AD0F7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8716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5DB5C70D-840C-4AC1-A370-07FF72DA39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0707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pham thi hong la 9</a:t>
            </a:r>
          </a:p>
        </p:txBody>
      </p:sp>
      <p:sp>
        <p:nvSpPr>
          <p:cNvPr id="7" name="Slide Number Placeholder 6"/>
          <p:cNvSpPr>
            <a:spLocks noGrp="1"/>
          </p:cNvSpPr>
          <p:nvPr>
            <p:ph type="sldNum" sz="quarter" idx="12"/>
          </p:nvPr>
        </p:nvSpPr>
        <p:spPr/>
        <p:txBody>
          <a:bodyPr/>
          <a:lstStyle>
            <a:lvl1pPr>
              <a:defRPr/>
            </a:lvl1pPr>
          </a:lstStyle>
          <a:p>
            <a:fld id="{23D4D696-C3F4-4E92-828E-AA81F6AA71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1838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pham thi hong la 9</a:t>
            </a:r>
          </a:p>
        </p:txBody>
      </p:sp>
      <p:sp>
        <p:nvSpPr>
          <p:cNvPr id="9" name="Slide Number Placeholder 8"/>
          <p:cNvSpPr>
            <a:spLocks noGrp="1"/>
          </p:cNvSpPr>
          <p:nvPr>
            <p:ph type="sldNum" sz="quarter" idx="12"/>
          </p:nvPr>
        </p:nvSpPr>
        <p:spPr/>
        <p:txBody>
          <a:bodyPr/>
          <a:lstStyle>
            <a:lvl1pPr>
              <a:defRPr/>
            </a:lvl1pPr>
          </a:lstStyle>
          <a:p>
            <a:fld id="{479A890C-C4D7-46D5-B6D0-0D16E3990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4578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pham thi hong la 9</a:t>
            </a:r>
          </a:p>
        </p:txBody>
      </p:sp>
      <p:sp>
        <p:nvSpPr>
          <p:cNvPr id="5" name="Slide Number Placeholder 4"/>
          <p:cNvSpPr>
            <a:spLocks noGrp="1"/>
          </p:cNvSpPr>
          <p:nvPr>
            <p:ph type="sldNum" sz="quarter" idx="12"/>
          </p:nvPr>
        </p:nvSpPr>
        <p:spPr/>
        <p:txBody>
          <a:bodyPr/>
          <a:lstStyle>
            <a:lvl1pPr>
              <a:defRPr/>
            </a:lvl1pPr>
          </a:lstStyle>
          <a:p>
            <a:fld id="{31DCCDCB-587B-4866-9C38-D5EA6FB981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4459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pham thi hong la 9</a:t>
            </a:r>
          </a:p>
        </p:txBody>
      </p:sp>
      <p:sp>
        <p:nvSpPr>
          <p:cNvPr id="4" name="Slide Number Placeholder 3"/>
          <p:cNvSpPr>
            <a:spLocks noGrp="1"/>
          </p:cNvSpPr>
          <p:nvPr>
            <p:ph type="sldNum" sz="quarter" idx="12"/>
          </p:nvPr>
        </p:nvSpPr>
        <p:spPr/>
        <p:txBody>
          <a:bodyPr/>
          <a:lstStyle>
            <a:lvl1pPr>
              <a:defRPr/>
            </a:lvl1pPr>
          </a:lstStyle>
          <a:p>
            <a:fld id="{DF950096-F94C-4752-9D29-EAC727FFB4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249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8453DC-830B-439F-A451-24B6CE5DF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1391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pham thi hong la 9</a:t>
            </a:r>
          </a:p>
        </p:txBody>
      </p:sp>
      <p:sp>
        <p:nvSpPr>
          <p:cNvPr id="7" name="Slide Number Placeholder 6"/>
          <p:cNvSpPr>
            <a:spLocks noGrp="1"/>
          </p:cNvSpPr>
          <p:nvPr>
            <p:ph type="sldNum" sz="quarter" idx="12"/>
          </p:nvPr>
        </p:nvSpPr>
        <p:spPr/>
        <p:txBody>
          <a:bodyPr/>
          <a:lstStyle>
            <a:lvl1pPr>
              <a:defRPr/>
            </a:lvl1pPr>
          </a:lstStyle>
          <a:p>
            <a:fld id="{103CEBE7-B329-4CDA-A15B-A055DBB8BF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8375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pham thi hong la 9</a:t>
            </a:r>
          </a:p>
        </p:txBody>
      </p:sp>
      <p:sp>
        <p:nvSpPr>
          <p:cNvPr id="7" name="Slide Number Placeholder 6"/>
          <p:cNvSpPr>
            <a:spLocks noGrp="1"/>
          </p:cNvSpPr>
          <p:nvPr>
            <p:ph type="sldNum" sz="quarter" idx="12"/>
          </p:nvPr>
        </p:nvSpPr>
        <p:spPr/>
        <p:txBody>
          <a:bodyPr/>
          <a:lstStyle>
            <a:lvl1pPr>
              <a:defRPr/>
            </a:lvl1pPr>
          </a:lstStyle>
          <a:p>
            <a:fld id="{2A0B8110-7F69-4837-825D-83DF51E176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2180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A0C1739E-A458-4552-8F54-AC82A150E7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6476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C92D17E6-449C-4AFC-BD64-DC7F9538AB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0039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ED7E1D-E536-46E4-98BC-ADC730C3F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7207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00BE40-5A2D-4BD2-9802-76C514968C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5574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5E4B7D-6433-4A08-AFAF-830E35A38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7740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A456B5-DDD3-4969-9C27-F4D3396D9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326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B7D7AF-105E-4FE6-B2B5-56D6625597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0875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DD6E8A0-E6F7-4B37-9588-2361586078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2248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6C1029-A854-46A9-B942-117902B4C9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9124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B237ED-D948-4F82-9AD3-858D76FAB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5918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C9354C-9CD3-4B41-8F06-343229DD7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2766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F2897-9A28-4EC0-B12D-7729B4B9CC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23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846059-DC04-4515-B1E5-492CF15D3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0656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D3413E-03E3-4FDF-94DC-DDFCD708F8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4730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CA07BADB-474D-43B0-BACB-252EE7F9DB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8422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28F10972-46DF-4CB3-904C-2EFD5AD0F7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63458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5DB5C70D-840C-4AC1-A370-07FF72DA39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9158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pham thi hong la 9</a:t>
            </a:r>
          </a:p>
        </p:txBody>
      </p:sp>
      <p:sp>
        <p:nvSpPr>
          <p:cNvPr id="7" name="Slide Number Placeholder 6"/>
          <p:cNvSpPr>
            <a:spLocks noGrp="1"/>
          </p:cNvSpPr>
          <p:nvPr>
            <p:ph type="sldNum" sz="quarter" idx="12"/>
          </p:nvPr>
        </p:nvSpPr>
        <p:spPr/>
        <p:txBody>
          <a:bodyPr/>
          <a:lstStyle>
            <a:lvl1pPr>
              <a:defRPr/>
            </a:lvl1pPr>
          </a:lstStyle>
          <a:p>
            <a:fld id="{23D4D696-C3F4-4E92-828E-AA81F6AA71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61790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pham thi hong la 9</a:t>
            </a:r>
          </a:p>
        </p:txBody>
      </p:sp>
      <p:sp>
        <p:nvSpPr>
          <p:cNvPr id="9" name="Slide Number Placeholder 8"/>
          <p:cNvSpPr>
            <a:spLocks noGrp="1"/>
          </p:cNvSpPr>
          <p:nvPr>
            <p:ph type="sldNum" sz="quarter" idx="12"/>
          </p:nvPr>
        </p:nvSpPr>
        <p:spPr/>
        <p:txBody>
          <a:bodyPr/>
          <a:lstStyle>
            <a:lvl1pPr>
              <a:defRPr/>
            </a:lvl1pPr>
          </a:lstStyle>
          <a:p>
            <a:fld id="{479A890C-C4D7-46D5-B6D0-0D16E3990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0311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5C11A6-9086-4AA8-8E04-37CD9DF28E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01983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pham thi hong la 9</a:t>
            </a:r>
          </a:p>
        </p:txBody>
      </p:sp>
      <p:sp>
        <p:nvSpPr>
          <p:cNvPr id="5" name="Slide Number Placeholder 4"/>
          <p:cNvSpPr>
            <a:spLocks noGrp="1"/>
          </p:cNvSpPr>
          <p:nvPr>
            <p:ph type="sldNum" sz="quarter" idx="12"/>
          </p:nvPr>
        </p:nvSpPr>
        <p:spPr/>
        <p:txBody>
          <a:bodyPr/>
          <a:lstStyle>
            <a:lvl1pPr>
              <a:defRPr/>
            </a:lvl1pPr>
          </a:lstStyle>
          <a:p>
            <a:fld id="{31DCCDCB-587B-4866-9C38-D5EA6FB981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6816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pham thi hong la 9</a:t>
            </a:r>
          </a:p>
        </p:txBody>
      </p:sp>
      <p:sp>
        <p:nvSpPr>
          <p:cNvPr id="4" name="Slide Number Placeholder 3"/>
          <p:cNvSpPr>
            <a:spLocks noGrp="1"/>
          </p:cNvSpPr>
          <p:nvPr>
            <p:ph type="sldNum" sz="quarter" idx="12"/>
          </p:nvPr>
        </p:nvSpPr>
        <p:spPr/>
        <p:txBody>
          <a:bodyPr/>
          <a:lstStyle>
            <a:lvl1pPr>
              <a:defRPr/>
            </a:lvl1pPr>
          </a:lstStyle>
          <a:p>
            <a:fld id="{DF950096-F94C-4752-9D29-EAC727FFB4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58934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pham thi hong la 9</a:t>
            </a:r>
          </a:p>
        </p:txBody>
      </p:sp>
      <p:sp>
        <p:nvSpPr>
          <p:cNvPr id="7" name="Slide Number Placeholder 6"/>
          <p:cNvSpPr>
            <a:spLocks noGrp="1"/>
          </p:cNvSpPr>
          <p:nvPr>
            <p:ph type="sldNum" sz="quarter" idx="12"/>
          </p:nvPr>
        </p:nvSpPr>
        <p:spPr/>
        <p:txBody>
          <a:bodyPr/>
          <a:lstStyle>
            <a:lvl1pPr>
              <a:defRPr/>
            </a:lvl1pPr>
          </a:lstStyle>
          <a:p>
            <a:fld id="{103CEBE7-B329-4CDA-A15B-A055DBB8BF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6878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pham thi hong la 9</a:t>
            </a:r>
          </a:p>
        </p:txBody>
      </p:sp>
      <p:sp>
        <p:nvSpPr>
          <p:cNvPr id="7" name="Slide Number Placeholder 6"/>
          <p:cNvSpPr>
            <a:spLocks noGrp="1"/>
          </p:cNvSpPr>
          <p:nvPr>
            <p:ph type="sldNum" sz="quarter" idx="12"/>
          </p:nvPr>
        </p:nvSpPr>
        <p:spPr/>
        <p:txBody>
          <a:bodyPr/>
          <a:lstStyle>
            <a:lvl1pPr>
              <a:defRPr/>
            </a:lvl1pPr>
          </a:lstStyle>
          <a:p>
            <a:fld id="{2A0B8110-7F69-4837-825D-83DF51E176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8735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A0C1739E-A458-4552-8F54-AC82A150E7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4375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pham thi hong la 9</a:t>
            </a:r>
          </a:p>
        </p:txBody>
      </p:sp>
      <p:sp>
        <p:nvSpPr>
          <p:cNvPr id="6" name="Slide Number Placeholder 5"/>
          <p:cNvSpPr>
            <a:spLocks noGrp="1"/>
          </p:cNvSpPr>
          <p:nvPr>
            <p:ph type="sldNum" sz="quarter" idx="12"/>
          </p:nvPr>
        </p:nvSpPr>
        <p:spPr/>
        <p:txBody>
          <a:bodyPr/>
          <a:lstStyle>
            <a:lvl1pPr>
              <a:defRPr/>
            </a:lvl1pPr>
          </a:lstStyle>
          <a:p>
            <a:fld id="{C92D17E6-449C-4AFC-BD64-DC7F9538AB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293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CDD64C-E392-4AD7-9653-61F70DD99C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89157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7FDFB2-F453-4166-B75C-49E1534213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07203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8453DC-830B-439F-A451-24B6CE5DF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02876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6C1029-A854-46A9-B942-117902B4C9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8748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CBE594A-5235-45B4-9B9C-B18228A75B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97901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5C11A6-9086-4AA8-8E04-37CD9DF28E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6074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CBE594A-5235-45B4-9B9C-B18228A75B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1452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D33AC7-4524-43BA-B386-78ED277D17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5518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16B024-E8BF-42C5-A1FA-2EE55FB4FE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39705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48ABAD-17D3-4F22-AD76-EF51226C2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89349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C7297E-DD1B-43DF-9C35-5ABE1B634F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81062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1ED238-2E8D-4ACD-8B8D-F66D561988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6001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ED7E1D-E536-46E4-98BC-ADC730C3F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32802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00BE40-5A2D-4BD2-9802-76C514968C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4743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5E4B7D-6433-4A08-AFAF-830E35A38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273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D33AC7-4524-43BA-B386-78ED277D17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46391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A456B5-DDD3-4969-9C27-F4D3396D9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4228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B7D7AF-105E-4FE6-B2B5-56D6625597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44989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DD6E8A0-E6F7-4B37-9588-2361586078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32478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B237ED-D948-4F82-9AD3-858D76FAB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84671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C9354C-9CD3-4B41-8F06-343229DD7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86241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F2897-9A28-4EC0-B12D-7729B4B9CC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37091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846059-DC04-4515-B1E5-492CF15D3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70370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D3413E-03E3-4FDF-94DC-DDFCD708F8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63847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ED7E1D-E536-46E4-98BC-ADC730C3F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35394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00BE40-5A2D-4BD2-9802-76C514968C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090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16B024-E8BF-42C5-A1FA-2EE55FB4FE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7511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5E4B7D-6433-4A08-AFAF-830E35A38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22513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A456B5-DDD3-4969-9C27-F4D3396D9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3004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B7D7AF-105E-4FE6-B2B5-56D6625597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0188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DD6E8A0-E6F7-4B37-9588-2361586078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31235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B237ED-D948-4F82-9AD3-858D76FAB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7535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C9354C-9CD3-4B41-8F06-343229DD7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56111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F2897-9A28-4EC0-B12D-7729B4B9CC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20535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846059-DC04-4515-B1E5-492CF15D3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97020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D3413E-03E3-4FDF-94DC-DDFCD708F8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37459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ED7E1D-E536-46E4-98BC-ADC730C3F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1903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48ABAD-17D3-4F22-AD76-EF51226C2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054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00BE40-5A2D-4BD2-9802-76C514968C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18426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5E4B7D-6433-4A08-AFAF-830E35A38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71708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A456B5-DDD3-4969-9C27-F4D3396D9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8023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B7D7AF-105E-4FE6-B2B5-56D6625597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33804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DD6E8A0-E6F7-4B37-9588-2361586078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22947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B237ED-D948-4F82-9AD3-858D76FAB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11450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C9354C-9CD3-4B41-8F06-343229DD7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1846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1F2897-9A28-4EC0-B12D-7729B4B9CC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513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846059-DC04-4515-B1E5-492CF15D3E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54400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D3413E-03E3-4FDF-94DC-DDFCD708F8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039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93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993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993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902DAB0-51F0-45FD-9366-CD33B1B8DCB0}"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009929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CD81AC3-F774-4C36-A1D4-8422C4E5F85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2957774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93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993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993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902DAB0-51F0-45FD-9366-CD33B1B8DCB0}"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0577290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r>
              <a:rPr lang="en-US">
                <a:solidFill>
                  <a:srgbClr val="000000"/>
                </a:solidFill>
              </a:rPr>
              <a:t>pham thi hong la 9</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30C340E-B523-4B72-90A3-086B607DA0E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90947407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CD81AC3-F774-4C36-A1D4-8422C4E5F85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253842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r>
              <a:rPr lang="en-US">
                <a:solidFill>
                  <a:srgbClr val="000000"/>
                </a:solidFill>
              </a:rPr>
              <a:t>pham thi hong la 9</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30C340E-B523-4B72-90A3-086B607DA0E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654346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93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993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993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902DAB0-51F0-45FD-9366-CD33B1B8DCB0}"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54335261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CD81AC3-F774-4C36-A1D4-8422C4E5F85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7264004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CD81AC3-F774-4C36-A1D4-8422C4E5F85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05593676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CD81AC3-F774-4C36-A1D4-8422C4E5F85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8489773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57.xml"/><Relationship Id="rId5" Type="http://schemas.openxmlformats.org/officeDocument/2006/relationships/image" Target="../media/image11.gif"/><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9"/>
            <a:ext cx="9144000" cy="6856141"/>
          </a:xfrm>
          <a:prstGeom prst="rect">
            <a:avLst/>
          </a:prstGeom>
        </p:spPr>
      </p:pic>
      <p:sp>
        <p:nvSpPr>
          <p:cNvPr id="5" name="Rectangle 4"/>
          <p:cNvSpPr/>
          <p:nvPr/>
        </p:nvSpPr>
        <p:spPr>
          <a:xfrm>
            <a:off x="2559578" y="96782"/>
            <a:ext cx="4724400" cy="646331"/>
          </a:xfrm>
          <a:prstGeom prst="rect">
            <a:avLst/>
          </a:prstGeom>
        </p:spPr>
        <p:txBody>
          <a:bodyPr wrap="square">
            <a:spAutoFit/>
          </a:bodyPr>
          <a:lstStyle/>
          <a:p>
            <a:pPr algn="ctr"/>
            <a:r>
              <a:rPr lang="en-US" b="1">
                <a:solidFill>
                  <a:srgbClr val="C00000"/>
                </a:solidFill>
                <a:latin typeface="Times New Roman" pitchFamily="18" charset="0"/>
                <a:cs typeface="Times New Roman" pitchFamily="18" charset="0"/>
              </a:rPr>
              <a:t>UBND QUẬN LONG BIÊN</a:t>
            </a:r>
          </a:p>
          <a:p>
            <a:pPr algn="ctr"/>
            <a:r>
              <a:rPr lang="vi-VN" b="1">
                <a:solidFill>
                  <a:srgbClr val="C00000"/>
                </a:solidFill>
                <a:latin typeface="Times New Roman" pitchFamily="18" charset="0"/>
                <a:cs typeface="Times New Roman" pitchFamily="18" charset="0"/>
              </a:rPr>
              <a:t>T</a:t>
            </a:r>
            <a:r>
              <a:rPr lang="en-US" b="1">
                <a:solidFill>
                  <a:srgbClr val="C00000"/>
                </a:solidFill>
                <a:latin typeface="Times New Roman" pitchFamily="18" charset="0"/>
                <a:cs typeface="Times New Roman" pitchFamily="18" charset="0"/>
              </a:rPr>
              <a:t>RƯỜNG MN HOA MỘC LAN</a:t>
            </a:r>
            <a:endParaRPr lang="en-US" b="1" dirty="0">
              <a:solidFill>
                <a:srgbClr val="C00000"/>
              </a:solidFill>
              <a:latin typeface="Times New Roman" pitchFamily="18" charset="0"/>
              <a:cs typeface="Times New Roman"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04810" y="936144"/>
            <a:ext cx="1839180" cy="1765612"/>
          </a:xfrm>
          <a:prstGeom prst="rect">
            <a:avLst/>
          </a:prstGeom>
        </p:spPr>
      </p:pic>
      <p:sp>
        <p:nvSpPr>
          <p:cNvPr id="7" name="TextBox 6"/>
          <p:cNvSpPr txBox="1"/>
          <p:nvPr/>
        </p:nvSpPr>
        <p:spPr>
          <a:xfrm>
            <a:off x="2133600" y="3429929"/>
            <a:ext cx="5181600" cy="1477328"/>
          </a:xfrm>
          <a:prstGeom prst="rect">
            <a:avLst/>
          </a:prstGeom>
          <a:noFill/>
        </p:spPr>
        <p:txBody>
          <a:bodyPr wrap="square" rtlCol="0">
            <a:spAutoFit/>
          </a:bodyPr>
          <a:lstStyle/>
          <a:p>
            <a:pPr algn="ctr"/>
            <a:r>
              <a:rPr lang="en-US"/>
              <a:t>LĨNH VỰC: PHÁT TRIỂN NHẬN THỨC</a:t>
            </a:r>
          </a:p>
          <a:p>
            <a:pPr algn="ctr"/>
            <a:r>
              <a:rPr lang="en-US"/>
              <a:t>ĐỀ TÀI: TRÒ CHUYỆN VỀ MÙA XUÂN</a:t>
            </a:r>
          </a:p>
          <a:p>
            <a:pPr algn="ctr"/>
            <a:endParaRPr lang="en-US"/>
          </a:p>
          <a:p>
            <a:pPr algn="ctr"/>
            <a:endParaRPr lang="en-US"/>
          </a:p>
          <a:p>
            <a:pPr algn="ctr"/>
            <a:endParaRPr lang="en-US"/>
          </a:p>
        </p:txBody>
      </p:sp>
      <p:sp>
        <p:nvSpPr>
          <p:cNvPr id="8" name="Rectangle 7"/>
          <p:cNvSpPr/>
          <p:nvPr/>
        </p:nvSpPr>
        <p:spPr>
          <a:xfrm>
            <a:off x="3605029" y="6363604"/>
            <a:ext cx="2467342" cy="369332"/>
          </a:xfrm>
          <a:prstGeom prst="rect">
            <a:avLst/>
          </a:prstGeom>
        </p:spPr>
        <p:txBody>
          <a:bodyPr wrap="none">
            <a:spAutoFit/>
          </a:bodyPr>
          <a:lstStyle/>
          <a:p>
            <a:pPr algn="ctr"/>
            <a:r>
              <a:rPr lang="en-US">
                <a:solidFill>
                  <a:srgbClr val="FF0000"/>
                </a:solidFill>
              </a:rPr>
              <a:t>Năm học: 2023 - 2024</a:t>
            </a:r>
          </a:p>
        </p:txBody>
      </p:sp>
    </p:spTree>
    <p:extLst>
      <p:ext uri="{BB962C8B-B14F-4D97-AF65-F5344CB8AC3E}">
        <p14:creationId xmlns:p14="http://schemas.microsoft.com/office/powerpoint/2010/main" val="232129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heel(1)">
                                      <p:cBhvr>
                                        <p:cTn id="10" dur="2000"/>
                                        <p:tgtEl>
                                          <p:spTgt spid="5">
                                            <p:txEl>
                                              <p:pRg st="0" end="0"/>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heel(1)">
                                      <p:cBhvr>
                                        <p:cTn id="13" dur="2000"/>
                                        <p:tgtEl>
                                          <p:spTgt spid="5">
                                            <p:txEl>
                                              <p:pRg st="1" end="1"/>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9" dur="500"/>
                                        <p:tgtEl>
                                          <p:spTgt spid="7">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2" dur="500"/>
                                        <p:tgtEl>
                                          <p:spTgt spid="7">
                                            <p:txEl>
                                              <p:pRg st="1" end="1"/>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heel(1)">
                                      <p:cBhvr>
                                        <p:cTn id="25"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CAW52J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1" y="0"/>
            <a:ext cx="9132849" cy="6629400"/>
          </a:xfrm>
          <a:prstGeom prst="rect">
            <a:avLst/>
          </a:prstGeom>
          <a:noFill/>
          <a:extLst>
            <a:ext uri="{909E8E84-426E-40DD-AFC4-6F175D3DCCD1}">
              <a14:hiddenFill xmlns:a14="http://schemas.microsoft.com/office/drawing/2010/main">
                <a:solidFill>
                  <a:srgbClr val="FFFFFF"/>
                </a:solidFill>
              </a14:hiddenFill>
            </a:ext>
          </a:extLst>
        </p:spPr>
      </p:pic>
      <p:sp>
        <p:nvSpPr>
          <p:cNvPr id="22534" name="Text Box 6"/>
          <p:cNvSpPr txBox="1">
            <a:spLocks noChangeArrowheads="1"/>
          </p:cNvSpPr>
          <p:nvPr/>
        </p:nvSpPr>
        <p:spPr bwMode="auto">
          <a:xfrm>
            <a:off x="2895600" y="6019800"/>
            <a:ext cx="358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solidFill>
                  <a:srgbClr val="000000"/>
                </a:solidFill>
              </a:rPr>
              <a:t> </a:t>
            </a:r>
            <a:r>
              <a:rPr lang="en-US" sz="3200" b="1">
                <a:solidFill>
                  <a:srgbClr val="FF0000"/>
                </a:solidFill>
                <a:latin typeface="Times New Roman" pitchFamily="18" charset="0"/>
              </a:rPr>
              <a:t>không khí ấm áp</a:t>
            </a:r>
          </a:p>
        </p:txBody>
      </p:sp>
    </p:spTree>
    <p:extLst>
      <p:ext uri="{BB962C8B-B14F-4D97-AF65-F5344CB8AC3E}">
        <p14:creationId xmlns:p14="http://schemas.microsoft.com/office/powerpoint/2010/main" val="4275436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plus(in)">
                                      <p:cBhvr>
                                        <p:cTn id="7" dur="2000"/>
                                        <p:tgtEl>
                                          <p:spTgt spid="22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4"/>
                                        </p:tgtEl>
                                        <p:attrNameLst>
                                          <p:attrName>style.visibility</p:attrName>
                                        </p:attrNameLst>
                                      </p:cBhvr>
                                      <p:to>
                                        <p:strVal val="visible"/>
                                      </p:to>
                                    </p:set>
                                    <p:animEffect transition="in" filter="box(in)">
                                      <p:cBhvr>
                                        <p:cTn id="12"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oa_hong_m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9412544"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3400" y="4953000"/>
            <a:ext cx="6934200" cy="1200329"/>
          </a:xfrm>
          <a:prstGeom prst="rect">
            <a:avLst/>
          </a:prstGeom>
          <a:noFill/>
        </p:spPr>
        <p:txBody>
          <a:bodyPr wrap="square" rtlCol="0">
            <a:spAutoFit/>
          </a:bodyPr>
          <a:lstStyle/>
          <a:p>
            <a:r>
              <a:rPr lang="en-US" dirty="0">
                <a:solidFill>
                  <a:srgbClr val="002060"/>
                </a:solidFill>
              </a:rPr>
              <a:t>MƯA PHÙN </a:t>
            </a:r>
          </a:p>
          <a:p>
            <a:pPr algn="just"/>
            <a:r>
              <a:rPr lang="en-US" dirty="0">
                <a:effectLst/>
                <a:latin typeface="Times New Roman"/>
                <a:ea typeface="Times New Roman"/>
              </a:rPr>
              <a:t>- </a:t>
            </a:r>
            <a:r>
              <a:rPr lang="en-US" dirty="0" err="1">
                <a:effectLst/>
                <a:latin typeface="Times New Roman"/>
                <a:ea typeface="Times New Roman"/>
              </a:rPr>
              <a:t>Đố</a:t>
            </a:r>
            <a:r>
              <a:rPr lang="en-US" dirty="0">
                <a:effectLst/>
                <a:latin typeface="Times New Roman"/>
                <a:ea typeface="Times New Roman"/>
              </a:rPr>
              <a:t> </a:t>
            </a:r>
            <a:r>
              <a:rPr lang="en-US" dirty="0" err="1">
                <a:effectLst/>
                <a:latin typeface="Times New Roman"/>
                <a:ea typeface="Times New Roman"/>
              </a:rPr>
              <a:t>các</a:t>
            </a:r>
            <a:r>
              <a:rPr lang="en-US" dirty="0">
                <a:effectLst/>
                <a:latin typeface="Times New Roman"/>
                <a:ea typeface="Times New Roman"/>
              </a:rPr>
              <a:t> con </a:t>
            </a:r>
            <a:r>
              <a:rPr lang="en-US" dirty="0" err="1">
                <a:effectLst/>
                <a:latin typeface="Times New Roman"/>
                <a:ea typeface="Times New Roman"/>
              </a:rPr>
              <a:t>biết</a:t>
            </a:r>
            <a:r>
              <a:rPr lang="en-US" dirty="0">
                <a:effectLst/>
                <a:latin typeface="Times New Roman"/>
                <a:ea typeface="Times New Roman"/>
              </a:rPr>
              <a:t> </a:t>
            </a:r>
            <a:r>
              <a:rPr lang="en-US" dirty="0" err="1">
                <a:effectLst/>
                <a:latin typeface="Times New Roman"/>
                <a:ea typeface="Times New Roman"/>
              </a:rPr>
              <a:t>mưa</a:t>
            </a:r>
            <a:r>
              <a:rPr lang="en-US" dirty="0">
                <a:effectLst/>
                <a:latin typeface="Times New Roman"/>
                <a:ea typeface="Times New Roman"/>
              </a:rPr>
              <a:t> </a:t>
            </a:r>
            <a:r>
              <a:rPr lang="en-US" dirty="0" err="1">
                <a:effectLst/>
                <a:latin typeface="Times New Roman"/>
                <a:ea typeface="Times New Roman"/>
              </a:rPr>
              <a:t>phùn</a:t>
            </a:r>
            <a:r>
              <a:rPr lang="en-US" dirty="0">
                <a:effectLst/>
                <a:latin typeface="Times New Roman"/>
                <a:ea typeface="Times New Roman"/>
              </a:rPr>
              <a:t> </a:t>
            </a:r>
            <a:r>
              <a:rPr lang="en-US" dirty="0" err="1">
                <a:effectLst/>
                <a:latin typeface="Times New Roman"/>
                <a:ea typeface="Times New Roman"/>
              </a:rPr>
              <a:t>còn</a:t>
            </a:r>
            <a:r>
              <a:rPr lang="en-US" dirty="0">
                <a:effectLst/>
                <a:latin typeface="Times New Roman"/>
                <a:ea typeface="Times New Roman"/>
              </a:rPr>
              <a:t> </a:t>
            </a:r>
            <a:r>
              <a:rPr lang="en-US" dirty="0" err="1">
                <a:effectLst/>
                <a:latin typeface="Times New Roman"/>
                <a:ea typeface="Times New Roman"/>
              </a:rPr>
              <a:t>gọi</a:t>
            </a:r>
            <a:r>
              <a:rPr lang="en-US" dirty="0">
                <a:effectLst/>
                <a:latin typeface="Times New Roman"/>
                <a:ea typeface="Times New Roman"/>
              </a:rPr>
              <a:t> </a:t>
            </a:r>
            <a:r>
              <a:rPr lang="en-US" dirty="0" err="1">
                <a:effectLst/>
                <a:latin typeface="Times New Roman"/>
                <a:ea typeface="Times New Roman"/>
              </a:rPr>
              <a:t>là</a:t>
            </a:r>
            <a:r>
              <a:rPr lang="en-US" dirty="0">
                <a:effectLst/>
                <a:latin typeface="Times New Roman"/>
                <a:ea typeface="Times New Roman"/>
              </a:rPr>
              <a:t> </a:t>
            </a:r>
            <a:r>
              <a:rPr lang="en-US" dirty="0" err="1">
                <a:effectLst/>
                <a:latin typeface="Times New Roman"/>
                <a:ea typeface="Times New Roman"/>
              </a:rPr>
              <a:t>mưa</a:t>
            </a:r>
            <a:r>
              <a:rPr lang="en-US" dirty="0">
                <a:effectLst/>
                <a:latin typeface="Times New Roman"/>
                <a:ea typeface="Times New Roman"/>
              </a:rPr>
              <a:t> </a:t>
            </a:r>
            <a:r>
              <a:rPr lang="en-US" dirty="0" err="1">
                <a:effectLst/>
                <a:latin typeface="Times New Roman"/>
                <a:ea typeface="Times New Roman"/>
              </a:rPr>
              <a:t>gì</a:t>
            </a:r>
            <a:r>
              <a:rPr lang="en-US" dirty="0">
                <a:effectLst/>
                <a:latin typeface="Times New Roman"/>
                <a:ea typeface="Times New Roman"/>
              </a:rPr>
              <a:t> (</a:t>
            </a:r>
            <a:r>
              <a:rPr lang="en-US" i="1" dirty="0" err="1">
                <a:effectLst/>
                <a:latin typeface="Times New Roman"/>
                <a:ea typeface="Times New Roman"/>
              </a:rPr>
              <a:t>mưa</a:t>
            </a:r>
            <a:r>
              <a:rPr lang="en-US" i="1" dirty="0">
                <a:effectLst/>
                <a:latin typeface="Times New Roman"/>
                <a:ea typeface="Times New Roman"/>
              </a:rPr>
              <a:t> </a:t>
            </a:r>
            <a:r>
              <a:rPr lang="en-US" i="1" dirty="0" err="1">
                <a:effectLst/>
                <a:latin typeface="Times New Roman"/>
                <a:ea typeface="Times New Roman"/>
              </a:rPr>
              <a:t>xuân</a:t>
            </a:r>
            <a:r>
              <a:rPr lang="en-US" dirty="0">
                <a:effectLst/>
                <a:latin typeface="Times New Roman"/>
                <a:ea typeface="Times New Roman"/>
              </a:rPr>
              <a:t>) ? </a:t>
            </a:r>
            <a:r>
              <a:rPr lang="en-US" dirty="0" err="1">
                <a:effectLst/>
                <a:latin typeface="Times New Roman"/>
                <a:ea typeface="Times New Roman"/>
              </a:rPr>
              <a:t>Vì</a:t>
            </a:r>
            <a:r>
              <a:rPr lang="en-US" dirty="0">
                <a:effectLst/>
                <a:latin typeface="Times New Roman"/>
                <a:ea typeface="Times New Roman"/>
              </a:rPr>
              <a:t> </a:t>
            </a:r>
            <a:r>
              <a:rPr lang="en-US" dirty="0" err="1">
                <a:effectLst/>
                <a:latin typeface="Times New Roman"/>
                <a:ea typeface="Times New Roman"/>
              </a:rPr>
              <a:t>sao</a:t>
            </a:r>
            <a:r>
              <a:rPr lang="en-US" dirty="0">
                <a:effectLst/>
                <a:latin typeface="Times New Roman"/>
                <a:ea typeface="Times New Roman"/>
              </a:rPr>
              <a:t> </a:t>
            </a:r>
            <a:r>
              <a:rPr lang="en-US" dirty="0" err="1">
                <a:effectLst/>
                <a:latin typeface="Times New Roman"/>
                <a:ea typeface="Times New Roman"/>
              </a:rPr>
              <a:t>gọi</a:t>
            </a:r>
            <a:r>
              <a:rPr lang="en-US" dirty="0">
                <a:effectLst/>
                <a:latin typeface="Times New Roman"/>
                <a:ea typeface="Times New Roman"/>
              </a:rPr>
              <a:t> </a:t>
            </a:r>
            <a:r>
              <a:rPr lang="en-US" dirty="0" err="1">
                <a:effectLst/>
                <a:latin typeface="Times New Roman"/>
                <a:ea typeface="Times New Roman"/>
              </a:rPr>
              <a:t>là</a:t>
            </a:r>
            <a:r>
              <a:rPr lang="en-US" dirty="0">
                <a:effectLst/>
                <a:latin typeface="Times New Roman"/>
                <a:ea typeface="Times New Roman"/>
              </a:rPr>
              <a:t> </a:t>
            </a:r>
            <a:r>
              <a:rPr lang="en-US" dirty="0" err="1">
                <a:effectLst/>
                <a:latin typeface="Times New Roman"/>
                <a:ea typeface="Times New Roman"/>
              </a:rPr>
              <a:t>mưa</a:t>
            </a:r>
            <a:r>
              <a:rPr lang="en-US" dirty="0">
                <a:effectLst/>
                <a:latin typeface="Times New Roman"/>
                <a:ea typeface="Times New Roman"/>
              </a:rPr>
              <a:t> </a:t>
            </a:r>
            <a:r>
              <a:rPr lang="en-US" dirty="0" err="1">
                <a:effectLst/>
                <a:latin typeface="Times New Roman"/>
                <a:ea typeface="Times New Roman"/>
              </a:rPr>
              <a:t>phùn</a:t>
            </a:r>
            <a:r>
              <a:rPr lang="en-US" dirty="0">
                <a:effectLst/>
                <a:latin typeface="Times New Roman"/>
                <a:ea typeface="Times New Roman"/>
              </a:rPr>
              <a:t>? </a:t>
            </a:r>
          </a:p>
          <a:p>
            <a:r>
              <a:rPr lang="en-US" i="1" dirty="0">
                <a:effectLst/>
                <a:latin typeface="Times New Roman"/>
                <a:ea typeface="Times New Roman"/>
              </a:rPr>
              <a:t>( </a:t>
            </a:r>
            <a:r>
              <a:rPr lang="en-US" i="1" dirty="0" err="1">
                <a:effectLst/>
                <a:latin typeface="Times New Roman"/>
                <a:ea typeface="Times New Roman"/>
              </a:rPr>
              <a:t>mưa</a:t>
            </a:r>
            <a:r>
              <a:rPr lang="en-US" i="1" dirty="0">
                <a:effectLst/>
                <a:latin typeface="Times New Roman"/>
                <a:ea typeface="Times New Roman"/>
              </a:rPr>
              <a:t> </a:t>
            </a:r>
            <a:r>
              <a:rPr lang="en-US" i="1" dirty="0" err="1">
                <a:effectLst/>
                <a:latin typeface="Times New Roman"/>
                <a:ea typeface="Times New Roman"/>
              </a:rPr>
              <a:t>rất</a:t>
            </a:r>
            <a:r>
              <a:rPr lang="en-US" i="1" dirty="0">
                <a:effectLst/>
                <a:latin typeface="Times New Roman"/>
                <a:ea typeface="Times New Roman"/>
              </a:rPr>
              <a:t> </a:t>
            </a:r>
            <a:r>
              <a:rPr lang="en-US" i="1" dirty="0" err="1">
                <a:effectLst/>
                <a:latin typeface="Times New Roman"/>
                <a:ea typeface="Times New Roman"/>
              </a:rPr>
              <a:t>nhẹ</a:t>
            </a:r>
            <a:r>
              <a:rPr lang="en-US" i="1" dirty="0">
                <a:effectLst/>
                <a:latin typeface="Times New Roman"/>
                <a:ea typeface="Times New Roman"/>
              </a:rPr>
              <a:t>, </a:t>
            </a:r>
            <a:r>
              <a:rPr lang="en-US" i="1" dirty="0" err="1">
                <a:effectLst/>
                <a:latin typeface="Times New Roman"/>
                <a:ea typeface="Times New Roman"/>
              </a:rPr>
              <a:t>hơi</a:t>
            </a:r>
            <a:r>
              <a:rPr lang="en-US" i="1" dirty="0">
                <a:effectLst/>
                <a:latin typeface="Times New Roman"/>
                <a:ea typeface="Times New Roman"/>
              </a:rPr>
              <a:t> </a:t>
            </a:r>
            <a:r>
              <a:rPr lang="en-US" i="1" dirty="0" err="1">
                <a:effectLst/>
                <a:latin typeface="Times New Roman"/>
                <a:ea typeface="Times New Roman"/>
              </a:rPr>
              <a:t>có</a:t>
            </a:r>
            <a:r>
              <a:rPr lang="en-US" i="1" dirty="0">
                <a:effectLst/>
                <a:latin typeface="Times New Roman"/>
                <a:ea typeface="Times New Roman"/>
              </a:rPr>
              <a:t> </a:t>
            </a:r>
            <a:r>
              <a:rPr lang="en-US" i="1" dirty="0" err="1">
                <a:effectLst/>
                <a:latin typeface="Times New Roman"/>
                <a:ea typeface="Times New Roman"/>
              </a:rPr>
              <a:t>gió</a:t>
            </a:r>
            <a:r>
              <a:rPr lang="en-US" i="1" dirty="0">
                <a:effectLst/>
                <a:latin typeface="Times New Roman"/>
                <a:ea typeface="Times New Roman"/>
              </a:rPr>
              <a:t>) </a:t>
            </a:r>
            <a:endParaRPr lang="en-US" dirty="0">
              <a:solidFill>
                <a:srgbClr val="002060"/>
              </a:solidFill>
            </a:endParaRPr>
          </a:p>
        </p:txBody>
      </p:sp>
    </p:spTree>
    <p:extLst>
      <p:ext uri="{BB962C8B-B14F-4D97-AF65-F5344CB8AC3E}">
        <p14:creationId xmlns:p14="http://schemas.microsoft.com/office/powerpoint/2010/main" val="80807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485" name="Text Box 5"/>
          <p:cNvSpPr txBox="1">
            <a:spLocks noChangeArrowheads="1"/>
          </p:cNvSpPr>
          <p:nvPr/>
        </p:nvSpPr>
        <p:spPr bwMode="auto">
          <a:xfrm>
            <a:off x="1104900" y="1447800"/>
            <a:ext cx="6934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Thế</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mùa</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đông</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bầu</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trời</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như</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thế</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nào</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Gió</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mùa</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đông</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như</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thế</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nào</a:t>
            </a:r>
            <a:r>
              <a:rPr lang="en-US" sz="2800" dirty="0">
                <a:solidFill>
                  <a:srgbClr val="FF0000"/>
                </a:solidFill>
                <a:effectLst/>
                <a:latin typeface="Times New Roman"/>
                <a:ea typeface="Times New Roman"/>
              </a:rPr>
              <a:t>?</a:t>
            </a:r>
          </a:p>
          <a:p>
            <a:pPr algn="just"/>
            <a:r>
              <a:rPr lang="en-US" sz="2800" dirty="0" err="1">
                <a:solidFill>
                  <a:srgbClr val="FF0000"/>
                </a:solidFill>
                <a:effectLst/>
                <a:latin typeface="Times New Roman"/>
                <a:ea typeface="Times New Roman"/>
              </a:rPr>
              <a:t>Trẻ</a:t>
            </a:r>
            <a:r>
              <a:rPr lang="en-US" sz="2800" dirty="0">
                <a:solidFill>
                  <a:srgbClr val="FF0000"/>
                </a:solidFill>
                <a:effectLst/>
                <a:latin typeface="Times New Roman"/>
                <a:ea typeface="Times New Roman"/>
              </a:rPr>
              <a:t> so </a:t>
            </a:r>
            <a:r>
              <a:rPr lang="en-US" sz="2800" dirty="0" err="1">
                <a:solidFill>
                  <a:srgbClr val="FF0000"/>
                </a:solidFill>
                <a:effectLst/>
                <a:latin typeface="Times New Roman"/>
                <a:ea typeface="Times New Roman"/>
              </a:rPr>
              <a:t>sánh</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thời</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tiết</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mùa</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đông</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với</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mùa</a:t>
            </a:r>
            <a:r>
              <a:rPr lang="en-US" sz="2800" dirty="0">
                <a:solidFill>
                  <a:srgbClr val="FF0000"/>
                </a:solidFill>
                <a:effectLst/>
                <a:latin typeface="Times New Roman"/>
                <a:ea typeface="Times New Roman"/>
              </a:rPr>
              <a:t> </a:t>
            </a:r>
            <a:r>
              <a:rPr lang="en-US" sz="2800" dirty="0" err="1">
                <a:solidFill>
                  <a:srgbClr val="FF0000"/>
                </a:solidFill>
                <a:effectLst/>
                <a:latin typeface="Times New Roman"/>
                <a:ea typeface="Times New Roman"/>
              </a:rPr>
              <a:t>xuân</a:t>
            </a:r>
            <a:endParaRPr lang="en-US" sz="2800" dirty="0">
              <a:solidFill>
                <a:srgbClr val="FF0000"/>
              </a:solidFill>
              <a:effectLst/>
              <a:latin typeface="Times New Roman"/>
              <a:ea typeface="Times New Roman"/>
            </a:endParaRPr>
          </a:p>
          <a:p>
            <a:pPr algn="just"/>
            <a:r>
              <a:rPr lang="en-US" sz="2800" dirty="0">
                <a:solidFill>
                  <a:srgbClr val="FF0000"/>
                </a:solidFill>
                <a:effectLst/>
                <a:latin typeface="Times New Roman"/>
                <a:ea typeface="Times New Roman"/>
              </a:rPr>
              <a:t>-&gt; </a:t>
            </a:r>
            <a:r>
              <a:rPr lang="en-US" sz="2800" err="1">
                <a:solidFill>
                  <a:srgbClr val="FF0000"/>
                </a:solidFill>
                <a:effectLst/>
                <a:latin typeface="Times New Roman"/>
                <a:ea typeface="Times New Roman"/>
              </a:rPr>
              <a:t>Cô</a:t>
            </a:r>
            <a:r>
              <a:rPr lang="en-US" sz="2800">
                <a:solidFill>
                  <a:srgbClr val="FF0000"/>
                </a:solidFill>
                <a:effectLst/>
                <a:latin typeface="Times New Roman"/>
                <a:ea typeface="Times New Roman"/>
              </a:rPr>
              <a:t> KQ: Mùa xuân là mùa đầu tiên của một năm mới, khi mùa xuân đến bầu trời trong xanh hơn, thời tiết ấm áp hơn, cây cối đâm chồi nảy lộc và thường xuất hiện những cơn mưa xuân hay còn gọi là mưa phùn</a:t>
            </a:r>
            <a:endParaRPr lang="en-US" sz="2800" dirty="0">
              <a:solidFill>
                <a:srgbClr val="FF0000"/>
              </a:solidFill>
              <a:effectLst/>
              <a:latin typeface="Times New Roman"/>
              <a:ea typeface="Times New Roman"/>
            </a:endParaRPr>
          </a:p>
        </p:txBody>
      </p:sp>
    </p:spTree>
    <p:extLst>
      <p:ext uri="{BB962C8B-B14F-4D97-AF65-F5344CB8AC3E}">
        <p14:creationId xmlns:p14="http://schemas.microsoft.com/office/powerpoint/2010/main" val="223240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485">
                                            <p:txEl>
                                              <p:pRg st="0" end="0"/>
                                            </p:txEl>
                                          </p:spTgt>
                                        </p:tgtEl>
                                        <p:attrNameLst>
                                          <p:attrName>style.visibility</p:attrName>
                                        </p:attrNameLst>
                                      </p:cBhvr>
                                      <p:to>
                                        <p:strVal val="visible"/>
                                      </p:to>
                                    </p:set>
                                    <p:animEffect transition="in" filter="fade">
                                      <p:cBhvr>
                                        <p:cTn id="12" dur="1000"/>
                                        <p:tgtEl>
                                          <p:spTgt spid="20485">
                                            <p:txEl>
                                              <p:pRg st="0" end="0"/>
                                            </p:txEl>
                                          </p:spTgt>
                                        </p:tgtEl>
                                      </p:cBhvr>
                                    </p:animEffect>
                                    <p:anim calcmode="lin" valueType="num">
                                      <p:cBhvr>
                                        <p:cTn id="13" dur="1000" fill="hold"/>
                                        <p:tgtEl>
                                          <p:spTgt spid="2048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48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485">
                                            <p:txEl>
                                              <p:pRg st="1" end="1"/>
                                            </p:txEl>
                                          </p:spTgt>
                                        </p:tgtEl>
                                        <p:attrNameLst>
                                          <p:attrName>style.visibility</p:attrName>
                                        </p:attrNameLst>
                                      </p:cBhvr>
                                      <p:to>
                                        <p:strVal val="visible"/>
                                      </p:to>
                                    </p:set>
                                    <p:animEffect transition="in" filter="fade">
                                      <p:cBhvr>
                                        <p:cTn id="17" dur="1000"/>
                                        <p:tgtEl>
                                          <p:spTgt spid="20485">
                                            <p:txEl>
                                              <p:pRg st="1" end="1"/>
                                            </p:txEl>
                                          </p:spTgt>
                                        </p:tgtEl>
                                      </p:cBhvr>
                                    </p:animEffect>
                                    <p:anim calcmode="lin" valueType="num">
                                      <p:cBhvr>
                                        <p:cTn id="18" dur="1000" fill="hold"/>
                                        <p:tgtEl>
                                          <p:spTgt spid="2048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048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485">
                                            <p:txEl>
                                              <p:pRg st="2" end="2"/>
                                            </p:txEl>
                                          </p:spTgt>
                                        </p:tgtEl>
                                        <p:attrNameLst>
                                          <p:attrName>style.visibility</p:attrName>
                                        </p:attrNameLst>
                                      </p:cBhvr>
                                      <p:to>
                                        <p:strVal val="visible"/>
                                      </p:to>
                                    </p:set>
                                    <p:animEffect transition="in" filter="fade">
                                      <p:cBhvr>
                                        <p:cTn id="22" dur="1000"/>
                                        <p:tgtEl>
                                          <p:spTgt spid="20485">
                                            <p:txEl>
                                              <p:pRg st="2" end="2"/>
                                            </p:txEl>
                                          </p:spTgt>
                                        </p:tgtEl>
                                      </p:cBhvr>
                                    </p:animEffect>
                                    <p:anim calcmode="lin" valueType="num">
                                      <p:cBhvr>
                                        <p:cTn id="23" dur="1000" fill="hold"/>
                                        <p:tgtEl>
                                          <p:spTgt spid="2048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048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8" name="Text Box 6"/>
          <p:cNvSpPr txBox="1">
            <a:spLocks noChangeArrowheads="1"/>
          </p:cNvSpPr>
          <p:nvPr/>
        </p:nvSpPr>
        <p:spPr bwMode="auto">
          <a:xfrm>
            <a:off x="1066800" y="2209800"/>
            <a:ext cx="75438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800" b="1" i="1" dirty="0">
                <a:solidFill>
                  <a:srgbClr val="002060"/>
                </a:solidFill>
                <a:effectLst/>
                <a:latin typeface="Times New Roman"/>
                <a:ea typeface="Times New Roman"/>
              </a:rPr>
              <a:t>*</a:t>
            </a:r>
            <a:r>
              <a:rPr lang="en-US" sz="2800" b="1" i="1" dirty="0" err="1">
                <a:solidFill>
                  <a:srgbClr val="002060"/>
                </a:solidFill>
                <a:effectLst/>
                <a:latin typeface="Times New Roman"/>
                <a:ea typeface="Times New Roman"/>
              </a:rPr>
              <a:t>Tìm</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hiểu</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về</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cảnh</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vật</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cây</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cối</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trong</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mùa</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xuân</a:t>
            </a:r>
            <a:endParaRPr lang="en-US" sz="2800" dirty="0">
              <a:solidFill>
                <a:srgbClr val="002060"/>
              </a:solidFill>
              <a:effectLst/>
              <a:latin typeface="Times New Roman"/>
              <a:ea typeface="Times New Roman"/>
            </a:endParaRPr>
          </a:p>
          <a:p>
            <a:pPr algn="just"/>
            <a:r>
              <a:rPr lang="en-US" sz="2400" dirty="0">
                <a:effectLst/>
                <a:latin typeface="Times New Roman"/>
                <a:ea typeface="Times New Roman"/>
              </a:rPr>
              <a:t>+ </a:t>
            </a:r>
            <a:r>
              <a:rPr lang="en-US" sz="2400" dirty="0" err="1">
                <a:effectLst/>
                <a:latin typeface="Times New Roman"/>
                <a:ea typeface="Times New Roman"/>
              </a:rPr>
              <a:t>Khi</a:t>
            </a:r>
            <a:r>
              <a:rPr lang="en-US" sz="2400" dirty="0">
                <a:effectLst/>
                <a:latin typeface="Times New Roman"/>
                <a:ea typeface="Times New Roman"/>
              </a:rPr>
              <a:t> </a:t>
            </a:r>
            <a:r>
              <a:rPr lang="en-US" sz="2400" dirty="0" err="1">
                <a:effectLst/>
                <a:latin typeface="Times New Roman"/>
                <a:ea typeface="Times New Roman"/>
              </a:rPr>
              <a:t>mùa</a:t>
            </a:r>
            <a:r>
              <a:rPr lang="en-US" sz="2400" dirty="0">
                <a:effectLst/>
                <a:latin typeface="Times New Roman"/>
                <a:ea typeface="Times New Roman"/>
              </a:rPr>
              <a:t> </a:t>
            </a:r>
            <a:r>
              <a:rPr lang="en-US" sz="2400" dirty="0" err="1">
                <a:effectLst/>
                <a:latin typeface="Times New Roman"/>
                <a:ea typeface="Times New Roman"/>
              </a:rPr>
              <a:t>xuân</a:t>
            </a:r>
            <a:r>
              <a:rPr lang="en-US" sz="2400" dirty="0">
                <a:effectLst/>
                <a:latin typeface="Times New Roman"/>
                <a:ea typeface="Times New Roman"/>
              </a:rPr>
              <a:t> </a:t>
            </a:r>
            <a:r>
              <a:rPr lang="en-US" sz="2400" dirty="0" err="1">
                <a:effectLst/>
                <a:latin typeface="Times New Roman"/>
                <a:ea typeface="Times New Roman"/>
              </a:rPr>
              <a:t>đến</a:t>
            </a:r>
            <a:r>
              <a:rPr lang="en-US" sz="2400" dirty="0">
                <a:effectLst/>
                <a:latin typeface="Times New Roman"/>
                <a:ea typeface="Times New Roman"/>
              </a:rPr>
              <a:t> </a:t>
            </a:r>
            <a:r>
              <a:rPr lang="en-US" sz="2400" dirty="0" err="1">
                <a:effectLst/>
                <a:latin typeface="Times New Roman"/>
                <a:ea typeface="Times New Roman"/>
              </a:rPr>
              <a:t>chúng</a:t>
            </a:r>
            <a:r>
              <a:rPr lang="en-US" sz="2400" dirty="0">
                <a:effectLst/>
                <a:latin typeface="Times New Roman"/>
                <a:ea typeface="Times New Roman"/>
              </a:rPr>
              <a:t> </a:t>
            </a:r>
            <a:r>
              <a:rPr lang="en-US" sz="2400" dirty="0" err="1">
                <a:effectLst/>
                <a:latin typeface="Times New Roman"/>
                <a:ea typeface="Times New Roman"/>
              </a:rPr>
              <a:t>mình</a:t>
            </a:r>
            <a:r>
              <a:rPr lang="en-US" sz="2400" dirty="0">
                <a:effectLst/>
                <a:latin typeface="Times New Roman"/>
                <a:ea typeface="Times New Roman"/>
              </a:rPr>
              <a:t> </a:t>
            </a:r>
            <a:r>
              <a:rPr lang="en-US" sz="2400" dirty="0" err="1">
                <a:effectLst/>
                <a:latin typeface="Times New Roman"/>
                <a:ea typeface="Times New Roman"/>
              </a:rPr>
              <a:t>thấy</a:t>
            </a:r>
            <a:r>
              <a:rPr lang="en-US" sz="2400" dirty="0">
                <a:effectLst/>
                <a:latin typeface="Times New Roman"/>
                <a:ea typeface="Times New Roman"/>
              </a:rPr>
              <a:t> </a:t>
            </a:r>
            <a:r>
              <a:rPr lang="en-US" sz="2400" dirty="0" err="1">
                <a:effectLst/>
                <a:latin typeface="Times New Roman"/>
                <a:ea typeface="Times New Roman"/>
              </a:rPr>
              <a:t>cây</a:t>
            </a:r>
            <a:r>
              <a:rPr lang="en-US" sz="2400" dirty="0">
                <a:effectLst/>
                <a:latin typeface="Times New Roman"/>
                <a:ea typeface="Times New Roman"/>
              </a:rPr>
              <a:t> </a:t>
            </a:r>
            <a:r>
              <a:rPr lang="en-US" sz="2400" dirty="0" err="1">
                <a:effectLst/>
                <a:latin typeface="Times New Roman"/>
                <a:ea typeface="Times New Roman"/>
              </a:rPr>
              <a:t>cỏ</a:t>
            </a:r>
            <a:r>
              <a:rPr lang="en-US" sz="2400" dirty="0">
                <a:effectLst/>
                <a:latin typeface="Times New Roman"/>
                <a:ea typeface="Times New Roman"/>
              </a:rPr>
              <a:t>, </a:t>
            </a:r>
            <a:r>
              <a:rPr lang="en-US" sz="2400" dirty="0" err="1">
                <a:effectLst/>
                <a:latin typeface="Times New Roman"/>
                <a:ea typeface="Times New Roman"/>
              </a:rPr>
              <a:t>hoa</a:t>
            </a:r>
            <a:r>
              <a:rPr lang="en-US" sz="2400" dirty="0">
                <a:effectLst/>
                <a:latin typeface="Times New Roman"/>
                <a:ea typeface="Times New Roman"/>
              </a:rPr>
              <a:t> </a:t>
            </a:r>
            <a:r>
              <a:rPr lang="en-US" sz="2400" dirty="0" err="1">
                <a:effectLst/>
                <a:latin typeface="Times New Roman"/>
                <a:ea typeface="Times New Roman"/>
              </a:rPr>
              <a:t>lá</a:t>
            </a:r>
            <a:r>
              <a:rPr lang="en-US" sz="2400" dirty="0">
                <a:effectLst/>
                <a:latin typeface="Times New Roman"/>
                <a:ea typeface="Times New Roman"/>
              </a:rPr>
              <a:t> </a:t>
            </a:r>
            <a:r>
              <a:rPr lang="en-US" sz="2400" dirty="0" err="1">
                <a:effectLst/>
                <a:latin typeface="Times New Roman"/>
                <a:ea typeface="Times New Roman"/>
              </a:rPr>
              <a:t>có</a:t>
            </a:r>
            <a:r>
              <a:rPr lang="en-US" sz="2400" dirty="0">
                <a:effectLst/>
                <a:latin typeface="Times New Roman"/>
                <a:ea typeface="Times New Roman"/>
              </a:rPr>
              <a:t> </a:t>
            </a:r>
            <a:r>
              <a:rPr lang="en-US" sz="2400" dirty="0" err="1">
                <a:effectLst/>
                <a:latin typeface="Times New Roman"/>
                <a:ea typeface="Times New Roman"/>
              </a:rPr>
              <a:t>những</a:t>
            </a:r>
            <a:r>
              <a:rPr lang="en-US" sz="2400" dirty="0">
                <a:effectLst/>
                <a:latin typeface="Times New Roman"/>
                <a:ea typeface="Times New Roman"/>
              </a:rPr>
              <a:t> </a:t>
            </a:r>
            <a:r>
              <a:rPr lang="en-US" sz="2400" dirty="0" err="1">
                <a:effectLst/>
                <a:latin typeface="Times New Roman"/>
                <a:ea typeface="Times New Roman"/>
              </a:rPr>
              <a:t>thay</a:t>
            </a:r>
            <a:r>
              <a:rPr lang="en-US" sz="2400" dirty="0">
                <a:effectLst/>
                <a:latin typeface="Times New Roman"/>
                <a:ea typeface="Times New Roman"/>
              </a:rPr>
              <a:t> </a:t>
            </a:r>
            <a:r>
              <a:rPr lang="en-US" sz="2400" dirty="0" err="1">
                <a:effectLst/>
                <a:latin typeface="Times New Roman"/>
                <a:ea typeface="Times New Roman"/>
              </a:rPr>
              <a:t>đổi</a:t>
            </a:r>
            <a:r>
              <a:rPr lang="en-US" sz="2400" dirty="0">
                <a:effectLst/>
                <a:latin typeface="Times New Roman"/>
                <a:ea typeface="Times New Roman"/>
              </a:rPr>
              <a:t> </a:t>
            </a:r>
            <a:r>
              <a:rPr lang="en-US" sz="2400" dirty="0" err="1">
                <a:effectLst/>
                <a:latin typeface="Times New Roman"/>
                <a:ea typeface="Times New Roman"/>
              </a:rPr>
              <a:t>gì</a:t>
            </a:r>
            <a:r>
              <a:rPr lang="en-US" sz="2400" dirty="0">
                <a:effectLst/>
                <a:latin typeface="Times New Roman"/>
                <a:ea typeface="Times New Roman"/>
              </a:rPr>
              <a:t>? </a:t>
            </a:r>
          </a:p>
          <a:p>
            <a:pPr algn="just"/>
            <a:endParaRPr lang="en-US" sz="2400" dirty="0">
              <a:effectLst/>
              <a:latin typeface="Times New Roman"/>
              <a:ea typeface="Times New Roman"/>
            </a:endParaRPr>
          </a:p>
        </p:txBody>
      </p:sp>
    </p:spTree>
    <p:extLst>
      <p:ext uri="{BB962C8B-B14F-4D97-AF65-F5344CB8AC3E}">
        <p14:creationId xmlns:p14="http://schemas.microsoft.com/office/powerpoint/2010/main" val="3034383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500"/>
                                  </p:stCondLst>
                                  <p:childTnLst>
                                    <p:set>
                                      <p:cBhvr>
                                        <p:cTn id="11" dur="1" fill="hold">
                                          <p:stCondLst>
                                            <p:cond delay="0"/>
                                          </p:stCondLst>
                                        </p:cTn>
                                        <p:tgtEl>
                                          <p:spTgt spid="3078"/>
                                        </p:tgtEl>
                                        <p:attrNameLst>
                                          <p:attrName>style.visibility</p:attrName>
                                        </p:attrNameLst>
                                      </p:cBhvr>
                                      <p:to>
                                        <p:strVal val="visible"/>
                                      </p:to>
                                    </p:set>
                                    <p:animEffect transition="in" filter="wheel(4)">
                                      <p:cBhvr>
                                        <p:cTn id="12" dur="2000"/>
                                        <p:tgtEl>
                                          <p:spTgt spid="3078"/>
                                        </p:tgtEl>
                                      </p:cBhvr>
                                    </p:animEffect>
                                  </p:childTnLst>
                                </p:cTn>
                              </p:par>
                              <p:par>
                                <p:cTn id="13" presetID="14" presetClass="entr" presetSubtype="10" fill="hold" nodeType="withEffect">
                                  <p:stCondLst>
                                    <p:cond delay="500"/>
                                  </p:stCondLst>
                                  <p:childTnLst>
                                    <p:set>
                                      <p:cBhvr>
                                        <p:cTn id="14" dur="1" fill="hold">
                                          <p:stCondLst>
                                            <p:cond delay="0"/>
                                          </p:stCondLst>
                                        </p:cTn>
                                        <p:tgtEl>
                                          <p:spTgt spid="3078">
                                            <p:txEl>
                                              <p:pRg st="0" end="0"/>
                                            </p:txEl>
                                          </p:spTgt>
                                        </p:tgtEl>
                                        <p:attrNameLst>
                                          <p:attrName>style.visibility</p:attrName>
                                        </p:attrNameLst>
                                      </p:cBhvr>
                                      <p:to>
                                        <p:strVal val="visible"/>
                                      </p:to>
                                    </p:set>
                                    <p:animEffect transition="in" filter="randombar(horizontal)">
                                      <p:cBhvr>
                                        <p:cTn id="15" dur="500"/>
                                        <p:tgtEl>
                                          <p:spTgt spid="3078">
                                            <p:txEl>
                                              <p:pRg st="0" end="0"/>
                                            </p:txEl>
                                          </p:spTgt>
                                        </p:tgtEl>
                                      </p:cBhvr>
                                    </p:animEffect>
                                  </p:childTnLst>
                                </p:cTn>
                              </p:par>
                            </p:childTnLst>
                          </p:cTn>
                        </p:par>
                        <p:par>
                          <p:cTn id="16" fill="hold">
                            <p:stCondLst>
                              <p:cond delay="2500"/>
                            </p:stCondLst>
                            <p:childTnLst>
                              <p:par>
                                <p:cTn id="17" presetID="14" presetClass="entr" presetSubtype="10" fill="hold" nodeType="afterEffect">
                                  <p:stCondLst>
                                    <p:cond delay="0"/>
                                  </p:stCondLst>
                                  <p:childTnLst>
                                    <p:set>
                                      <p:cBhvr>
                                        <p:cTn id="18" dur="1" fill="hold">
                                          <p:stCondLst>
                                            <p:cond delay="0"/>
                                          </p:stCondLst>
                                        </p:cTn>
                                        <p:tgtEl>
                                          <p:spTgt spid="3078">
                                            <p:txEl>
                                              <p:pRg st="1" end="1"/>
                                            </p:txEl>
                                          </p:spTgt>
                                        </p:tgtEl>
                                        <p:attrNameLst>
                                          <p:attrName>style.visibility</p:attrName>
                                        </p:attrNameLst>
                                      </p:cBhvr>
                                      <p:to>
                                        <p:strVal val="visible"/>
                                      </p:to>
                                    </p:set>
                                    <p:animEffect transition="in" filter="randombar(horizontal)">
                                      <p:cBhvr>
                                        <p:cTn id="19" dur="500"/>
                                        <p:tgtEl>
                                          <p:spTgt spid="30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ewsdata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5867400"/>
            <a:ext cx="4953000" cy="369332"/>
          </a:xfrm>
          <a:prstGeom prst="rect">
            <a:avLst/>
          </a:prstGeom>
          <a:noFill/>
        </p:spPr>
        <p:txBody>
          <a:bodyPr wrap="square" rtlCol="0">
            <a:spAutoFit/>
          </a:bodyPr>
          <a:lstStyle/>
          <a:p>
            <a:r>
              <a:rPr lang="en-US" b="1" i="1" dirty="0">
                <a:solidFill>
                  <a:srgbClr val="C00000"/>
                </a:solidFill>
              </a:rPr>
              <a:t>ĐÂM CHỒI NON</a:t>
            </a:r>
          </a:p>
        </p:txBody>
      </p:sp>
    </p:spTree>
    <p:extLst>
      <p:ext uri="{BB962C8B-B14F-4D97-AF65-F5344CB8AC3E}">
        <p14:creationId xmlns:p14="http://schemas.microsoft.com/office/powerpoint/2010/main" val="205840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10799_t1327372213_LrhJ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3400" y="381000"/>
            <a:ext cx="5638800" cy="461665"/>
          </a:xfrm>
          <a:prstGeom prst="rect">
            <a:avLst/>
          </a:prstGeom>
          <a:noFill/>
        </p:spPr>
        <p:txBody>
          <a:bodyPr wrap="square" rtlCol="0">
            <a:spAutoFit/>
          </a:bodyPr>
          <a:lstStyle/>
          <a:p>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Những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loài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hoa</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nào</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nở</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vào</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mùa</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xuân</a:t>
            </a:r>
            <a:r>
              <a:rPr lang="en-US" sz="2400" dirty="0">
                <a:solidFill>
                  <a:srgbClr val="000000"/>
                </a:solidFill>
                <a:latin typeface="Times New Roman"/>
                <a:ea typeface="Times New Roman"/>
              </a:rPr>
              <a:t>?</a:t>
            </a:r>
            <a:endParaRPr lang="en-US" dirty="0"/>
          </a:p>
        </p:txBody>
      </p:sp>
    </p:spTree>
    <p:extLst>
      <p:ext uri="{BB962C8B-B14F-4D97-AF65-F5344CB8AC3E}">
        <p14:creationId xmlns:p14="http://schemas.microsoft.com/office/powerpoint/2010/main" val="230588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par>
                                <p:cTn id="8" presetID="13" presetClass="entr" presetSubtype="16"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6" descr="Frames PPT 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hoa da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696200" cy="5029200"/>
          </a:xfrm>
          <a:prstGeom prst="rect">
            <a:avLst/>
          </a:prstGeom>
          <a:noFill/>
          <a:extLst>
            <a:ext uri="{909E8E84-426E-40DD-AFC4-6F175D3DCCD1}">
              <a14:hiddenFill xmlns:a14="http://schemas.microsoft.com/office/drawing/2010/main">
                <a:solidFill>
                  <a:srgbClr val="FFFFFF"/>
                </a:solidFill>
              </a14:hiddenFill>
            </a:ext>
          </a:extLst>
        </p:spPr>
      </p:pic>
      <p:sp>
        <p:nvSpPr>
          <p:cNvPr id="4102" name="Text Box 6"/>
          <p:cNvSpPr txBox="1">
            <a:spLocks noChangeArrowheads="1"/>
          </p:cNvSpPr>
          <p:nvPr/>
        </p:nvSpPr>
        <p:spPr bwMode="auto">
          <a:xfrm>
            <a:off x="2514600" y="457200"/>
            <a:ext cx="441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solidFill>
                  <a:srgbClr val="000000"/>
                </a:solidFill>
              </a:rPr>
              <a:t> </a:t>
            </a:r>
            <a:r>
              <a:rPr lang="en-US" sz="3200" b="1">
                <a:solidFill>
                  <a:srgbClr val="000099"/>
                </a:solidFill>
                <a:latin typeface="Times New Roman" pitchFamily="18" charset="0"/>
              </a:rPr>
              <a:t>HOA MÙA XUÂN</a:t>
            </a:r>
          </a:p>
        </p:txBody>
      </p:sp>
    </p:spTree>
    <p:extLst>
      <p:ext uri="{BB962C8B-B14F-4D97-AF65-F5344CB8AC3E}">
        <p14:creationId xmlns:p14="http://schemas.microsoft.com/office/powerpoint/2010/main" val="1379979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800" decel="100000"/>
                                        <p:tgtEl>
                                          <p:spTgt spid="4101"/>
                                        </p:tgtEl>
                                      </p:cBhvr>
                                    </p:animEffect>
                                    <p:anim calcmode="lin" valueType="num">
                                      <p:cBhvr>
                                        <p:cTn id="8" dur="800" decel="100000" fill="hold"/>
                                        <p:tgtEl>
                                          <p:spTgt spid="4101"/>
                                        </p:tgtEl>
                                        <p:attrNameLst>
                                          <p:attrName>style.rotation</p:attrName>
                                        </p:attrNameLst>
                                      </p:cBhvr>
                                      <p:tavLst>
                                        <p:tav tm="0">
                                          <p:val>
                                            <p:fltVal val="-90"/>
                                          </p:val>
                                        </p:tav>
                                        <p:tav tm="100000">
                                          <p:val>
                                            <p:fltVal val="0"/>
                                          </p:val>
                                        </p:tav>
                                      </p:tavLst>
                                    </p:anim>
                                    <p:anim calcmode="lin" valueType="num">
                                      <p:cBhvr>
                                        <p:cTn id="9" dur="800" decel="100000" fill="hold"/>
                                        <p:tgtEl>
                                          <p:spTgt spid="4101"/>
                                        </p:tgtEl>
                                        <p:attrNameLst>
                                          <p:attrName>ppt_x</p:attrName>
                                        </p:attrNameLst>
                                      </p:cBhvr>
                                      <p:tavLst>
                                        <p:tav tm="0">
                                          <p:val>
                                            <p:strVal val="#ppt_x+0.4"/>
                                          </p:val>
                                        </p:tav>
                                        <p:tav tm="100000">
                                          <p:val>
                                            <p:strVal val="#ppt_x-0.05"/>
                                          </p:val>
                                        </p:tav>
                                      </p:tavLst>
                                    </p:anim>
                                    <p:anim calcmode="lin" valueType="num">
                                      <p:cBhvr>
                                        <p:cTn id="10" dur="800" decel="100000" fill="hold"/>
                                        <p:tgtEl>
                                          <p:spTgt spid="410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0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0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oa%20Mai%20-%20giai%20dac%20biet%20b_t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5344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10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ppt_w</p:attrName>
                                        </p:attrNameLst>
                                      </p:cBhvr>
                                      <p:tavLst>
                                        <p:tav tm="0">
                                          <p:val>
                                            <p:fltVal val="0"/>
                                          </p:val>
                                        </p:tav>
                                        <p:tav tm="100000">
                                          <p:val>
                                            <p:strVal val="#ppt_w"/>
                                          </p:val>
                                        </p:tav>
                                      </p:tavLst>
                                    </p:anim>
                                    <p:anim calcmode="lin" valueType="num">
                                      <p:cBhvr>
                                        <p:cTn id="8" dur="1000" fill="hold"/>
                                        <p:tgtEl>
                                          <p:spTgt spid="5126"/>
                                        </p:tgtEl>
                                        <p:attrNameLst>
                                          <p:attrName>ppt_h</p:attrName>
                                        </p:attrNameLst>
                                      </p:cBhvr>
                                      <p:tavLst>
                                        <p:tav tm="0">
                                          <p:val>
                                            <p:fltVal val="0"/>
                                          </p:val>
                                        </p:tav>
                                        <p:tav tm="100000">
                                          <p:val>
                                            <p:strVal val="#ppt_h"/>
                                          </p:val>
                                        </p:tav>
                                      </p:tavLst>
                                    </p:anim>
                                    <p:anim calcmode="lin" valueType="num">
                                      <p:cBhvr>
                                        <p:cTn id="9" dur="1000" fill="hold"/>
                                        <p:tgtEl>
                                          <p:spTgt spid="51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5" y="0"/>
            <a:ext cx="9147655" cy="6858000"/>
          </a:xfrm>
          <a:prstGeom prst="rect">
            <a:avLst/>
          </a:prstGeom>
        </p:spPr>
      </p:pic>
      <p:sp>
        <p:nvSpPr>
          <p:cNvPr id="3078" name="Text Box 6"/>
          <p:cNvSpPr txBox="1">
            <a:spLocks noChangeArrowheads="1"/>
          </p:cNvSpPr>
          <p:nvPr/>
        </p:nvSpPr>
        <p:spPr bwMode="auto">
          <a:xfrm>
            <a:off x="838200" y="1143000"/>
            <a:ext cx="7543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800" b="1" i="1" dirty="0">
                <a:solidFill>
                  <a:srgbClr val="002060"/>
                </a:solidFill>
                <a:effectLst/>
                <a:latin typeface="Times New Roman"/>
                <a:ea typeface="Times New Roman"/>
              </a:rPr>
              <a:t>*</a:t>
            </a:r>
            <a:r>
              <a:rPr lang="en-US" sz="2800" b="1" i="1" dirty="0" err="1">
                <a:solidFill>
                  <a:srgbClr val="002060"/>
                </a:solidFill>
                <a:effectLst/>
                <a:latin typeface="Times New Roman"/>
                <a:ea typeface="Times New Roman"/>
              </a:rPr>
              <a:t>Tìm</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hiểu</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về</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hoạt</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động</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của</a:t>
            </a:r>
            <a:r>
              <a:rPr lang="en-US" sz="2800" b="1" i="1" dirty="0">
                <a:solidFill>
                  <a:srgbClr val="002060"/>
                </a:solidFill>
                <a:effectLst/>
                <a:latin typeface="Times New Roman"/>
                <a:ea typeface="Times New Roman"/>
              </a:rPr>
              <a:t> con </a:t>
            </a:r>
            <a:r>
              <a:rPr lang="en-US" sz="2800" b="1" i="1" dirty="0" err="1">
                <a:solidFill>
                  <a:srgbClr val="002060"/>
                </a:solidFill>
                <a:effectLst/>
                <a:latin typeface="Times New Roman"/>
                <a:ea typeface="Times New Roman"/>
              </a:rPr>
              <a:t>người</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vào</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mùa</a:t>
            </a:r>
            <a:r>
              <a:rPr lang="en-US" sz="2800" b="1" i="1" dirty="0">
                <a:solidFill>
                  <a:srgbClr val="002060"/>
                </a:solidFill>
                <a:effectLst/>
                <a:latin typeface="Times New Roman"/>
                <a:ea typeface="Times New Roman"/>
              </a:rPr>
              <a:t> </a:t>
            </a:r>
            <a:r>
              <a:rPr lang="en-US" sz="2800" b="1" i="1" dirty="0" err="1">
                <a:solidFill>
                  <a:srgbClr val="002060"/>
                </a:solidFill>
                <a:effectLst/>
                <a:latin typeface="Times New Roman"/>
                <a:ea typeface="Times New Roman"/>
              </a:rPr>
              <a:t>xuân</a:t>
            </a:r>
            <a:endParaRPr lang="en-US" sz="2800" dirty="0">
              <a:solidFill>
                <a:srgbClr val="002060"/>
              </a:solidFill>
              <a:effectLst/>
              <a:latin typeface="Times New Roman"/>
              <a:ea typeface="Times New Roman"/>
            </a:endParaRPr>
          </a:p>
          <a:p>
            <a:pPr algn="just"/>
            <a:r>
              <a:rPr lang="en-US" sz="2800" dirty="0">
                <a:effectLst/>
                <a:latin typeface="Times New Roman"/>
                <a:ea typeface="Times New Roman"/>
              </a:rPr>
              <a:t>- </a:t>
            </a:r>
            <a:r>
              <a:rPr lang="en-US" sz="2800" dirty="0" err="1">
                <a:effectLst/>
                <a:latin typeface="Times New Roman"/>
                <a:ea typeface="Times New Roman"/>
              </a:rPr>
              <a:t>Mùa</a:t>
            </a:r>
            <a:r>
              <a:rPr lang="en-US" sz="2800" dirty="0">
                <a:effectLst/>
                <a:latin typeface="Times New Roman"/>
                <a:ea typeface="Times New Roman"/>
              </a:rPr>
              <a:t> </a:t>
            </a:r>
            <a:r>
              <a:rPr lang="en-US" sz="2800" dirty="0" err="1">
                <a:effectLst/>
                <a:latin typeface="Times New Roman"/>
                <a:ea typeface="Times New Roman"/>
              </a:rPr>
              <a:t>xuân</a:t>
            </a:r>
            <a:r>
              <a:rPr lang="en-US" sz="2800" dirty="0">
                <a:effectLst/>
                <a:latin typeface="Times New Roman"/>
                <a:ea typeface="Times New Roman"/>
              </a:rPr>
              <a:t> </a:t>
            </a:r>
            <a:r>
              <a:rPr lang="en-US" sz="2800" dirty="0" err="1">
                <a:effectLst/>
                <a:latin typeface="Times New Roman"/>
                <a:ea typeface="Times New Roman"/>
              </a:rPr>
              <a:t>đến</a:t>
            </a:r>
            <a:r>
              <a:rPr lang="en-US" sz="2800" dirty="0">
                <a:effectLst/>
                <a:latin typeface="Times New Roman"/>
                <a:ea typeface="Times New Roman"/>
              </a:rPr>
              <a:t> </a:t>
            </a:r>
            <a:r>
              <a:rPr lang="en-US" sz="2800" dirty="0" err="1">
                <a:effectLst/>
                <a:latin typeface="Times New Roman"/>
                <a:ea typeface="Times New Roman"/>
              </a:rPr>
              <a:t>mọi</a:t>
            </a:r>
            <a:r>
              <a:rPr lang="en-US" sz="2800" dirty="0">
                <a:effectLst/>
                <a:latin typeface="Times New Roman"/>
                <a:ea typeface="Times New Roman"/>
              </a:rPr>
              <a:t> </a:t>
            </a:r>
            <a:r>
              <a:rPr lang="en-US" sz="2800" dirty="0" err="1">
                <a:effectLst/>
                <a:latin typeface="Times New Roman"/>
                <a:ea typeface="Times New Roman"/>
              </a:rPr>
              <a:t>người</a:t>
            </a:r>
            <a:r>
              <a:rPr lang="en-US" sz="2800" dirty="0">
                <a:effectLst/>
                <a:latin typeface="Times New Roman"/>
                <a:ea typeface="Times New Roman"/>
              </a:rPr>
              <a:t> </a:t>
            </a:r>
            <a:r>
              <a:rPr lang="en-US" sz="2800" dirty="0" err="1">
                <a:effectLst/>
                <a:latin typeface="Times New Roman"/>
                <a:ea typeface="Times New Roman"/>
              </a:rPr>
              <a:t>thường</a:t>
            </a:r>
            <a:r>
              <a:rPr lang="en-US" sz="2800" dirty="0">
                <a:effectLst/>
                <a:latin typeface="Times New Roman"/>
                <a:ea typeface="Times New Roman"/>
              </a:rPr>
              <a:t> </a:t>
            </a:r>
            <a:r>
              <a:rPr lang="en-US" sz="2800" dirty="0" err="1">
                <a:effectLst/>
                <a:latin typeface="Times New Roman"/>
                <a:ea typeface="Times New Roman"/>
              </a:rPr>
              <a:t>làm</a:t>
            </a:r>
            <a:r>
              <a:rPr lang="en-US" sz="2800" dirty="0">
                <a:effectLst/>
                <a:latin typeface="Times New Roman"/>
                <a:ea typeface="Times New Roman"/>
              </a:rPr>
              <a:t> </a:t>
            </a:r>
            <a:r>
              <a:rPr lang="en-US" sz="2800" dirty="0" err="1">
                <a:effectLst/>
                <a:latin typeface="Times New Roman"/>
                <a:ea typeface="Times New Roman"/>
              </a:rPr>
              <a:t>gì</a:t>
            </a:r>
            <a:r>
              <a:rPr lang="en-US" sz="2800" dirty="0">
                <a:effectLst/>
                <a:latin typeface="Times New Roman"/>
                <a:ea typeface="Times New Roman"/>
              </a:rPr>
              <a:t>?</a:t>
            </a:r>
          </a:p>
          <a:p>
            <a:pPr algn="just"/>
            <a:r>
              <a:rPr lang="en-US" sz="2800" dirty="0">
                <a:effectLst/>
                <a:latin typeface="Times New Roman"/>
                <a:ea typeface="Times New Roman"/>
              </a:rPr>
              <a:t>+ </a:t>
            </a:r>
            <a:r>
              <a:rPr lang="en-US" sz="2800" dirty="0" err="1">
                <a:effectLst/>
                <a:latin typeface="Times New Roman"/>
                <a:ea typeface="Times New Roman"/>
              </a:rPr>
              <a:t>Mùa</a:t>
            </a:r>
            <a:r>
              <a:rPr lang="en-US" sz="2800" dirty="0">
                <a:effectLst/>
                <a:latin typeface="Times New Roman"/>
                <a:ea typeface="Times New Roman"/>
              </a:rPr>
              <a:t> </a:t>
            </a:r>
            <a:r>
              <a:rPr lang="en-US" sz="2800" dirty="0" err="1">
                <a:effectLst/>
                <a:latin typeface="Times New Roman"/>
                <a:ea typeface="Times New Roman"/>
              </a:rPr>
              <a:t>xuân</a:t>
            </a:r>
            <a:r>
              <a:rPr lang="en-US" sz="2800" dirty="0">
                <a:effectLst/>
                <a:latin typeface="Times New Roman"/>
                <a:ea typeface="Times New Roman"/>
              </a:rPr>
              <a:t> </a:t>
            </a:r>
            <a:r>
              <a:rPr lang="en-US" sz="2800" dirty="0" err="1">
                <a:effectLst/>
                <a:latin typeface="Times New Roman"/>
                <a:ea typeface="Times New Roman"/>
              </a:rPr>
              <a:t>đến</a:t>
            </a:r>
            <a:r>
              <a:rPr lang="en-US" sz="2800" dirty="0">
                <a:effectLst/>
                <a:latin typeface="Times New Roman"/>
                <a:ea typeface="Times New Roman"/>
              </a:rPr>
              <a:t> </a:t>
            </a:r>
            <a:r>
              <a:rPr lang="en-US" sz="2800" dirty="0" err="1">
                <a:effectLst/>
                <a:latin typeface="Times New Roman"/>
                <a:ea typeface="Times New Roman"/>
              </a:rPr>
              <a:t>các</a:t>
            </a:r>
            <a:r>
              <a:rPr lang="en-US" sz="2800" dirty="0">
                <a:effectLst/>
                <a:latin typeface="Times New Roman"/>
                <a:ea typeface="Times New Roman"/>
              </a:rPr>
              <a:t> con </a:t>
            </a:r>
            <a:r>
              <a:rPr lang="en-US" sz="2800" dirty="0" err="1">
                <a:effectLst/>
                <a:latin typeface="Times New Roman"/>
                <a:ea typeface="Times New Roman"/>
              </a:rPr>
              <a:t>thích</a:t>
            </a:r>
            <a:r>
              <a:rPr lang="en-US" sz="2800" dirty="0">
                <a:effectLst/>
                <a:latin typeface="Times New Roman"/>
                <a:ea typeface="Times New Roman"/>
              </a:rPr>
              <a:t> </a:t>
            </a:r>
            <a:r>
              <a:rPr lang="en-US" sz="2800" dirty="0" err="1">
                <a:effectLst/>
                <a:latin typeface="Times New Roman"/>
                <a:ea typeface="Times New Roman"/>
              </a:rPr>
              <a:t>gì</a:t>
            </a:r>
            <a:r>
              <a:rPr lang="en-US" sz="2800" dirty="0">
                <a:effectLst/>
                <a:latin typeface="Times New Roman"/>
                <a:ea typeface="Times New Roman"/>
              </a:rPr>
              <a:t> </a:t>
            </a:r>
            <a:r>
              <a:rPr lang="en-US" sz="2800" dirty="0" err="1">
                <a:effectLst/>
                <a:latin typeface="Times New Roman"/>
                <a:ea typeface="Times New Roman"/>
              </a:rPr>
              <a:t>nhất</a:t>
            </a:r>
            <a:r>
              <a:rPr lang="en-US" sz="2800" dirty="0">
                <a:effectLst/>
                <a:latin typeface="Times New Roman"/>
                <a:ea typeface="Times New Roman"/>
              </a:rPr>
              <a:t>? </a:t>
            </a:r>
            <a:r>
              <a:rPr lang="en-US" sz="2800" dirty="0" err="1">
                <a:effectLst/>
                <a:latin typeface="Times New Roman"/>
                <a:ea typeface="Times New Roman"/>
              </a:rPr>
              <a:t>Bố</a:t>
            </a:r>
            <a:r>
              <a:rPr lang="en-US" sz="2800" dirty="0">
                <a:effectLst/>
                <a:latin typeface="Times New Roman"/>
                <a:ea typeface="Times New Roman"/>
              </a:rPr>
              <a:t> </a:t>
            </a:r>
            <a:r>
              <a:rPr lang="en-US" sz="2800" dirty="0" err="1">
                <a:effectLst/>
                <a:latin typeface="Times New Roman"/>
                <a:ea typeface="Times New Roman"/>
              </a:rPr>
              <a:t>mẹ</a:t>
            </a:r>
            <a:r>
              <a:rPr lang="en-US" sz="2800" dirty="0">
                <a:effectLst/>
                <a:latin typeface="Times New Roman"/>
                <a:ea typeface="Times New Roman"/>
              </a:rPr>
              <a:t> </a:t>
            </a:r>
            <a:r>
              <a:rPr lang="en-US" sz="2800" dirty="0" err="1">
                <a:effectLst/>
                <a:latin typeface="Times New Roman"/>
                <a:ea typeface="Times New Roman"/>
              </a:rPr>
              <a:t>các</a:t>
            </a:r>
            <a:r>
              <a:rPr lang="en-US" sz="2800" dirty="0">
                <a:effectLst/>
                <a:latin typeface="Times New Roman"/>
                <a:ea typeface="Times New Roman"/>
              </a:rPr>
              <a:t> con </a:t>
            </a:r>
            <a:r>
              <a:rPr lang="en-US" sz="2800" dirty="0" err="1">
                <a:effectLst/>
                <a:latin typeface="Times New Roman"/>
                <a:ea typeface="Times New Roman"/>
              </a:rPr>
              <a:t>thường</a:t>
            </a:r>
            <a:r>
              <a:rPr lang="en-US" sz="2800" dirty="0">
                <a:effectLst/>
                <a:latin typeface="Times New Roman"/>
                <a:ea typeface="Times New Roman"/>
              </a:rPr>
              <a:t> </a:t>
            </a:r>
            <a:r>
              <a:rPr lang="en-US" sz="2800" dirty="0" err="1">
                <a:effectLst/>
                <a:latin typeface="Times New Roman"/>
                <a:ea typeface="Times New Roman"/>
              </a:rPr>
              <a:t>làm</a:t>
            </a:r>
            <a:r>
              <a:rPr lang="en-US" sz="2800" dirty="0">
                <a:effectLst/>
                <a:latin typeface="Times New Roman"/>
                <a:ea typeface="Times New Roman"/>
              </a:rPr>
              <a:t> </a:t>
            </a:r>
            <a:r>
              <a:rPr lang="en-US" sz="2800" dirty="0" err="1">
                <a:effectLst/>
                <a:latin typeface="Times New Roman"/>
                <a:ea typeface="Times New Roman"/>
              </a:rPr>
              <a:t>gì</a:t>
            </a:r>
            <a:r>
              <a:rPr lang="en-US" sz="2800" dirty="0">
                <a:effectLst/>
                <a:latin typeface="Times New Roman"/>
                <a:ea typeface="Times New Roman"/>
              </a:rPr>
              <a:t>? </a:t>
            </a:r>
            <a:r>
              <a:rPr lang="en-US" sz="2800" dirty="0" err="1">
                <a:effectLst/>
                <a:latin typeface="Times New Roman"/>
                <a:ea typeface="Times New Roman"/>
              </a:rPr>
              <a:t>Đi</a:t>
            </a:r>
            <a:r>
              <a:rPr lang="en-US" sz="2800" dirty="0">
                <a:effectLst/>
                <a:latin typeface="Times New Roman"/>
                <a:ea typeface="Times New Roman"/>
              </a:rPr>
              <a:t> </a:t>
            </a:r>
            <a:r>
              <a:rPr lang="en-US" sz="2800" dirty="0" err="1">
                <a:effectLst/>
                <a:latin typeface="Times New Roman"/>
                <a:ea typeface="Times New Roman"/>
              </a:rPr>
              <a:t>những</a:t>
            </a:r>
            <a:r>
              <a:rPr lang="en-US" sz="2800" dirty="0">
                <a:effectLst/>
                <a:latin typeface="Times New Roman"/>
                <a:ea typeface="Times New Roman"/>
              </a:rPr>
              <a:t> </a:t>
            </a:r>
            <a:r>
              <a:rPr lang="en-US" sz="2800" dirty="0" err="1">
                <a:effectLst/>
                <a:latin typeface="Times New Roman"/>
                <a:ea typeface="Times New Roman"/>
              </a:rPr>
              <a:t>đâu</a:t>
            </a:r>
            <a:r>
              <a:rPr lang="en-US" sz="2800" dirty="0">
                <a:effectLst/>
                <a:latin typeface="Times New Roman"/>
                <a:ea typeface="Times New Roman"/>
              </a:rPr>
              <a:t>? </a:t>
            </a:r>
            <a:r>
              <a:rPr lang="en-US" sz="2800" dirty="0" err="1">
                <a:effectLst/>
                <a:latin typeface="Times New Roman"/>
                <a:ea typeface="Times New Roman"/>
              </a:rPr>
              <a:t>Các</a:t>
            </a:r>
            <a:r>
              <a:rPr lang="en-US" sz="2800" dirty="0">
                <a:effectLst/>
                <a:latin typeface="Times New Roman"/>
                <a:ea typeface="Times New Roman"/>
              </a:rPr>
              <a:t> con </a:t>
            </a:r>
            <a:r>
              <a:rPr lang="en-US" sz="2800" dirty="0" err="1">
                <a:effectLst/>
                <a:latin typeface="Times New Roman"/>
                <a:ea typeface="Times New Roman"/>
              </a:rPr>
              <a:t>muốn</a:t>
            </a:r>
            <a:r>
              <a:rPr lang="en-US" sz="2800" dirty="0">
                <a:effectLst/>
                <a:latin typeface="Times New Roman"/>
                <a:ea typeface="Times New Roman"/>
              </a:rPr>
              <a:t> </a:t>
            </a:r>
            <a:r>
              <a:rPr lang="en-US" sz="2800" dirty="0" err="1">
                <a:effectLst/>
                <a:latin typeface="Times New Roman"/>
                <a:ea typeface="Times New Roman"/>
              </a:rPr>
              <a:t>cùng</a:t>
            </a:r>
            <a:r>
              <a:rPr lang="en-US" sz="2800" dirty="0">
                <a:effectLst/>
                <a:latin typeface="Times New Roman"/>
                <a:ea typeface="Times New Roman"/>
              </a:rPr>
              <a:t> </a:t>
            </a:r>
            <a:r>
              <a:rPr lang="en-US" sz="2800" dirty="0" err="1">
                <a:effectLst/>
                <a:latin typeface="Times New Roman"/>
                <a:ea typeface="Times New Roman"/>
              </a:rPr>
              <a:t>bố</a:t>
            </a:r>
            <a:r>
              <a:rPr lang="en-US" sz="2800" dirty="0">
                <a:effectLst/>
                <a:latin typeface="Times New Roman"/>
                <a:ea typeface="Times New Roman"/>
              </a:rPr>
              <a:t> </a:t>
            </a:r>
            <a:r>
              <a:rPr lang="en-US" sz="2800" dirty="0" err="1">
                <a:effectLst/>
                <a:latin typeface="Times New Roman"/>
                <a:ea typeface="Times New Roman"/>
              </a:rPr>
              <a:t>mẹ</a:t>
            </a:r>
            <a:r>
              <a:rPr lang="en-US" sz="2800" dirty="0">
                <a:effectLst/>
                <a:latin typeface="Times New Roman"/>
                <a:ea typeface="Times New Roman"/>
              </a:rPr>
              <a:t> </a:t>
            </a:r>
            <a:r>
              <a:rPr lang="en-US" sz="2800" dirty="0" err="1">
                <a:effectLst/>
                <a:latin typeface="Times New Roman"/>
                <a:ea typeface="Times New Roman"/>
              </a:rPr>
              <a:t>làm</a:t>
            </a:r>
            <a:r>
              <a:rPr lang="en-US" sz="2800" dirty="0">
                <a:effectLst/>
                <a:latin typeface="Times New Roman"/>
                <a:ea typeface="Times New Roman"/>
              </a:rPr>
              <a:t> </a:t>
            </a:r>
            <a:r>
              <a:rPr lang="en-US" sz="2800" dirty="0" err="1">
                <a:effectLst/>
                <a:latin typeface="Times New Roman"/>
                <a:ea typeface="Times New Roman"/>
              </a:rPr>
              <a:t>những</a:t>
            </a:r>
            <a:r>
              <a:rPr lang="en-US" sz="2800" dirty="0">
                <a:effectLst/>
                <a:latin typeface="Times New Roman"/>
                <a:ea typeface="Times New Roman"/>
              </a:rPr>
              <a:t> </a:t>
            </a:r>
            <a:r>
              <a:rPr lang="en-US" sz="2800" dirty="0" err="1">
                <a:effectLst/>
                <a:latin typeface="Times New Roman"/>
                <a:ea typeface="Times New Roman"/>
              </a:rPr>
              <a:t>gì</a:t>
            </a:r>
            <a:r>
              <a:rPr lang="en-US" sz="2800" dirty="0">
                <a:effectLst/>
                <a:latin typeface="Times New Roman"/>
                <a:ea typeface="Times New Roman"/>
              </a:rPr>
              <a:t>?</a:t>
            </a:r>
          </a:p>
        </p:txBody>
      </p:sp>
    </p:spTree>
    <p:extLst>
      <p:ext uri="{BB962C8B-B14F-4D97-AF65-F5344CB8AC3E}">
        <p14:creationId xmlns:p14="http://schemas.microsoft.com/office/powerpoint/2010/main" val="1937548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4" fill="hold" grpId="0" nodeType="clickEffect">
                                  <p:stCondLst>
                                    <p:cond delay="500"/>
                                  </p:stCondLst>
                                  <p:childTnLst>
                                    <p:set>
                                      <p:cBhvr>
                                        <p:cTn id="10" dur="1" fill="hold">
                                          <p:stCondLst>
                                            <p:cond delay="0"/>
                                          </p:stCondLst>
                                        </p:cTn>
                                        <p:tgtEl>
                                          <p:spTgt spid="3078"/>
                                        </p:tgtEl>
                                        <p:attrNameLst>
                                          <p:attrName>style.visibility</p:attrName>
                                        </p:attrNameLst>
                                      </p:cBhvr>
                                      <p:to>
                                        <p:strVal val="visible"/>
                                      </p:to>
                                    </p:set>
                                    <p:animEffect transition="in" filter="wheel(4)">
                                      <p:cBhvr>
                                        <p:cTn id="11"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10400"/>
          </a:xfrm>
          <a:prstGeom prst="rect">
            <a:avLst/>
          </a:prstGeom>
        </p:spPr>
      </p:pic>
    </p:spTree>
    <p:extLst>
      <p:ext uri="{BB962C8B-B14F-4D97-AF65-F5344CB8AC3E}">
        <p14:creationId xmlns:p14="http://schemas.microsoft.com/office/powerpoint/2010/main" val="173073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76"/>
            <a:ext cx="9144000" cy="6858000"/>
          </a:xfrm>
          <a:prstGeom prst="rect">
            <a:avLst/>
          </a:prstGeom>
        </p:spPr>
      </p:pic>
      <p:sp>
        <p:nvSpPr>
          <p:cNvPr id="80906" name="Rectangle 10"/>
          <p:cNvSpPr>
            <a:spLocks noChangeArrowheads="1"/>
          </p:cNvSpPr>
          <p:nvPr/>
        </p:nvSpPr>
        <p:spPr bwMode="auto">
          <a:xfrm>
            <a:off x="1371600" y="2895600"/>
            <a:ext cx="70485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800" b="1" dirty="0">
                <a:solidFill>
                  <a:srgbClr val="FF0000"/>
                </a:solidFill>
              </a:rPr>
              <a:t> </a:t>
            </a:r>
          </a:p>
        </p:txBody>
      </p:sp>
      <p:sp>
        <p:nvSpPr>
          <p:cNvPr id="3" name="TextBox 2"/>
          <p:cNvSpPr txBox="1"/>
          <p:nvPr/>
        </p:nvSpPr>
        <p:spPr>
          <a:xfrm>
            <a:off x="2514600" y="2438400"/>
            <a:ext cx="4248150" cy="769441"/>
          </a:xfrm>
          <a:prstGeom prst="rect">
            <a:avLst/>
          </a:prstGeom>
          <a:noFill/>
        </p:spPr>
        <p:txBody>
          <a:bodyPr wrap="square" rtlCol="0">
            <a:spAutoFit/>
          </a:bodyPr>
          <a:lstStyle/>
          <a:p>
            <a:r>
              <a:rPr lang="en-US" sz="2200">
                <a:latin typeface="Times New Roman" panose="02020603050405020304" pitchFamily="18" charset="0"/>
                <a:cs typeface="Times New Roman" panose="02020603050405020304" pitchFamily="18" charset="0"/>
              </a:rPr>
              <a:t>I : Ổn định</a:t>
            </a:r>
          </a:p>
          <a:p>
            <a:r>
              <a:rPr lang="en-US" sz="2200">
                <a:latin typeface="Times New Roman" panose="02020603050405020304" pitchFamily="18" charset="0"/>
                <a:cs typeface="Times New Roman" panose="02020603050405020304" pitchFamily="18" charset="0"/>
              </a:rPr>
              <a:t>- Cô và trẻ hát: Mùa xuân đến rồi</a:t>
            </a:r>
          </a:p>
        </p:txBody>
      </p:sp>
    </p:spTree>
    <p:extLst>
      <p:ext uri="{BB962C8B-B14F-4D97-AF65-F5344CB8AC3E}">
        <p14:creationId xmlns:p14="http://schemas.microsoft.com/office/powerpoint/2010/main" val="285760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768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tet.vinhphuc.gov.vn/ct/cms/chuyenmon/PublishingImages/Forms/Image/lehoi/hoi-lim-2-thuyen-r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8654"/>
            <a:ext cx="9061756" cy="6484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43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randombar(horizont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TextBox 2"/>
          <p:cNvSpPr txBox="1"/>
          <p:nvPr/>
        </p:nvSpPr>
        <p:spPr>
          <a:xfrm>
            <a:off x="1752600" y="2286000"/>
            <a:ext cx="5715000" cy="1200329"/>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Giáo dục: Giáo dục trẻ không ngắt lá, hái hoa, bẻ cành</a:t>
            </a:r>
          </a:p>
        </p:txBody>
      </p:sp>
    </p:spTree>
    <p:extLst>
      <p:ext uri="{BB962C8B-B14F-4D97-AF65-F5344CB8AC3E}">
        <p14:creationId xmlns:p14="http://schemas.microsoft.com/office/powerpoint/2010/main" val="294250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981200" y="2590800"/>
            <a:ext cx="4953000" cy="523220"/>
          </a:xfrm>
          <a:prstGeom prst="rect">
            <a:avLst/>
          </a:prstGeom>
          <a:noFill/>
        </p:spPr>
        <p:txBody>
          <a:bodyPr wrap="square" rtlCol="0">
            <a:spAutoFit/>
          </a:bodyPr>
          <a:lstStyle/>
          <a:p>
            <a:r>
              <a:rPr lang="en-US" sz="2800"/>
              <a:t>Trò chơi: Thi xem ai nhanh</a:t>
            </a:r>
          </a:p>
        </p:txBody>
      </p:sp>
    </p:spTree>
    <p:extLst>
      <p:ext uri="{BB962C8B-B14F-4D97-AF65-F5344CB8AC3E}">
        <p14:creationId xmlns:p14="http://schemas.microsoft.com/office/powerpoint/2010/main" val="10324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438400" y="2286000"/>
            <a:ext cx="396240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II: Phương pháp tổ chức</a:t>
            </a:r>
          </a:p>
        </p:txBody>
      </p:sp>
    </p:spTree>
    <p:extLst>
      <p:ext uri="{BB962C8B-B14F-4D97-AF65-F5344CB8AC3E}">
        <p14:creationId xmlns:p14="http://schemas.microsoft.com/office/powerpoint/2010/main" val="117285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heel(1)">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oter Placeholder 2"/>
          <p:cNvSpPr>
            <a:spLocks noGrp="1"/>
          </p:cNvSpPr>
          <p:nvPr>
            <p:ph type="ftr" sz="quarter" idx="11"/>
          </p:nvPr>
        </p:nvSpPr>
        <p:spPr/>
        <p:txBody>
          <a:bodyPr/>
          <a:lstStyle/>
          <a:p>
            <a:endParaRPr lang="en-US">
              <a:solidFill>
                <a:srgbClr val="000000"/>
              </a:solidFill>
            </a:endParaRPr>
          </a:p>
        </p:txBody>
      </p:sp>
      <p:sp>
        <p:nvSpPr>
          <p:cNvPr id="109573" name="Rectangle 5"/>
          <p:cNvSpPr>
            <a:spLocks noChangeArrowheads="1"/>
          </p:cNvSpPr>
          <p:nvPr/>
        </p:nvSpPr>
        <p:spPr bwMode="auto">
          <a:xfrm>
            <a:off x="914400" y="1050478"/>
            <a:ext cx="7696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spcBef>
                <a:spcPct val="0"/>
              </a:spcBef>
              <a:spcAft>
                <a:spcPct val="0"/>
              </a:spcAft>
            </a:pPr>
            <a:r>
              <a:rPr lang="en-US" sz="3200" b="1" u="sng">
                <a:solidFill>
                  <a:srgbClr val="000000"/>
                </a:solidFill>
                <a:latin typeface="Times New Roman" pitchFamily="18" charset="0"/>
                <a:cs typeface="Times New Roman" pitchFamily="18" charset="0"/>
              </a:rPr>
              <a:t>Trò </a:t>
            </a:r>
            <a:r>
              <a:rPr lang="en-US" sz="3200" b="1" u="sng" dirty="0" err="1">
                <a:solidFill>
                  <a:srgbClr val="000000"/>
                </a:solidFill>
                <a:latin typeface="Times New Roman" pitchFamily="18" charset="0"/>
                <a:cs typeface="Times New Roman" pitchFamily="18" charset="0"/>
              </a:rPr>
              <a:t>chuyện</a:t>
            </a:r>
            <a:r>
              <a:rPr lang="en-US" sz="3200" b="1" u="sng" dirty="0">
                <a:solidFill>
                  <a:srgbClr val="000000"/>
                </a:solidFill>
                <a:latin typeface="Times New Roman" pitchFamily="18" charset="0"/>
                <a:cs typeface="Times New Roman" pitchFamily="18" charset="0"/>
              </a:rPr>
              <a:t> </a:t>
            </a:r>
            <a:r>
              <a:rPr lang="en-US" sz="3200" b="1" u="sng" dirty="0" err="1">
                <a:solidFill>
                  <a:srgbClr val="000000"/>
                </a:solidFill>
                <a:latin typeface="Times New Roman" pitchFamily="18" charset="0"/>
                <a:cs typeface="Times New Roman" pitchFamily="18" charset="0"/>
              </a:rPr>
              <a:t>về</a:t>
            </a:r>
            <a:r>
              <a:rPr lang="en-US" sz="3200" b="1" u="sng" dirty="0">
                <a:solidFill>
                  <a:srgbClr val="000000"/>
                </a:solidFill>
                <a:latin typeface="Times New Roman" pitchFamily="18" charset="0"/>
                <a:cs typeface="Times New Roman" pitchFamily="18" charset="0"/>
              </a:rPr>
              <a:t> </a:t>
            </a:r>
            <a:r>
              <a:rPr lang="en-US" sz="3200" b="1" u="sng" dirty="0" err="1">
                <a:solidFill>
                  <a:srgbClr val="000000"/>
                </a:solidFill>
                <a:latin typeface="Times New Roman" pitchFamily="18" charset="0"/>
                <a:cs typeface="Times New Roman" pitchFamily="18" charset="0"/>
              </a:rPr>
              <a:t>mùa</a:t>
            </a:r>
            <a:r>
              <a:rPr lang="en-US" sz="3200" b="1" u="sng" dirty="0">
                <a:solidFill>
                  <a:srgbClr val="000000"/>
                </a:solidFill>
                <a:latin typeface="Times New Roman" pitchFamily="18" charset="0"/>
                <a:cs typeface="Times New Roman" pitchFamily="18" charset="0"/>
              </a:rPr>
              <a:t> </a:t>
            </a:r>
            <a:r>
              <a:rPr lang="en-US" sz="3200" b="1" u="sng" dirty="0" err="1">
                <a:solidFill>
                  <a:srgbClr val="000000"/>
                </a:solidFill>
                <a:latin typeface="Times New Roman" pitchFamily="18" charset="0"/>
                <a:cs typeface="Times New Roman" pitchFamily="18" charset="0"/>
              </a:rPr>
              <a:t>xuân</a:t>
            </a:r>
            <a:endParaRPr lang="en-US" sz="3200" b="1" u="sng" dirty="0">
              <a:solidFill>
                <a:srgbClr val="000000"/>
              </a:solidFill>
              <a:latin typeface="Times New Roman" pitchFamily="18" charset="0"/>
              <a:cs typeface="Times New Roman" pitchFamily="18" charset="0"/>
            </a:endParaRPr>
          </a:p>
          <a:p>
            <a:pPr algn="just"/>
            <a:r>
              <a:rPr lang="en-US" sz="3200" dirty="0">
                <a:effectLst/>
                <a:latin typeface="Times New Roman"/>
                <a:ea typeface="Times New Roman"/>
              </a:rPr>
              <a:t>- Ai  </a:t>
            </a:r>
            <a:r>
              <a:rPr lang="en-US" sz="3200" dirty="0" err="1">
                <a:effectLst/>
                <a:latin typeface="Times New Roman"/>
                <a:ea typeface="Times New Roman"/>
              </a:rPr>
              <a:t>biết</a:t>
            </a:r>
            <a:r>
              <a:rPr lang="en-US" sz="3200" dirty="0">
                <a:effectLst/>
                <a:latin typeface="Times New Roman"/>
                <a:ea typeface="Times New Roman"/>
              </a:rPr>
              <a:t> </a:t>
            </a:r>
            <a:r>
              <a:rPr lang="en-US" sz="3200" dirty="0" err="1">
                <a:effectLst/>
                <a:latin typeface="Times New Roman"/>
                <a:ea typeface="Times New Roman"/>
              </a:rPr>
              <a:t>một</a:t>
            </a:r>
            <a:r>
              <a:rPr lang="en-US" sz="3200" dirty="0">
                <a:effectLst/>
                <a:latin typeface="Times New Roman"/>
                <a:ea typeface="Times New Roman"/>
              </a:rPr>
              <a:t> </a:t>
            </a:r>
            <a:r>
              <a:rPr lang="en-US" sz="3200" dirty="0" err="1">
                <a:effectLst/>
                <a:latin typeface="Times New Roman"/>
                <a:ea typeface="Times New Roman"/>
              </a:rPr>
              <a:t>năm</a:t>
            </a:r>
            <a:r>
              <a:rPr lang="en-US" sz="3200" dirty="0">
                <a:effectLst/>
                <a:latin typeface="Times New Roman"/>
                <a:ea typeface="Times New Roman"/>
              </a:rPr>
              <a:t> </a:t>
            </a:r>
            <a:r>
              <a:rPr lang="en-US" sz="3200" dirty="0" err="1">
                <a:effectLst/>
                <a:latin typeface="Times New Roman"/>
                <a:ea typeface="Times New Roman"/>
              </a:rPr>
              <a:t>có</a:t>
            </a:r>
            <a:r>
              <a:rPr lang="en-US" sz="3200" dirty="0">
                <a:effectLst/>
                <a:latin typeface="Times New Roman"/>
                <a:ea typeface="Times New Roman"/>
              </a:rPr>
              <a:t> </a:t>
            </a:r>
            <a:r>
              <a:rPr lang="en-US" sz="3200" dirty="0" err="1">
                <a:effectLst/>
                <a:latin typeface="Times New Roman"/>
                <a:ea typeface="Times New Roman"/>
              </a:rPr>
              <a:t>mấy</a:t>
            </a:r>
            <a:r>
              <a:rPr lang="en-US" sz="3200" dirty="0">
                <a:effectLst/>
                <a:latin typeface="Times New Roman"/>
                <a:ea typeface="Times New Roman"/>
              </a:rPr>
              <a:t> </a:t>
            </a:r>
            <a:r>
              <a:rPr lang="en-US" sz="3200" dirty="0" err="1">
                <a:effectLst/>
                <a:latin typeface="Times New Roman"/>
                <a:ea typeface="Times New Roman"/>
              </a:rPr>
              <a:t>mùa</a:t>
            </a:r>
            <a:r>
              <a:rPr lang="en-US" sz="3200" dirty="0">
                <a:effectLst/>
                <a:latin typeface="Times New Roman"/>
                <a:ea typeface="Times New Roman"/>
              </a:rPr>
              <a:t>? </a:t>
            </a:r>
            <a:r>
              <a:rPr lang="en-US" sz="3200" dirty="0" err="1">
                <a:effectLst/>
                <a:latin typeface="Times New Roman"/>
                <a:ea typeface="Times New Roman"/>
              </a:rPr>
              <a:t>Đó</a:t>
            </a:r>
            <a:r>
              <a:rPr lang="en-US" sz="3200" dirty="0">
                <a:effectLst/>
                <a:latin typeface="Times New Roman"/>
                <a:ea typeface="Times New Roman"/>
              </a:rPr>
              <a:t> </a:t>
            </a:r>
            <a:r>
              <a:rPr lang="en-US" sz="3200" dirty="0" err="1">
                <a:effectLst/>
                <a:latin typeface="Times New Roman"/>
                <a:ea typeface="Times New Roman"/>
              </a:rPr>
              <a:t>là</a:t>
            </a:r>
            <a:r>
              <a:rPr lang="en-US" sz="3200" dirty="0">
                <a:effectLst/>
                <a:latin typeface="Times New Roman"/>
                <a:ea typeface="Times New Roman"/>
              </a:rPr>
              <a:t> </a:t>
            </a:r>
            <a:r>
              <a:rPr lang="en-US" sz="3200" dirty="0" err="1">
                <a:effectLst/>
                <a:latin typeface="Times New Roman"/>
                <a:ea typeface="Times New Roman"/>
              </a:rPr>
              <a:t>những</a:t>
            </a:r>
            <a:r>
              <a:rPr lang="en-US" sz="3200" dirty="0">
                <a:effectLst/>
                <a:latin typeface="Times New Roman"/>
                <a:ea typeface="Times New Roman"/>
              </a:rPr>
              <a:t> </a:t>
            </a:r>
            <a:r>
              <a:rPr lang="en-US" sz="3200" dirty="0" err="1">
                <a:effectLst/>
                <a:latin typeface="Times New Roman"/>
                <a:ea typeface="Times New Roman"/>
              </a:rPr>
              <a:t>mùa</a:t>
            </a:r>
            <a:r>
              <a:rPr lang="en-US" sz="3200" dirty="0">
                <a:effectLst/>
                <a:latin typeface="Times New Roman"/>
                <a:ea typeface="Times New Roman"/>
              </a:rPr>
              <a:t> </a:t>
            </a:r>
            <a:r>
              <a:rPr lang="en-US" sz="3200" dirty="0" err="1">
                <a:effectLst/>
                <a:latin typeface="Times New Roman"/>
                <a:ea typeface="Times New Roman"/>
              </a:rPr>
              <a:t>nào</a:t>
            </a:r>
            <a:r>
              <a:rPr lang="en-US" sz="3200" dirty="0">
                <a:effectLst/>
                <a:latin typeface="Times New Roman"/>
                <a:ea typeface="Times New Roman"/>
              </a:rPr>
              <a:t>?</a:t>
            </a:r>
          </a:p>
          <a:p>
            <a:pPr algn="just"/>
            <a:r>
              <a:rPr lang="en-US" sz="3200" dirty="0">
                <a:effectLst/>
                <a:latin typeface="Times New Roman"/>
                <a:ea typeface="Times New Roman"/>
              </a:rPr>
              <a:t>- </a:t>
            </a:r>
            <a:r>
              <a:rPr lang="en-US" sz="3200" dirty="0" err="1">
                <a:effectLst/>
                <a:latin typeface="Times New Roman"/>
                <a:ea typeface="Times New Roman"/>
              </a:rPr>
              <a:t>Các</a:t>
            </a:r>
            <a:r>
              <a:rPr lang="en-US" sz="3200" dirty="0">
                <a:effectLst/>
                <a:latin typeface="Times New Roman"/>
                <a:ea typeface="Times New Roman"/>
              </a:rPr>
              <a:t> con </a:t>
            </a:r>
            <a:r>
              <a:rPr lang="en-US" sz="3200" dirty="0" err="1">
                <a:effectLst/>
                <a:latin typeface="Times New Roman"/>
                <a:ea typeface="Times New Roman"/>
              </a:rPr>
              <a:t>thử</a:t>
            </a:r>
            <a:r>
              <a:rPr lang="en-US" sz="3200" dirty="0">
                <a:effectLst/>
                <a:latin typeface="Times New Roman"/>
                <a:ea typeface="Times New Roman"/>
              </a:rPr>
              <a:t> </a:t>
            </a:r>
            <a:r>
              <a:rPr lang="en-US" sz="3200" dirty="0" err="1">
                <a:effectLst/>
                <a:latin typeface="Times New Roman"/>
                <a:ea typeface="Times New Roman"/>
              </a:rPr>
              <a:t>nghĩ</a:t>
            </a:r>
            <a:r>
              <a:rPr lang="en-US" sz="3200" dirty="0">
                <a:effectLst/>
                <a:latin typeface="Times New Roman"/>
                <a:ea typeface="Times New Roman"/>
              </a:rPr>
              <a:t> </a:t>
            </a:r>
            <a:r>
              <a:rPr lang="en-US" sz="3200" dirty="0" err="1">
                <a:effectLst/>
                <a:latin typeface="Times New Roman"/>
                <a:ea typeface="Times New Roman"/>
              </a:rPr>
              <a:t>xem</a:t>
            </a:r>
            <a:r>
              <a:rPr lang="en-US" sz="3200" dirty="0">
                <a:effectLst/>
                <a:latin typeface="Times New Roman"/>
                <a:ea typeface="Times New Roman"/>
              </a:rPr>
              <a:t> </a:t>
            </a:r>
            <a:r>
              <a:rPr lang="en-US" sz="3200" dirty="0" err="1">
                <a:effectLst/>
                <a:latin typeface="Times New Roman"/>
                <a:ea typeface="Times New Roman"/>
              </a:rPr>
              <a:t>bây</a:t>
            </a:r>
            <a:r>
              <a:rPr lang="en-US" sz="3200" dirty="0">
                <a:effectLst/>
                <a:latin typeface="Times New Roman"/>
                <a:ea typeface="Times New Roman"/>
              </a:rPr>
              <a:t> </a:t>
            </a:r>
            <a:r>
              <a:rPr lang="en-US" sz="3200" dirty="0" err="1">
                <a:effectLst/>
                <a:latin typeface="Times New Roman"/>
                <a:ea typeface="Times New Roman"/>
              </a:rPr>
              <a:t>giờ</a:t>
            </a:r>
            <a:r>
              <a:rPr lang="en-US" sz="3200" dirty="0">
                <a:effectLst/>
                <a:latin typeface="Times New Roman"/>
                <a:ea typeface="Times New Roman"/>
              </a:rPr>
              <a:t> </a:t>
            </a:r>
            <a:r>
              <a:rPr lang="en-US" sz="3200" dirty="0" err="1">
                <a:effectLst/>
                <a:latin typeface="Times New Roman"/>
                <a:ea typeface="Times New Roman"/>
              </a:rPr>
              <a:t>là</a:t>
            </a:r>
            <a:r>
              <a:rPr lang="en-US" sz="3200" dirty="0">
                <a:effectLst/>
                <a:latin typeface="Times New Roman"/>
                <a:ea typeface="Times New Roman"/>
              </a:rPr>
              <a:t> </a:t>
            </a:r>
            <a:r>
              <a:rPr lang="en-US" sz="3200" dirty="0" err="1">
                <a:effectLst/>
                <a:latin typeface="Times New Roman"/>
                <a:ea typeface="Times New Roman"/>
              </a:rPr>
              <a:t>mùa</a:t>
            </a:r>
            <a:r>
              <a:rPr lang="en-US" sz="3200" dirty="0">
                <a:effectLst/>
                <a:latin typeface="Times New Roman"/>
                <a:ea typeface="Times New Roman"/>
              </a:rPr>
              <a:t> </a:t>
            </a:r>
            <a:r>
              <a:rPr lang="en-US" sz="3200" dirty="0" err="1">
                <a:effectLst/>
                <a:latin typeface="Times New Roman"/>
                <a:ea typeface="Times New Roman"/>
              </a:rPr>
              <a:t>gì</a:t>
            </a:r>
            <a:r>
              <a:rPr lang="en-US" sz="3200" dirty="0">
                <a:effectLst/>
                <a:latin typeface="Times New Roman"/>
                <a:ea typeface="Times New Roman"/>
              </a:rPr>
              <a:t>?</a:t>
            </a:r>
          </a:p>
          <a:p>
            <a:pPr algn="just"/>
            <a:r>
              <a:rPr lang="en-US" sz="3200" dirty="0">
                <a:effectLst/>
                <a:latin typeface="Times New Roman"/>
                <a:ea typeface="Times New Roman"/>
              </a:rPr>
              <a:t>- </a:t>
            </a:r>
            <a:r>
              <a:rPr lang="en-US" sz="3200" dirty="0" err="1">
                <a:effectLst/>
                <a:latin typeface="Times New Roman"/>
                <a:ea typeface="Times New Roman"/>
              </a:rPr>
              <a:t>Tại</a:t>
            </a:r>
            <a:r>
              <a:rPr lang="en-US" sz="3200" dirty="0">
                <a:effectLst/>
                <a:latin typeface="Times New Roman"/>
                <a:ea typeface="Times New Roman"/>
              </a:rPr>
              <a:t> </a:t>
            </a:r>
            <a:r>
              <a:rPr lang="en-US" sz="3200" dirty="0" err="1">
                <a:effectLst/>
                <a:latin typeface="Times New Roman"/>
                <a:ea typeface="Times New Roman"/>
              </a:rPr>
              <a:t>sao</a:t>
            </a:r>
            <a:r>
              <a:rPr lang="en-US" sz="3200" dirty="0">
                <a:effectLst/>
                <a:latin typeface="Times New Roman"/>
                <a:ea typeface="Times New Roman"/>
              </a:rPr>
              <a:t> </a:t>
            </a:r>
            <a:r>
              <a:rPr lang="en-US" sz="3200" dirty="0" err="1">
                <a:effectLst/>
                <a:latin typeface="Times New Roman"/>
                <a:ea typeface="Times New Roman"/>
              </a:rPr>
              <a:t>các</a:t>
            </a:r>
            <a:r>
              <a:rPr lang="en-US" sz="3200" dirty="0">
                <a:effectLst/>
                <a:latin typeface="Times New Roman"/>
                <a:ea typeface="Times New Roman"/>
              </a:rPr>
              <a:t> con </a:t>
            </a:r>
            <a:r>
              <a:rPr lang="en-US" sz="3200" dirty="0" err="1">
                <a:effectLst/>
                <a:latin typeface="Times New Roman"/>
                <a:ea typeface="Times New Roman"/>
              </a:rPr>
              <a:t>nghĩ</a:t>
            </a:r>
            <a:r>
              <a:rPr lang="en-US" sz="3200" dirty="0">
                <a:effectLst/>
                <a:latin typeface="Times New Roman"/>
                <a:ea typeface="Times New Roman"/>
              </a:rPr>
              <a:t> </a:t>
            </a:r>
            <a:r>
              <a:rPr lang="en-US" sz="3200" dirty="0" err="1">
                <a:effectLst/>
                <a:latin typeface="Times New Roman"/>
                <a:ea typeface="Times New Roman"/>
              </a:rPr>
              <a:t>bây</a:t>
            </a:r>
            <a:r>
              <a:rPr lang="en-US" sz="3200" dirty="0">
                <a:effectLst/>
                <a:latin typeface="Times New Roman"/>
                <a:ea typeface="Times New Roman"/>
              </a:rPr>
              <a:t> </a:t>
            </a:r>
            <a:r>
              <a:rPr lang="en-US" sz="3200" dirty="0" err="1">
                <a:effectLst/>
                <a:latin typeface="Times New Roman"/>
                <a:ea typeface="Times New Roman"/>
              </a:rPr>
              <a:t>giờ</a:t>
            </a:r>
            <a:r>
              <a:rPr lang="en-US" sz="3200" dirty="0">
                <a:effectLst/>
                <a:latin typeface="Times New Roman"/>
                <a:ea typeface="Times New Roman"/>
              </a:rPr>
              <a:t> </a:t>
            </a:r>
            <a:r>
              <a:rPr lang="en-US" sz="3200" dirty="0" err="1">
                <a:effectLst/>
                <a:latin typeface="Times New Roman"/>
                <a:ea typeface="Times New Roman"/>
              </a:rPr>
              <a:t>là</a:t>
            </a:r>
            <a:r>
              <a:rPr lang="en-US" sz="3200" dirty="0">
                <a:effectLst/>
                <a:latin typeface="Times New Roman"/>
                <a:ea typeface="Times New Roman"/>
              </a:rPr>
              <a:t> </a:t>
            </a:r>
            <a:r>
              <a:rPr lang="en-US" sz="3200" dirty="0" err="1">
                <a:effectLst/>
                <a:latin typeface="Times New Roman"/>
                <a:ea typeface="Times New Roman"/>
              </a:rPr>
              <a:t>mùa</a:t>
            </a:r>
            <a:r>
              <a:rPr lang="en-US" sz="3200" dirty="0">
                <a:effectLst/>
                <a:latin typeface="Times New Roman"/>
                <a:ea typeface="Times New Roman"/>
              </a:rPr>
              <a:t> </a:t>
            </a:r>
            <a:r>
              <a:rPr lang="en-US" sz="3200" dirty="0" err="1">
                <a:effectLst/>
                <a:latin typeface="Times New Roman"/>
                <a:ea typeface="Times New Roman"/>
              </a:rPr>
              <a:t>xuân</a:t>
            </a:r>
            <a:r>
              <a:rPr lang="en-US" sz="3200" dirty="0">
                <a:effectLst/>
                <a:latin typeface="Times New Roman"/>
                <a:ea typeface="Times New Roman"/>
              </a:rPr>
              <a:t>? </a:t>
            </a:r>
          </a:p>
          <a:p>
            <a:pPr algn="just"/>
            <a:r>
              <a:rPr lang="en-US" sz="3200">
                <a:effectLst/>
                <a:latin typeface="Times New Roman"/>
                <a:ea typeface="Times New Roman"/>
              </a:rPr>
              <a:t>- Mùa </a:t>
            </a:r>
            <a:r>
              <a:rPr lang="en-US" sz="3200" dirty="0" err="1">
                <a:effectLst/>
                <a:latin typeface="Times New Roman"/>
                <a:ea typeface="Times New Roman"/>
              </a:rPr>
              <a:t>xuân</a:t>
            </a:r>
            <a:r>
              <a:rPr lang="en-US" sz="3200" dirty="0">
                <a:effectLst/>
                <a:latin typeface="Times New Roman"/>
                <a:ea typeface="Times New Roman"/>
              </a:rPr>
              <a:t> </a:t>
            </a:r>
            <a:r>
              <a:rPr lang="en-US" sz="3200" dirty="0" err="1">
                <a:effectLst/>
                <a:latin typeface="Times New Roman"/>
                <a:ea typeface="Times New Roman"/>
              </a:rPr>
              <a:t>có</a:t>
            </a:r>
            <a:r>
              <a:rPr lang="en-US" sz="3200" dirty="0">
                <a:effectLst/>
                <a:latin typeface="Times New Roman"/>
                <a:ea typeface="Times New Roman"/>
              </a:rPr>
              <a:t> </a:t>
            </a:r>
            <a:r>
              <a:rPr lang="en-US" sz="3200" dirty="0" err="1">
                <a:effectLst/>
                <a:latin typeface="Times New Roman"/>
                <a:ea typeface="Times New Roman"/>
              </a:rPr>
              <a:t>gì</a:t>
            </a:r>
            <a:r>
              <a:rPr lang="en-US" sz="3200" dirty="0">
                <a:effectLst/>
                <a:latin typeface="Times New Roman"/>
                <a:ea typeface="Times New Roman"/>
              </a:rPr>
              <a:t> </a:t>
            </a:r>
            <a:r>
              <a:rPr lang="en-US" sz="3200" dirty="0" err="1">
                <a:effectLst/>
                <a:latin typeface="Times New Roman"/>
                <a:ea typeface="Times New Roman"/>
              </a:rPr>
              <a:t>đặc</a:t>
            </a:r>
            <a:r>
              <a:rPr lang="en-US" sz="3200" dirty="0">
                <a:effectLst/>
                <a:latin typeface="Times New Roman"/>
                <a:ea typeface="Times New Roman"/>
              </a:rPr>
              <a:t> </a:t>
            </a:r>
            <a:r>
              <a:rPr lang="en-US" sz="3200" dirty="0" err="1">
                <a:effectLst/>
                <a:latin typeface="Times New Roman"/>
                <a:ea typeface="Times New Roman"/>
              </a:rPr>
              <a:t>biệt</a:t>
            </a:r>
            <a:r>
              <a:rPr lang="en-US" sz="3200" dirty="0">
                <a:effectLst/>
                <a:latin typeface="Times New Roman"/>
                <a:ea typeface="Times New Roman"/>
              </a:rPr>
              <a:t>? </a:t>
            </a:r>
          </a:p>
          <a:p>
            <a:pPr algn="ctr" fontAlgn="base">
              <a:spcBef>
                <a:spcPct val="0"/>
              </a:spcBef>
              <a:spcAft>
                <a:spcPct val="0"/>
              </a:spcAft>
            </a:pPr>
            <a:endParaRPr lang="en-US" sz="3200" b="1" u="sng"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7530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09573"/>
                                        </p:tgtEl>
                                        <p:attrNameLst>
                                          <p:attrName>style.visibility</p:attrName>
                                        </p:attrNameLst>
                                      </p:cBhvr>
                                      <p:to>
                                        <p:strVal val="visible"/>
                                      </p:to>
                                    </p:set>
                                    <p:anim calcmode="lin" valueType="num">
                                      <p:cBhvr>
                                        <p:cTn id="12" dur="1000" fill="hold"/>
                                        <p:tgtEl>
                                          <p:spTgt spid="109573"/>
                                        </p:tgtEl>
                                        <p:attrNameLst>
                                          <p:attrName>ppt_x</p:attrName>
                                        </p:attrNameLst>
                                      </p:cBhvr>
                                      <p:tavLst>
                                        <p:tav tm="0">
                                          <p:val>
                                            <p:strVal val="#ppt_x-.2"/>
                                          </p:val>
                                        </p:tav>
                                        <p:tav tm="100000">
                                          <p:val>
                                            <p:strVal val="#ppt_x"/>
                                          </p:val>
                                        </p:tav>
                                      </p:tavLst>
                                    </p:anim>
                                    <p:anim calcmode="lin" valueType="num">
                                      <p:cBhvr>
                                        <p:cTn id="13" dur="1000" fill="hold"/>
                                        <p:tgtEl>
                                          <p:spTgt spid="10957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9573"/>
                                        </p:tgtEl>
                                      </p:cBhvr>
                                    </p:animEffect>
                                  </p:childTnLst>
                                  <p:subTnLst>
                                    <p:audio>
                                      <p:cMediaNode>
                                        <p:cTn display="0" masterRel="sameClick">
                                          <p:stCondLst>
                                            <p:cond evt="begin" delay="0">
                                              <p:tn val="10"/>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8" name="Text Box 6"/>
          <p:cNvSpPr txBox="1">
            <a:spLocks noChangeArrowheads="1"/>
          </p:cNvSpPr>
          <p:nvPr/>
        </p:nvSpPr>
        <p:spPr bwMode="auto">
          <a:xfrm>
            <a:off x="495300" y="2438400"/>
            <a:ext cx="815340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dirty="0">
                <a:solidFill>
                  <a:srgbClr val="000000"/>
                </a:solidFill>
              </a:rPr>
              <a:t> </a:t>
            </a:r>
            <a:r>
              <a:rPr lang="en-US" sz="2800" b="1" dirty="0">
                <a:solidFill>
                  <a:srgbClr val="000099"/>
                </a:solidFill>
                <a:latin typeface="Times New Roman" pitchFamily="18" charset="0"/>
              </a:rPr>
              <a:t>* </a:t>
            </a:r>
            <a:r>
              <a:rPr lang="en-US" sz="2800" b="1" i="1" dirty="0" err="1">
                <a:solidFill>
                  <a:schemeClr val="accent2"/>
                </a:solidFill>
                <a:effectLst/>
                <a:latin typeface="Times New Roman"/>
                <a:ea typeface="Times New Roman"/>
              </a:rPr>
              <a:t>Tìm</a:t>
            </a:r>
            <a:r>
              <a:rPr lang="en-US" sz="2800" b="1" i="1" dirty="0">
                <a:solidFill>
                  <a:schemeClr val="accent2"/>
                </a:solidFill>
                <a:effectLst/>
                <a:latin typeface="Times New Roman"/>
                <a:ea typeface="Times New Roman"/>
              </a:rPr>
              <a:t> </a:t>
            </a:r>
            <a:r>
              <a:rPr lang="en-US" sz="2800" b="1" i="1" dirty="0" err="1">
                <a:solidFill>
                  <a:schemeClr val="accent2"/>
                </a:solidFill>
                <a:effectLst/>
                <a:latin typeface="Times New Roman"/>
                <a:ea typeface="Times New Roman"/>
              </a:rPr>
              <a:t>hiểu</a:t>
            </a:r>
            <a:r>
              <a:rPr lang="en-US" sz="2800" b="1" i="1" dirty="0">
                <a:solidFill>
                  <a:schemeClr val="accent2"/>
                </a:solidFill>
                <a:effectLst/>
                <a:latin typeface="Times New Roman"/>
                <a:ea typeface="Times New Roman"/>
              </a:rPr>
              <a:t> </a:t>
            </a:r>
            <a:r>
              <a:rPr lang="en-US" sz="2800" b="1" i="1" dirty="0" err="1">
                <a:solidFill>
                  <a:schemeClr val="accent2"/>
                </a:solidFill>
                <a:effectLst/>
                <a:latin typeface="Times New Roman"/>
                <a:ea typeface="Times New Roman"/>
              </a:rPr>
              <a:t>về</a:t>
            </a:r>
            <a:r>
              <a:rPr lang="en-US" sz="2800" b="1" i="1" dirty="0">
                <a:solidFill>
                  <a:schemeClr val="accent2"/>
                </a:solidFill>
                <a:effectLst/>
                <a:latin typeface="Times New Roman"/>
                <a:ea typeface="Times New Roman"/>
              </a:rPr>
              <a:t> </a:t>
            </a:r>
            <a:r>
              <a:rPr lang="en-US" sz="2800" b="1" i="1" dirty="0" err="1">
                <a:solidFill>
                  <a:schemeClr val="accent2"/>
                </a:solidFill>
                <a:effectLst/>
                <a:latin typeface="Times New Roman"/>
                <a:ea typeface="Times New Roman"/>
              </a:rPr>
              <a:t>thời</a:t>
            </a:r>
            <a:r>
              <a:rPr lang="en-US" sz="2800" b="1" i="1" dirty="0">
                <a:solidFill>
                  <a:schemeClr val="accent2"/>
                </a:solidFill>
                <a:effectLst/>
                <a:latin typeface="Times New Roman"/>
                <a:ea typeface="Times New Roman"/>
              </a:rPr>
              <a:t> </a:t>
            </a:r>
            <a:r>
              <a:rPr lang="en-US" sz="2800" b="1" i="1" dirty="0" err="1">
                <a:solidFill>
                  <a:schemeClr val="accent2"/>
                </a:solidFill>
                <a:effectLst/>
                <a:latin typeface="Times New Roman"/>
                <a:ea typeface="Times New Roman"/>
              </a:rPr>
              <a:t>tiết</a:t>
            </a:r>
            <a:r>
              <a:rPr lang="en-US" sz="2800" b="1" i="1" dirty="0">
                <a:solidFill>
                  <a:schemeClr val="accent2"/>
                </a:solidFill>
                <a:effectLst/>
                <a:latin typeface="Times New Roman"/>
                <a:ea typeface="Times New Roman"/>
              </a:rPr>
              <a:t> </a:t>
            </a:r>
            <a:r>
              <a:rPr lang="en-US" sz="2800" b="1" i="1" dirty="0" err="1">
                <a:solidFill>
                  <a:schemeClr val="accent2"/>
                </a:solidFill>
                <a:effectLst/>
                <a:latin typeface="Times New Roman"/>
                <a:ea typeface="Times New Roman"/>
              </a:rPr>
              <a:t>mùa</a:t>
            </a:r>
            <a:r>
              <a:rPr lang="en-US" sz="2800" b="1" i="1" dirty="0">
                <a:solidFill>
                  <a:schemeClr val="accent2"/>
                </a:solidFill>
                <a:effectLst/>
                <a:latin typeface="Times New Roman"/>
                <a:ea typeface="Times New Roman"/>
              </a:rPr>
              <a:t> </a:t>
            </a:r>
            <a:r>
              <a:rPr lang="en-US" sz="2800" b="1" i="1" dirty="0" err="1">
                <a:solidFill>
                  <a:schemeClr val="accent2"/>
                </a:solidFill>
                <a:effectLst/>
                <a:latin typeface="Times New Roman"/>
                <a:ea typeface="Times New Roman"/>
              </a:rPr>
              <a:t>xuân</a:t>
            </a:r>
            <a:endParaRPr lang="en-US" sz="2800" b="1" dirty="0">
              <a:solidFill>
                <a:schemeClr val="accent2"/>
              </a:solidFill>
              <a:latin typeface="Times New Roman" pitchFamily="18" charset="0"/>
            </a:endParaRPr>
          </a:p>
          <a:p>
            <a:pPr algn="just"/>
            <a:r>
              <a:rPr lang="en-US" sz="2400" b="1" dirty="0">
                <a:solidFill>
                  <a:schemeClr val="accent2"/>
                </a:solidFill>
                <a:latin typeface="Times New Roman" pitchFamily="18" charset="0"/>
              </a:rPr>
              <a:t> </a:t>
            </a:r>
            <a:r>
              <a:rPr lang="en-US" sz="2400" dirty="0">
                <a:effectLst/>
                <a:latin typeface="Times New Roman"/>
                <a:ea typeface="Times New Roman"/>
              </a:rPr>
              <a:t>- </a:t>
            </a:r>
            <a:r>
              <a:rPr lang="en-US" sz="2400" dirty="0" err="1">
                <a:effectLst/>
                <a:latin typeface="Times New Roman"/>
                <a:ea typeface="Times New Roman"/>
              </a:rPr>
              <a:t>Thời</a:t>
            </a:r>
            <a:r>
              <a:rPr lang="en-US" sz="2400" dirty="0">
                <a:effectLst/>
                <a:latin typeface="Times New Roman"/>
                <a:ea typeface="Times New Roman"/>
              </a:rPr>
              <a:t> </a:t>
            </a:r>
            <a:r>
              <a:rPr lang="en-US" sz="2400" dirty="0" err="1">
                <a:effectLst/>
                <a:latin typeface="Times New Roman"/>
                <a:ea typeface="Times New Roman"/>
              </a:rPr>
              <a:t>tiết</a:t>
            </a:r>
            <a:r>
              <a:rPr lang="en-US" sz="2400" dirty="0">
                <a:effectLst/>
                <a:latin typeface="Times New Roman"/>
                <a:ea typeface="Times New Roman"/>
              </a:rPr>
              <a:t> </a:t>
            </a:r>
            <a:r>
              <a:rPr lang="en-US" sz="2400" dirty="0" err="1">
                <a:effectLst/>
                <a:latin typeface="Times New Roman"/>
                <a:ea typeface="Times New Roman"/>
              </a:rPr>
              <a:t>mùa</a:t>
            </a:r>
            <a:r>
              <a:rPr lang="en-US" sz="2400" dirty="0">
                <a:effectLst/>
                <a:latin typeface="Times New Roman"/>
                <a:ea typeface="Times New Roman"/>
              </a:rPr>
              <a:t> </a:t>
            </a:r>
            <a:r>
              <a:rPr lang="en-US" sz="2400" dirty="0" err="1">
                <a:effectLst/>
                <a:latin typeface="Times New Roman"/>
                <a:ea typeface="Times New Roman"/>
              </a:rPr>
              <a:t>xuân</a:t>
            </a:r>
            <a:r>
              <a:rPr lang="en-US" sz="2400" dirty="0">
                <a:effectLst/>
                <a:latin typeface="Times New Roman"/>
                <a:ea typeface="Times New Roman"/>
              </a:rPr>
              <a:t> </a:t>
            </a:r>
            <a:r>
              <a:rPr lang="en-US" sz="2400" dirty="0" err="1">
                <a:effectLst/>
                <a:latin typeface="Times New Roman"/>
                <a:ea typeface="Times New Roman"/>
              </a:rPr>
              <a:t>như</a:t>
            </a:r>
            <a:r>
              <a:rPr lang="en-US" sz="2400" dirty="0">
                <a:effectLst/>
                <a:latin typeface="Times New Roman"/>
                <a:ea typeface="Times New Roman"/>
              </a:rPr>
              <a:t> </a:t>
            </a:r>
            <a:r>
              <a:rPr lang="en-US" sz="2400" dirty="0" err="1">
                <a:effectLst/>
                <a:latin typeface="Times New Roman"/>
                <a:ea typeface="Times New Roman"/>
              </a:rPr>
              <a:t>thế</a:t>
            </a:r>
            <a:r>
              <a:rPr lang="en-US" sz="2400" dirty="0">
                <a:effectLst/>
                <a:latin typeface="Times New Roman"/>
                <a:ea typeface="Times New Roman"/>
              </a:rPr>
              <a:t> </a:t>
            </a:r>
            <a:r>
              <a:rPr lang="en-US" sz="2400" dirty="0" err="1">
                <a:effectLst/>
                <a:latin typeface="Times New Roman"/>
                <a:ea typeface="Times New Roman"/>
              </a:rPr>
              <a:t>nào</a:t>
            </a:r>
            <a:r>
              <a:rPr lang="en-US" sz="2400" dirty="0">
                <a:effectLst/>
                <a:latin typeface="Times New Roman"/>
                <a:ea typeface="Times New Roman"/>
              </a:rPr>
              <a:t>? </a:t>
            </a:r>
            <a:r>
              <a:rPr lang="en-US" sz="2400" dirty="0" err="1">
                <a:effectLst/>
                <a:latin typeface="Times New Roman"/>
                <a:ea typeface="Times New Roman"/>
              </a:rPr>
              <a:t>Có</a:t>
            </a:r>
            <a:r>
              <a:rPr lang="en-US" sz="2400" dirty="0">
                <a:effectLst/>
                <a:latin typeface="Times New Roman"/>
                <a:ea typeface="Times New Roman"/>
              </a:rPr>
              <a:t> </a:t>
            </a:r>
            <a:r>
              <a:rPr lang="en-US" sz="2400" dirty="0" err="1">
                <a:effectLst/>
                <a:latin typeface="Times New Roman"/>
                <a:ea typeface="Times New Roman"/>
              </a:rPr>
              <a:t>gì</a:t>
            </a:r>
            <a:r>
              <a:rPr lang="en-US" sz="2400" dirty="0">
                <a:effectLst/>
                <a:latin typeface="Times New Roman"/>
                <a:ea typeface="Times New Roman"/>
              </a:rPr>
              <a:t> </a:t>
            </a:r>
            <a:r>
              <a:rPr lang="en-US" sz="2400" dirty="0" err="1">
                <a:effectLst/>
                <a:latin typeface="Times New Roman"/>
                <a:ea typeface="Times New Roman"/>
              </a:rPr>
              <a:t>khác</a:t>
            </a:r>
            <a:r>
              <a:rPr lang="en-US" sz="2400" dirty="0">
                <a:effectLst/>
                <a:latin typeface="Times New Roman"/>
                <a:ea typeface="Times New Roman"/>
              </a:rPr>
              <a:t> so </a:t>
            </a:r>
            <a:r>
              <a:rPr lang="en-US" sz="2400" dirty="0" err="1">
                <a:effectLst/>
                <a:latin typeface="Times New Roman"/>
                <a:ea typeface="Times New Roman"/>
              </a:rPr>
              <a:t>với</a:t>
            </a:r>
            <a:r>
              <a:rPr lang="en-US" sz="2400" dirty="0">
                <a:effectLst/>
                <a:latin typeface="Times New Roman"/>
                <a:ea typeface="Times New Roman"/>
              </a:rPr>
              <a:t> </a:t>
            </a:r>
            <a:r>
              <a:rPr lang="en-US" sz="2400" dirty="0" err="1">
                <a:effectLst/>
                <a:latin typeface="Times New Roman"/>
                <a:ea typeface="Times New Roman"/>
              </a:rPr>
              <a:t>thời</a:t>
            </a:r>
            <a:r>
              <a:rPr lang="en-US" sz="2400" dirty="0">
                <a:effectLst/>
                <a:latin typeface="Times New Roman"/>
                <a:ea typeface="Times New Roman"/>
              </a:rPr>
              <a:t> </a:t>
            </a:r>
            <a:r>
              <a:rPr lang="en-US" sz="2400" dirty="0" err="1">
                <a:effectLst/>
                <a:latin typeface="Times New Roman"/>
                <a:ea typeface="Times New Roman"/>
              </a:rPr>
              <a:t>tiết</a:t>
            </a:r>
            <a:r>
              <a:rPr lang="en-US" sz="2400" dirty="0">
                <a:effectLst/>
                <a:latin typeface="Times New Roman"/>
                <a:ea typeface="Times New Roman"/>
              </a:rPr>
              <a:t> </a:t>
            </a:r>
            <a:r>
              <a:rPr lang="en-US" sz="2400" dirty="0" err="1">
                <a:effectLst/>
                <a:latin typeface="Times New Roman"/>
                <a:ea typeface="Times New Roman"/>
              </a:rPr>
              <a:t>mùa</a:t>
            </a:r>
            <a:r>
              <a:rPr lang="en-US" sz="2400" dirty="0">
                <a:effectLst/>
                <a:latin typeface="Times New Roman"/>
                <a:ea typeface="Times New Roman"/>
              </a:rPr>
              <a:t> </a:t>
            </a:r>
            <a:r>
              <a:rPr lang="en-US" sz="2400" dirty="0" err="1">
                <a:effectLst/>
                <a:latin typeface="Times New Roman"/>
                <a:ea typeface="Times New Roman"/>
              </a:rPr>
              <a:t>đông</a:t>
            </a:r>
            <a:r>
              <a:rPr lang="en-US" sz="2400" dirty="0">
                <a:effectLst/>
                <a:latin typeface="Times New Roman"/>
                <a:ea typeface="Times New Roman"/>
              </a:rPr>
              <a:t>?</a:t>
            </a:r>
          </a:p>
          <a:p>
            <a:pPr algn="just"/>
            <a:r>
              <a:rPr lang="en-US" sz="2400" i="1" dirty="0">
                <a:effectLst/>
                <a:latin typeface="Times New Roman"/>
                <a:ea typeface="Times New Roman"/>
              </a:rPr>
              <a:t>(</a:t>
            </a:r>
            <a:r>
              <a:rPr lang="en-US" sz="2400" i="1" dirty="0" err="1">
                <a:effectLst/>
                <a:latin typeface="Times New Roman"/>
                <a:ea typeface="Times New Roman"/>
              </a:rPr>
              <a:t>Mùa</a:t>
            </a:r>
            <a:r>
              <a:rPr lang="en-US" sz="2400" i="1" dirty="0">
                <a:effectLst/>
                <a:latin typeface="Times New Roman"/>
                <a:ea typeface="Times New Roman"/>
              </a:rPr>
              <a:t> </a:t>
            </a:r>
            <a:r>
              <a:rPr lang="en-US" sz="2400" i="1" dirty="0" err="1">
                <a:effectLst/>
                <a:latin typeface="Times New Roman"/>
                <a:ea typeface="Times New Roman"/>
              </a:rPr>
              <a:t>xuân</a:t>
            </a:r>
            <a:r>
              <a:rPr lang="en-US" sz="2400" i="1" dirty="0">
                <a:effectLst/>
                <a:latin typeface="Times New Roman"/>
                <a:ea typeface="Times New Roman"/>
              </a:rPr>
              <a:t> </a:t>
            </a:r>
            <a:r>
              <a:rPr lang="en-US" sz="2400" i="1" dirty="0" err="1">
                <a:effectLst/>
                <a:latin typeface="Times New Roman"/>
                <a:ea typeface="Times New Roman"/>
              </a:rPr>
              <a:t>thời</a:t>
            </a:r>
            <a:r>
              <a:rPr lang="en-US" sz="2400" i="1" dirty="0">
                <a:effectLst/>
                <a:latin typeface="Times New Roman"/>
                <a:ea typeface="Times New Roman"/>
              </a:rPr>
              <a:t> </a:t>
            </a:r>
            <a:r>
              <a:rPr lang="en-US" sz="2400" i="1" dirty="0" err="1">
                <a:effectLst/>
                <a:latin typeface="Times New Roman"/>
                <a:ea typeface="Times New Roman"/>
              </a:rPr>
              <a:t>tiết</a:t>
            </a:r>
            <a:r>
              <a:rPr lang="en-US" sz="2400" i="1" dirty="0">
                <a:effectLst/>
                <a:latin typeface="Times New Roman"/>
                <a:ea typeface="Times New Roman"/>
              </a:rPr>
              <a:t> </a:t>
            </a:r>
            <a:r>
              <a:rPr lang="en-US" sz="2400" i="1" dirty="0" err="1">
                <a:effectLst/>
                <a:latin typeface="Times New Roman"/>
                <a:ea typeface="Times New Roman"/>
              </a:rPr>
              <a:t>ấm</a:t>
            </a:r>
            <a:r>
              <a:rPr lang="en-US" sz="2400" i="1" dirty="0">
                <a:effectLst/>
                <a:latin typeface="Times New Roman"/>
                <a:ea typeface="Times New Roman"/>
              </a:rPr>
              <a:t> </a:t>
            </a:r>
            <a:r>
              <a:rPr lang="en-US" sz="2400" i="1" dirty="0" err="1">
                <a:effectLst/>
                <a:latin typeface="Times New Roman"/>
                <a:ea typeface="Times New Roman"/>
              </a:rPr>
              <a:t>áp</a:t>
            </a:r>
            <a:r>
              <a:rPr lang="en-US" sz="2400" i="1" dirty="0">
                <a:effectLst/>
                <a:latin typeface="Times New Roman"/>
                <a:ea typeface="Times New Roman"/>
              </a:rPr>
              <a:t>, </a:t>
            </a:r>
            <a:r>
              <a:rPr lang="en-US" sz="2400" i="1" dirty="0" err="1">
                <a:effectLst/>
                <a:latin typeface="Times New Roman"/>
                <a:ea typeface="Times New Roman"/>
              </a:rPr>
              <a:t>mùa</a:t>
            </a:r>
            <a:r>
              <a:rPr lang="en-US" sz="2400" i="1" dirty="0">
                <a:effectLst/>
                <a:latin typeface="Times New Roman"/>
                <a:ea typeface="Times New Roman"/>
              </a:rPr>
              <a:t> </a:t>
            </a:r>
            <a:r>
              <a:rPr lang="en-US" sz="2400" i="1" dirty="0" err="1">
                <a:effectLst/>
                <a:latin typeface="Times New Roman"/>
                <a:ea typeface="Times New Roman"/>
              </a:rPr>
              <a:t>đông</a:t>
            </a:r>
            <a:r>
              <a:rPr lang="en-US" sz="2400" i="1" dirty="0">
                <a:effectLst/>
                <a:latin typeface="Times New Roman"/>
                <a:ea typeface="Times New Roman"/>
              </a:rPr>
              <a:t> </a:t>
            </a:r>
            <a:r>
              <a:rPr lang="en-US" sz="2400" i="1" dirty="0" err="1">
                <a:effectLst/>
                <a:latin typeface="Times New Roman"/>
                <a:ea typeface="Times New Roman"/>
              </a:rPr>
              <a:t>lạnh</a:t>
            </a:r>
            <a:r>
              <a:rPr lang="en-US" sz="2400" i="1" dirty="0">
                <a:effectLst/>
                <a:latin typeface="Times New Roman"/>
                <a:ea typeface="Times New Roman"/>
              </a:rPr>
              <a:t> </a:t>
            </a:r>
            <a:r>
              <a:rPr lang="en-US" sz="2400" i="1" dirty="0" err="1">
                <a:effectLst/>
                <a:latin typeface="Times New Roman"/>
                <a:ea typeface="Times New Roman"/>
              </a:rPr>
              <a:t>giá</a:t>
            </a:r>
            <a:r>
              <a:rPr lang="en-US" sz="2400" i="1" dirty="0">
                <a:effectLst/>
                <a:latin typeface="Times New Roman"/>
                <a:ea typeface="Times New Roman"/>
              </a:rPr>
              <a:t>)</a:t>
            </a:r>
            <a:endParaRPr lang="en-US" sz="2400" dirty="0">
              <a:effectLst/>
              <a:latin typeface="Times New Roman"/>
              <a:ea typeface="Times New Roman"/>
            </a:endParaRPr>
          </a:p>
          <a:p>
            <a:pPr algn="ctr" fontAlgn="base">
              <a:spcBef>
                <a:spcPct val="50000"/>
              </a:spcBef>
              <a:spcAft>
                <a:spcPct val="0"/>
              </a:spcAft>
            </a:pPr>
            <a:r>
              <a:rPr lang="en-US" sz="2400" b="1" dirty="0">
                <a:solidFill>
                  <a:schemeClr val="accent2"/>
                </a:solidFill>
                <a:latin typeface="Times New Roman" pitchFamily="18" charset="0"/>
              </a:rPr>
              <a:t> </a:t>
            </a:r>
            <a:endParaRPr lang="en-US" sz="2400" b="1" dirty="0">
              <a:solidFill>
                <a:srgbClr val="000099"/>
              </a:solidFill>
              <a:latin typeface="Times New Roman" pitchFamily="18" charset="0"/>
            </a:endParaRPr>
          </a:p>
        </p:txBody>
      </p:sp>
      <p:sp>
        <p:nvSpPr>
          <p:cNvPr id="3" name="TextBox 2"/>
          <p:cNvSpPr txBox="1"/>
          <p:nvPr/>
        </p:nvSpPr>
        <p:spPr>
          <a:xfrm>
            <a:off x="1295400" y="1295400"/>
            <a:ext cx="5638800" cy="707886"/>
          </a:xfrm>
          <a:prstGeom prst="rect">
            <a:avLst/>
          </a:prstGeom>
          <a:noFill/>
        </p:spPr>
        <p:txBody>
          <a:bodyPr wrap="square" rtlCol="0">
            <a:spAutoFit/>
          </a:bodyPr>
          <a:lstStyle/>
          <a:p>
            <a:r>
              <a:rPr lang="en-US" sz="4000" u="sng">
                <a:solidFill>
                  <a:srgbClr val="FF0000"/>
                </a:solidFill>
                <a:latin typeface="Times New Roman" panose="02020603050405020304" pitchFamily="18" charset="0"/>
                <a:cs typeface="Times New Roman" panose="02020603050405020304" pitchFamily="18" charset="0"/>
              </a:rPr>
              <a:t>Bé biết gì về mùa xuân</a:t>
            </a:r>
          </a:p>
        </p:txBody>
      </p:sp>
    </p:spTree>
    <p:extLst>
      <p:ext uri="{BB962C8B-B14F-4D97-AF65-F5344CB8AC3E}">
        <p14:creationId xmlns:p14="http://schemas.microsoft.com/office/powerpoint/2010/main" val="385428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500"/>
                                  </p:stCondLst>
                                  <p:childTnLst>
                                    <p:set>
                                      <p:cBhvr>
                                        <p:cTn id="16" dur="1" fill="hold">
                                          <p:stCondLst>
                                            <p:cond delay="0"/>
                                          </p:stCondLst>
                                        </p:cTn>
                                        <p:tgtEl>
                                          <p:spTgt spid="3078"/>
                                        </p:tgtEl>
                                        <p:attrNameLst>
                                          <p:attrName>style.visibility</p:attrName>
                                        </p:attrNameLst>
                                      </p:cBhvr>
                                      <p:to>
                                        <p:strVal val="visible"/>
                                      </p:to>
                                    </p:set>
                                    <p:animEffect transition="in" filter="wheel(4)">
                                      <p:cBhvr>
                                        <p:cTn id="17"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9982200" cy="876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019800"/>
            <a:ext cx="9448800" cy="707886"/>
          </a:xfrm>
          <a:prstGeom prst="rect">
            <a:avLst/>
          </a:prstGeom>
          <a:noFill/>
        </p:spPr>
        <p:txBody>
          <a:bodyPr wrap="square" rtlCol="0">
            <a:spAutoFit/>
          </a:bodyPr>
          <a:lstStyle/>
          <a:p>
            <a:r>
              <a:rPr lang="vi-VN" sz="2000" dirty="0">
                <a:solidFill>
                  <a:srgbClr val="002060"/>
                </a:solidFill>
              </a:rPr>
              <a:t>+ Bầu trời mùa xuân như thế nào? Khi nhìn lên bầu trời chúng mình thường thấy những gì? </a:t>
            </a:r>
            <a:endParaRPr lang="en-US" sz="2000" dirty="0">
              <a:solidFill>
                <a:srgbClr val="002060"/>
              </a:solidFill>
            </a:endParaRPr>
          </a:p>
        </p:txBody>
      </p:sp>
    </p:spTree>
    <p:extLst>
      <p:ext uri="{BB962C8B-B14F-4D97-AF65-F5344CB8AC3E}">
        <p14:creationId xmlns:p14="http://schemas.microsoft.com/office/powerpoint/2010/main" val="334523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solidFill>
                  <a:srgbClr val="000000"/>
                </a:solidFill>
              </a:rPr>
              <a:t>pham thi hong la 9</a:t>
            </a:r>
          </a:p>
        </p:txBody>
      </p:sp>
      <p:sp>
        <p:nvSpPr>
          <p:cNvPr id="110594" name="Rectangle 2"/>
          <p:cNvSpPr>
            <a:spLocks noGrp="1" noChangeArrowheads="1"/>
          </p:cNvSpPr>
          <p:nvPr>
            <p:ph type="title"/>
          </p:nvPr>
        </p:nvSpPr>
        <p:spPr/>
        <p:txBody>
          <a:bodyPr/>
          <a:lstStyle/>
          <a:p>
            <a:endParaRPr lang="en-US"/>
          </a:p>
        </p:txBody>
      </p:sp>
      <p:sp>
        <p:nvSpPr>
          <p:cNvPr id="110595" name="Rectangle 3"/>
          <p:cNvSpPr>
            <a:spLocks noGrp="1" noChangeArrowheads="1"/>
          </p:cNvSpPr>
          <p:nvPr>
            <p:ph type="body" idx="1"/>
          </p:nvPr>
        </p:nvSpPr>
        <p:spPr/>
        <p:txBody>
          <a:bodyPr/>
          <a:lstStyle/>
          <a:p>
            <a:endParaRPr lang="en-US"/>
          </a:p>
        </p:txBody>
      </p:sp>
      <p:pic>
        <p:nvPicPr>
          <p:cNvPr id="110596" name="Picture 4" descr="en 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410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110596"/>
                                        </p:tgtEl>
                                        <p:attrNameLst>
                                          <p:attrName>style.visibility</p:attrName>
                                        </p:attrNameLst>
                                      </p:cBhvr>
                                      <p:to>
                                        <p:strVal val="visible"/>
                                      </p:to>
                                    </p:set>
                                    <p:anim calcmode="lin" valueType="num">
                                      <p:cBhvr>
                                        <p:cTn id="7" dur="1000" fill="hold"/>
                                        <p:tgtEl>
                                          <p:spTgt spid="110596"/>
                                        </p:tgtEl>
                                        <p:attrNameLst>
                                          <p:attrName>ppt_x</p:attrName>
                                        </p:attrNameLst>
                                      </p:cBhvr>
                                      <p:tavLst>
                                        <p:tav tm="0">
                                          <p:val>
                                            <p:strVal val="#ppt_x-.2"/>
                                          </p:val>
                                        </p:tav>
                                        <p:tav tm="100000">
                                          <p:val>
                                            <p:strVal val="#ppt_x"/>
                                          </p:val>
                                        </p:tav>
                                      </p:tavLst>
                                    </p:anim>
                                    <p:anim calcmode="lin" valueType="num">
                                      <p:cBhvr>
                                        <p:cTn id="8" dur="1000" fill="hold"/>
                                        <p:tgtEl>
                                          <p:spTgt spid="11059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0596"/>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a:solidFill>
                  <a:srgbClr val="000000"/>
                </a:solidFill>
              </a:rPr>
              <a:t>pham thi hong la 9</a:t>
            </a:r>
          </a:p>
        </p:txBody>
      </p:sp>
      <p:pic>
        <p:nvPicPr>
          <p:cNvPr id="3074" name="Picture 2" descr="ANd9GcQYrrc9M5yntDT67hJIOyeQ80fvspXfzhhF-nHXP4r2Lg6qVuY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09600" y="5645660"/>
            <a:ext cx="7772400" cy="1569660"/>
          </a:xfrm>
          <a:prstGeom prst="rect">
            <a:avLst/>
          </a:prstGeom>
          <a:noFill/>
        </p:spPr>
        <p:txBody>
          <a:bodyPr wrap="square" rtlCol="0">
            <a:spAutoFit/>
          </a:bodyPr>
          <a:lstStyle/>
          <a:p>
            <a:r>
              <a:rPr lang="en-US" sz="2400" dirty="0" err="1">
                <a:solidFill>
                  <a:srgbClr val="FF0000"/>
                </a:solidFill>
              </a:rPr>
              <a:t>Chim</a:t>
            </a:r>
            <a:r>
              <a:rPr lang="en-US" sz="2400" dirty="0">
                <a:solidFill>
                  <a:srgbClr val="FF0000"/>
                </a:solidFill>
              </a:rPr>
              <a:t> </a:t>
            </a:r>
            <a:r>
              <a:rPr lang="en-US" sz="2400" dirty="0" err="1">
                <a:solidFill>
                  <a:srgbClr val="FF0000"/>
                </a:solidFill>
              </a:rPr>
              <a:t>én</a:t>
            </a:r>
            <a:r>
              <a:rPr lang="en-US" sz="2400" dirty="0">
                <a:solidFill>
                  <a:srgbClr val="FF0000"/>
                </a:solidFill>
              </a:rPr>
              <a:t> bay </a:t>
            </a:r>
            <a:r>
              <a:rPr lang="en-US" sz="2400" dirty="0" err="1">
                <a:solidFill>
                  <a:srgbClr val="FF0000"/>
                </a:solidFill>
              </a:rPr>
              <a:t>về</a:t>
            </a:r>
            <a:endParaRPr lang="en-US" sz="2400" dirty="0">
              <a:solidFill>
                <a:srgbClr val="FF0000"/>
              </a:solidFill>
            </a:endParaRPr>
          </a:p>
          <a:p>
            <a:pPr algn="just"/>
            <a:r>
              <a:rPr lang="en-US" sz="2400" dirty="0">
                <a:effectLst/>
                <a:latin typeface="Times New Roman"/>
                <a:ea typeface="Times New Roman"/>
              </a:rPr>
              <a:t>+ </a:t>
            </a:r>
            <a:r>
              <a:rPr lang="en-US" sz="2400" dirty="0" err="1">
                <a:effectLst/>
                <a:latin typeface="Times New Roman"/>
                <a:ea typeface="Times New Roman"/>
              </a:rPr>
              <a:t>Mùa</a:t>
            </a:r>
            <a:r>
              <a:rPr lang="en-US" sz="2400" dirty="0">
                <a:effectLst/>
                <a:latin typeface="Times New Roman"/>
                <a:ea typeface="Times New Roman"/>
              </a:rPr>
              <a:t> </a:t>
            </a:r>
            <a:r>
              <a:rPr lang="en-US" sz="2400" dirty="0" err="1">
                <a:effectLst/>
                <a:latin typeface="Times New Roman"/>
                <a:ea typeface="Times New Roman"/>
              </a:rPr>
              <a:t>xuân</a:t>
            </a:r>
            <a:r>
              <a:rPr lang="en-US" sz="2400" dirty="0">
                <a:effectLst/>
                <a:latin typeface="Times New Roman"/>
                <a:ea typeface="Times New Roman"/>
              </a:rPr>
              <a:t> </a:t>
            </a:r>
            <a:r>
              <a:rPr lang="en-US" sz="2400" dirty="0" err="1">
                <a:effectLst/>
                <a:latin typeface="Times New Roman"/>
                <a:ea typeface="Times New Roman"/>
              </a:rPr>
              <a:t>còn</a:t>
            </a:r>
            <a:r>
              <a:rPr lang="en-US" sz="2400" dirty="0">
                <a:effectLst/>
                <a:latin typeface="Times New Roman"/>
                <a:ea typeface="Times New Roman"/>
              </a:rPr>
              <a:t> </a:t>
            </a:r>
            <a:r>
              <a:rPr lang="en-US" sz="2400" dirty="0" err="1">
                <a:effectLst/>
                <a:latin typeface="Times New Roman"/>
                <a:ea typeface="Times New Roman"/>
              </a:rPr>
              <a:t>có</a:t>
            </a:r>
            <a:r>
              <a:rPr lang="en-US" sz="2400" dirty="0">
                <a:effectLst/>
                <a:latin typeface="Times New Roman"/>
                <a:ea typeface="Times New Roman"/>
              </a:rPr>
              <a:t> </a:t>
            </a:r>
            <a:r>
              <a:rPr lang="en-US" sz="2400" dirty="0" err="1">
                <a:effectLst/>
                <a:latin typeface="Times New Roman"/>
                <a:ea typeface="Times New Roman"/>
              </a:rPr>
              <a:t>những</a:t>
            </a:r>
            <a:r>
              <a:rPr lang="en-US" sz="2400" dirty="0">
                <a:effectLst/>
                <a:latin typeface="Times New Roman"/>
                <a:ea typeface="Times New Roman"/>
              </a:rPr>
              <a:t> </a:t>
            </a:r>
            <a:r>
              <a:rPr lang="en-US" sz="2400" dirty="0" err="1">
                <a:effectLst/>
                <a:latin typeface="Times New Roman"/>
                <a:ea typeface="Times New Roman"/>
              </a:rPr>
              <a:t>dấu</a:t>
            </a:r>
            <a:r>
              <a:rPr lang="en-US" sz="2400" dirty="0">
                <a:effectLst/>
                <a:latin typeface="Times New Roman"/>
                <a:ea typeface="Times New Roman"/>
              </a:rPr>
              <a:t> </a:t>
            </a:r>
            <a:r>
              <a:rPr lang="en-US" sz="2400" dirty="0" err="1">
                <a:effectLst/>
                <a:latin typeface="Times New Roman"/>
                <a:ea typeface="Times New Roman"/>
              </a:rPr>
              <a:t>hiệu</a:t>
            </a:r>
            <a:r>
              <a:rPr lang="en-US" sz="2400" dirty="0">
                <a:effectLst/>
                <a:latin typeface="Times New Roman"/>
                <a:ea typeface="Times New Roman"/>
              </a:rPr>
              <a:t> </a:t>
            </a:r>
            <a:r>
              <a:rPr lang="en-US" sz="2400" dirty="0" err="1">
                <a:effectLst/>
                <a:latin typeface="Times New Roman"/>
                <a:ea typeface="Times New Roman"/>
              </a:rPr>
              <a:t>nào</a:t>
            </a:r>
            <a:r>
              <a:rPr lang="en-US" sz="2400" dirty="0">
                <a:effectLst/>
                <a:latin typeface="Times New Roman"/>
                <a:ea typeface="Times New Roman"/>
              </a:rPr>
              <a:t> </a:t>
            </a:r>
            <a:r>
              <a:rPr lang="en-US" sz="2400" dirty="0" err="1">
                <a:effectLst/>
                <a:latin typeface="Times New Roman"/>
                <a:ea typeface="Times New Roman"/>
              </a:rPr>
              <a:t>khác</a:t>
            </a:r>
            <a:r>
              <a:rPr lang="en-US" sz="2400" dirty="0">
                <a:effectLst/>
                <a:latin typeface="Times New Roman"/>
                <a:ea typeface="Times New Roman"/>
              </a:rPr>
              <a:t> </a:t>
            </a:r>
            <a:r>
              <a:rPr lang="en-US" sz="2400" dirty="0" err="1">
                <a:effectLst/>
                <a:latin typeface="Times New Roman"/>
                <a:ea typeface="Times New Roman"/>
              </a:rPr>
              <a:t>nữa</a:t>
            </a:r>
            <a:r>
              <a:rPr lang="en-US" sz="2400" dirty="0">
                <a:effectLst/>
                <a:latin typeface="Times New Roman"/>
                <a:ea typeface="Times New Roman"/>
              </a:rPr>
              <a:t>? </a:t>
            </a:r>
            <a:r>
              <a:rPr lang="en-US" sz="2400" dirty="0" err="1">
                <a:effectLst/>
                <a:latin typeface="Times New Roman"/>
                <a:ea typeface="Times New Roman"/>
              </a:rPr>
              <a:t>Mưa</a:t>
            </a:r>
            <a:r>
              <a:rPr lang="en-US" sz="2400" dirty="0">
                <a:effectLst/>
                <a:latin typeface="Times New Roman"/>
                <a:ea typeface="Times New Roman"/>
              </a:rPr>
              <a:t>, </a:t>
            </a:r>
            <a:r>
              <a:rPr lang="en-US" sz="2400" dirty="0" err="1">
                <a:effectLst/>
                <a:latin typeface="Times New Roman"/>
                <a:ea typeface="Times New Roman"/>
              </a:rPr>
              <a:t>mây</a:t>
            </a:r>
            <a:r>
              <a:rPr lang="en-US" sz="2400" dirty="0">
                <a:effectLst/>
                <a:latin typeface="Times New Roman"/>
                <a:ea typeface="Times New Roman"/>
              </a:rPr>
              <a:t>, </a:t>
            </a:r>
            <a:r>
              <a:rPr lang="en-US" sz="2400" dirty="0" err="1">
                <a:effectLst/>
                <a:latin typeface="Times New Roman"/>
                <a:ea typeface="Times New Roman"/>
              </a:rPr>
              <a:t>gió</a:t>
            </a:r>
            <a:r>
              <a:rPr lang="en-US" sz="2400" dirty="0">
                <a:effectLst/>
                <a:latin typeface="Times New Roman"/>
                <a:ea typeface="Times New Roman"/>
              </a:rPr>
              <a:t>, </a:t>
            </a:r>
            <a:r>
              <a:rPr lang="en-US" sz="2400" dirty="0" err="1">
                <a:effectLst/>
                <a:latin typeface="Times New Roman"/>
                <a:ea typeface="Times New Roman"/>
              </a:rPr>
              <a:t>nắng</a:t>
            </a:r>
            <a:r>
              <a:rPr lang="en-US" sz="2400" dirty="0">
                <a:effectLst/>
                <a:latin typeface="Times New Roman"/>
                <a:ea typeface="Times New Roman"/>
              </a:rPr>
              <a:t>?</a:t>
            </a:r>
          </a:p>
          <a:p>
            <a:endParaRPr lang="en-US" sz="2400" dirty="0">
              <a:solidFill>
                <a:srgbClr val="FF0000"/>
              </a:solidFill>
            </a:endParaRPr>
          </a:p>
        </p:txBody>
      </p:sp>
    </p:spTree>
    <p:extLst>
      <p:ext uri="{BB962C8B-B14F-4D97-AF65-F5344CB8AC3E}">
        <p14:creationId xmlns:p14="http://schemas.microsoft.com/office/powerpoint/2010/main" val="298445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descr="thiennhien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372600" cy="8839200"/>
          </a:xfrm>
          <a:prstGeom prst="rect">
            <a:avLst/>
          </a:prstGeom>
          <a:noFill/>
          <a:extLst>
            <a:ext uri="{909E8E84-426E-40DD-AFC4-6F175D3DCCD1}">
              <a14:hiddenFill xmlns:a14="http://schemas.microsoft.com/office/drawing/2010/main">
                <a:solidFill>
                  <a:srgbClr val="FFFFFF"/>
                </a:solidFill>
              </a14:hiddenFill>
            </a:ext>
          </a:extLst>
        </p:spPr>
      </p:pic>
      <p:sp>
        <p:nvSpPr>
          <p:cNvPr id="83974" name="Text Box 6"/>
          <p:cNvSpPr txBox="1">
            <a:spLocks noChangeArrowheads="1"/>
          </p:cNvSpPr>
          <p:nvPr/>
        </p:nvSpPr>
        <p:spPr bwMode="auto">
          <a:xfrm>
            <a:off x="5486400" y="1828800"/>
            <a:ext cx="3886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6000" b="1" dirty="0" err="1">
                <a:solidFill>
                  <a:srgbClr val="FFFF00"/>
                </a:solidFill>
              </a:rPr>
              <a:t>Nắng</a:t>
            </a:r>
            <a:r>
              <a:rPr lang="en-US" sz="6000" b="1" dirty="0">
                <a:solidFill>
                  <a:srgbClr val="FFFF00"/>
                </a:solidFill>
              </a:rPr>
              <a:t> </a:t>
            </a:r>
            <a:r>
              <a:rPr lang="en-US" sz="6000" b="1" dirty="0" err="1">
                <a:solidFill>
                  <a:srgbClr val="FFFF00"/>
                </a:solidFill>
              </a:rPr>
              <a:t>ấm</a:t>
            </a:r>
            <a:endParaRPr lang="en-US" sz="6000" b="1" dirty="0">
              <a:solidFill>
                <a:srgbClr val="FFFF00"/>
              </a:solidFill>
            </a:endParaRPr>
          </a:p>
        </p:txBody>
      </p:sp>
      <p:sp>
        <p:nvSpPr>
          <p:cNvPr id="83975" name="Text Box 7"/>
          <p:cNvSpPr txBox="1">
            <a:spLocks noChangeArrowheads="1"/>
          </p:cNvSpPr>
          <p:nvPr/>
        </p:nvSpPr>
        <p:spPr bwMode="auto">
          <a:xfrm>
            <a:off x="0" y="-228600"/>
            <a:ext cx="708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5400" b="1">
                <a:solidFill>
                  <a:srgbClr val="FF00FF"/>
                </a:solidFill>
              </a:rPr>
              <a:t>Bầu trời trong xanh</a:t>
            </a:r>
          </a:p>
        </p:txBody>
      </p:sp>
      <p:pic>
        <p:nvPicPr>
          <p:cNvPr id="83976" name="Picture 8" descr="3d butterfly"/>
          <p:cNvPicPr>
            <a:picLocks noChangeAspect="1" noChangeArrowheads="1" noCrop="1"/>
          </p:cNvPicPr>
          <p:nvPr/>
        </p:nvPicPr>
        <p:blipFill>
          <a:blip r:embed="rId3">
            <a:lum bright="34000" contrast="-70000"/>
            <a:extLst>
              <a:ext uri="{28A0092B-C50C-407E-A947-70E740481C1C}">
                <a14:useLocalDpi xmlns:a14="http://schemas.microsoft.com/office/drawing/2010/main" val="0"/>
              </a:ext>
            </a:extLst>
          </a:blip>
          <a:srcRect/>
          <a:stretch>
            <a:fillRect/>
          </a:stretch>
        </p:blipFill>
        <p:spPr bwMode="auto">
          <a:xfrm rot="2103878" flipH="1">
            <a:off x="228600" y="6172200"/>
            <a:ext cx="306388" cy="381000"/>
          </a:xfrm>
          <a:prstGeom prst="rect">
            <a:avLst/>
          </a:prstGeom>
          <a:noFill/>
          <a:extLst>
            <a:ext uri="{909E8E84-426E-40DD-AFC4-6F175D3DCCD1}">
              <a14:hiddenFill xmlns:a14="http://schemas.microsoft.com/office/drawing/2010/main">
                <a:solidFill>
                  <a:srgbClr val="FFFFFF"/>
                </a:solidFill>
              </a14:hiddenFill>
            </a:ext>
          </a:extLst>
        </p:spPr>
      </p:pic>
      <p:pic>
        <p:nvPicPr>
          <p:cNvPr id="83977" name="Picture 9" descr="seagulls_flying_toget_a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0"/>
            <a:ext cx="1219200" cy="1671638"/>
          </a:xfrm>
          <a:prstGeom prst="rect">
            <a:avLst/>
          </a:prstGeom>
          <a:noFill/>
          <a:extLst>
            <a:ext uri="{909E8E84-426E-40DD-AFC4-6F175D3DCCD1}">
              <a14:hiddenFill xmlns:a14="http://schemas.microsoft.com/office/drawing/2010/main">
                <a:solidFill>
                  <a:srgbClr val="FFFFFF"/>
                </a:solidFill>
              </a14:hiddenFill>
            </a:ext>
          </a:extLst>
        </p:spPr>
      </p:pic>
      <p:pic>
        <p:nvPicPr>
          <p:cNvPr id="83978" name="Picture 10" descr="seagulls_flying_toget_a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26670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83979" name="Picture 11" descr="sun3[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609600"/>
            <a:ext cx="1008063" cy="1008063"/>
          </a:xfrm>
          <a:prstGeom prst="rect">
            <a:avLst/>
          </a:prstGeom>
          <a:noFill/>
          <a:extLst>
            <a:ext uri="{909E8E84-426E-40DD-AFC4-6F175D3DCCD1}">
              <a14:hiddenFill xmlns:a14="http://schemas.microsoft.com/office/drawing/2010/main">
                <a:solidFill>
                  <a:srgbClr val="FFFFFF"/>
                </a:solidFill>
              </a14:hiddenFill>
            </a:ext>
          </a:extLst>
        </p:spPr>
      </p:pic>
      <p:pic>
        <p:nvPicPr>
          <p:cNvPr id="83980" name="Picture 12" descr="3d butterfly"/>
          <p:cNvPicPr>
            <a:picLocks noChangeAspect="1" noChangeArrowheads="1" noCrop="1"/>
          </p:cNvPicPr>
          <p:nvPr/>
        </p:nvPicPr>
        <p:blipFill>
          <a:blip r:embed="rId3">
            <a:lum bright="34000" contrast="-70000"/>
            <a:extLst>
              <a:ext uri="{28A0092B-C50C-407E-A947-70E740481C1C}">
                <a14:useLocalDpi xmlns:a14="http://schemas.microsoft.com/office/drawing/2010/main" val="0"/>
              </a:ext>
            </a:extLst>
          </a:blip>
          <a:srcRect/>
          <a:stretch>
            <a:fillRect/>
          </a:stretch>
        </p:blipFill>
        <p:spPr bwMode="auto">
          <a:xfrm rot="2103878" flipH="1">
            <a:off x="4495800" y="5105400"/>
            <a:ext cx="306388" cy="381000"/>
          </a:xfrm>
          <a:prstGeom prst="rect">
            <a:avLst/>
          </a:prstGeom>
          <a:noFill/>
          <a:extLst>
            <a:ext uri="{909E8E84-426E-40DD-AFC4-6F175D3DCCD1}">
              <a14:hiddenFill xmlns:a14="http://schemas.microsoft.com/office/drawing/2010/main">
                <a:solidFill>
                  <a:srgbClr val="FFFFFF"/>
                </a:solidFill>
              </a14:hiddenFill>
            </a:ext>
          </a:extLst>
        </p:spPr>
      </p:pic>
      <p:pic>
        <p:nvPicPr>
          <p:cNvPr id="83981" name="Picture 13" descr="3d butterfly"/>
          <p:cNvPicPr>
            <a:picLocks noChangeAspect="1" noChangeArrowheads="1" noCrop="1"/>
          </p:cNvPicPr>
          <p:nvPr/>
        </p:nvPicPr>
        <p:blipFill>
          <a:blip r:embed="rId3">
            <a:lum bright="34000" contrast="-70000"/>
            <a:extLst>
              <a:ext uri="{28A0092B-C50C-407E-A947-70E740481C1C}">
                <a14:useLocalDpi xmlns:a14="http://schemas.microsoft.com/office/drawing/2010/main" val="0"/>
              </a:ext>
            </a:extLst>
          </a:blip>
          <a:srcRect/>
          <a:stretch>
            <a:fillRect/>
          </a:stretch>
        </p:blipFill>
        <p:spPr bwMode="auto">
          <a:xfrm rot="2103878" flipH="1">
            <a:off x="762000" y="6096000"/>
            <a:ext cx="306388" cy="381000"/>
          </a:xfrm>
          <a:prstGeom prst="rect">
            <a:avLst/>
          </a:prstGeom>
          <a:noFill/>
          <a:extLst>
            <a:ext uri="{909E8E84-426E-40DD-AFC4-6F175D3DCCD1}">
              <a14:hiddenFill xmlns:a14="http://schemas.microsoft.com/office/drawing/2010/main">
                <a:solidFill>
                  <a:srgbClr val="FFFFFF"/>
                </a:solidFill>
              </a14:hiddenFill>
            </a:ext>
          </a:extLst>
        </p:spPr>
      </p:pic>
      <p:pic>
        <p:nvPicPr>
          <p:cNvPr id="83982" name="Picture 14" descr="3d butterfly"/>
          <p:cNvPicPr>
            <a:picLocks noChangeAspect="1" noChangeArrowheads="1" noCrop="1"/>
          </p:cNvPicPr>
          <p:nvPr/>
        </p:nvPicPr>
        <p:blipFill>
          <a:blip r:embed="rId3">
            <a:lum bright="34000" contrast="-70000"/>
            <a:extLst>
              <a:ext uri="{28A0092B-C50C-407E-A947-70E740481C1C}">
                <a14:useLocalDpi xmlns:a14="http://schemas.microsoft.com/office/drawing/2010/main" val="0"/>
              </a:ext>
            </a:extLst>
          </a:blip>
          <a:srcRect/>
          <a:stretch>
            <a:fillRect/>
          </a:stretch>
        </p:blipFill>
        <p:spPr bwMode="auto">
          <a:xfrm rot="2103878" flipH="1">
            <a:off x="2133600" y="6172200"/>
            <a:ext cx="306388"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400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anim calcmode="lin" valueType="num">
                                      <p:cBhvr additive="base">
                                        <p:cTn id="7" dur="500" fill="hold"/>
                                        <p:tgtEl>
                                          <p:spTgt spid="83974"/>
                                        </p:tgtEl>
                                        <p:attrNameLst>
                                          <p:attrName>ppt_x</p:attrName>
                                        </p:attrNameLst>
                                      </p:cBhvr>
                                      <p:tavLst>
                                        <p:tav tm="0">
                                          <p:val>
                                            <p:strVal val="#ppt_x"/>
                                          </p:val>
                                        </p:tav>
                                        <p:tav tm="100000">
                                          <p:val>
                                            <p:strVal val="#ppt_x"/>
                                          </p:val>
                                        </p:tav>
                                      </p:tavLst>
                                    </p:anim>
                                    <p:anim calcmode="lin" valueType="num">
                                      <p:cBhvr additive="base">
                                        <p:cTn id="8" dur="500" fill="hold"/>
                                        <p:tgtEl>
                                          <p:spTgt spid="8397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83975"/>
                                        </p:tgtEl>
                                        <p:attrNameLst>
                                          <p:attrName>style.visibility</p:attrName>
                                        </p:attrNameLst>
                                      </p:cBhvr>
                                      <p:to>
                                        <p:strVal val="visible"/>
                                      </p:to>
                                    </p:set>
                                    <p:animEffect transition="in" filter="fade">
                                      <p:cBhvr>
                                        <p:cTn id="13" dur="800" decel="100000"/>
                                        <p:tgtEl>
                                          <p:spTgt spid="83975"/>
                                        </p:tgtEl>
                                      </p:cBhvr>
                                    </p:animEffect>
                                    <p:anim calcmode="lin" valueType="num">
                                      <p:cBhvr>
                                        <p:cTn id="14" dur="800" decel="100000" fill="hold"/>
                                        <p:tgtEl>
                                          <p:spTgt spid="83975"/>
                                        </p:tgtEl>
                                        <p:attrNameLst>
                                          <p:attrName>style.rotation</p:attrName>
                                        </p:attrNameLst>
                                      </p:cBhvr>
                                      <p:tavLst>
                                        <p:tav tm="0">
                                          <p:val>
                                            <p:fltVal val="-90"/>
                                          </p:val>
                                        </p:tav>
                                        <p:tav tm="100000">
                                          <p:val>
                                            <p:fltVal val="0"/>
                                          </p:val>
                                        </p:tav>
                                      </p:tavLst>
                                    </p:anim>
                                    <p:anim calcmode="lin" valueType="num">
                                      <p:cBhvr>
                                        <p:cTn id="15" dur="800" decel="100000" fill="hold"/>
                                        <p:tgtEl>
                                          <p:spTgt spid="83975"/>
                                        </p:tgtEl>
                                        <p:attrNameLst>
                                          <p:attrName>ppt_x</p:attrName>
                                        </p:attrNameLst>
                                      </p:cBhvr>
                                      <p:tavLst>
                                        <p:tav tm="0">
                                          <p:val>
                                            <p:strVal val="#ppt_x+0.4"/>
                                          </p:val>
                                        </p:tav>
                                        <p:tav tm="100000">
                                          <p:val>
                                            <p:strVal val="#ppt_x-0.05"/>
                                          </p:val>
                                        </p:tav>
                                      </p:tavLst>
                                    </p:anim>
                                    <p:anim calcmode="lin" valueType="num">
                                      <p:cBhvr>
                                        <p:cTn id="16" dur="800" decel="100000" fill="hold"/>
                                        <p:tgtEl>
                                          <p:spTgt spid="83975"/>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83975"/>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8397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p:bldP spid="8397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286</TotalTime>
  <Words>456</Words>
  <Application>Microsoft Office PowerPoint</Application>
  <PresentationFormat>On-screen Show (4:3)</PresentationFormat>
  <Paragraphs>44</Paragraphs>
  <Slides>23</Slides>
  <Notes>0</Notes>
  <HiddenSlides>0</HiddenSlides>
  <MMClips>0</MMClips>
  <ScaleCrop>false</ScaleCrop>
  <HeadingPairs>
    <vt:vector size="6" baseType="variant">
      <vt:variant>
        <vt:lpstr>Fonts Used</vt:lpstr>
      </vt:variant>
      <vt:variant>
        <vt:i4>2</vt:i4>
      </vt:variant>
      <vt:variant>
        <vt:lpstr>Theme</vt:lpstr>
      </vt:variant>
      <vt:variant>
        <vt:i4>10</vt:i4>
      </vt:variant>
      <vt:variant>
        <vt:lpstr>Slide Titles</vt:lpstr>
      </vt:variant>
      <vt:variant>
        <vt:i4>23</vt:i4>
      </vt:variant>
    </vt:vector>
  </HeadingPairs>
  <TitlesOfParts>
    <vt:vector size="35" baseType="lpstr">
      <vt:lpstr>Arial</vt:lpstr>
      <vt:lpstr>Times New Roman</vt:lpstr>
      <vt:lpstr>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Trang Nguyen</cp:lastModifiedBy>
  <cp:revision>33</cp:revision>
  <dcterms:created xsi:type="dcterms:W3CDTF">2014-02-07T16:07:29Z</dcterms:created>
  <dcterms:modified xsi:type="dcterms:W3CDTF">2024-02-28T12:07:55Z</dcterms:modified>
</cp:coreProperties>
</file>