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7" r:id="rId3"/>
    <p:sldId id="293" r:id="rId4"/>
    <p:sldId id="269" r:id="rId5"/>
    <p:sldId id="278" r:id="rId6"/>
    <p:sldId id="279" r:id="rId7"/>
    <p:sldId id="256" r:id="rId8"/>
    <p:sldId id="280" r:id="rId9"/>
    <p:sldId id="284" r:id="rId10"/>
    <p:sldId id="276" r:id="rId11"/>
    <p:sldId id="260" r:id="rId12"/>
    <p:sldId id="277" r:id="rId13"/>
    <p:sldId id="285" r:id="rId14"/>
    <p:sldId id="262" r:id="rId15"/>
    <p:sldId id="290" r:id="rId16"/>
    <p:sldId id="263" r:id="rId17"/>
    <p:sldId id="286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uy&#7873;n\DuongEmDiBeat-V.A-3743063.mp3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2.wmf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4">
            <a:extLst>
              <a:ext uri="{FF2B5EF4-FFF2-40B4-BE49-F238E27FC236}">
                <a16:creationId xmlns:a16="http://schemas.microsoft.com/office/drawing/2014/main" id="{B47C8AB2-52DD-60DF-B7A1-75494865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584"/>
            <a:ext cx="9144000" cy="47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C08AC1B8-2ED4-6384-A600-D0B0B71E6F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.VnTime" panose="020B7200000000000000" pitchFamily="34" charset="0"/>
              </a:rPr>
              <a:t>            </a:t>
            </a:r>
          </a:p>
        </p:txBody>
      </p:sp>
      <p:pic>
        <p:nvPicPr>
          <p:cNvPr id="3076" name="Picture 8" descr="Picture7">
            <a:extLst>
              <a:ext uri="{FF2B5EF4-FFF2-40B4-BE49-F238E27FC236}">
                <a16:creationId xmlns:a16="http://schemas.microsoft.com/office/drawing/2014/main" id="{11D286AC-CAAC-EBF2-A4A3-7557B661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8754">
            <a:off x="152400" y="22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Picture7">
            <a:extLst>
              <a:ext uri="{FF2B5EF4-FFF2-40B4-BE49-F238E27FC236}">
                <a16:creationId xmlns:a16="http://schemas.microsoft.com/office/drawing/2014/main" id="{4DF13E8C-E1E8-15FD-BF89-5796C925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550863" y="3408363"/>
            <a:ext cx="85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Picture7">
            <a:extLst>
              <a:ext uri="{FF2B5EF4-FFF2-40B4-BE49-F238E27FC236}">
                <a16:creationId xmlns:a16="http://schemas.microsoft.com/office/drawing/2014/main" id="{7CE7D951-6E0E-9EFF-7F06-A3D28ABF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97">
            <a:off x="7493000" y="309721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Picture7">
            <a:extLst>
              <a:ext uri="{FF2B5EF4-FFF2-40B4-BE49-F238E27FC236}">
                <a16:creationId xmlns:a16="http://schemas.microsoft.com/office/drawing/2014/main" id="{BDD6D4D9-9C48-A43D-9E0D-784DCA74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Picture7">
            <a:extLst>
              <a:ext uri="{FF2B5EF4-FFF2-40B4-BE49-F238E27FC236}">
                <a16:creationId xmlns:a16="http://schemas.microsoft.com/office/drawing/2014/main" id="{625B433D-12F4-D605-829B-0299D409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9704">
            <a:off x="8186738" y="1871662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Picture7">
            <a:extLst>
              <a:ext uri="{FF2B5EF4-FFF2-40B4-BE49-F238E27FC236}">
                <a16:creationId xmlns:a16="http://schemas.microsoft.com/office/drawing/2014/main" id="{73571477-B8D0-E2A1-BF40-BF78398B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6051">
            <a:off x="457200" y="17526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4">
            <a:extLst>
              <a:ext uri="{FF2B5EF4-FFF2-40B4-BE49-F238E27FC236}">
                <a16:creationId xmlns:a16="http://schemas.microsoft.com/office/drawing/2014/main" id="{60F62481-68D2-4F77-AC18-3315DC3A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6513"/>
            <a:ext cx="77724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en-U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MỘC LAN</a:t>
            </a:r>
            <a:endParaRPr lang="vi-VN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4" name="Picture 18" descr="Picture7">
            <a:extLst>
              <a:ext uri="{FF2B5EF4-FFF2-40B4-BE49-F238E27FC236}">
                <a16:creationId xmlns:a16="http://schemas.microsoft.com/office/drawing/2014/main" id="{BB912220-136C-8A07-B232-5BA901D9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437">
            <a:off x="2265362" y="1087438"/>
            <a:ext cx="619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4" name="Group 22">
            <a:extLst>
              <a:ext uri="{FF2B5EF4-FFF2-40B4-BE49-F238E27FC236}">
                <a16:creationId xmlns:a16="http://schemas.microsoft.com/office/drawing/2014/main" id="{9D16C3C3-5447-1915-6651-A6F82011E90A}"/>
              </a:ext>
            </a:extLst>
          </p:cNvPr>
          <p:cNvGrpSpPr>
            <a:grpSpLocks/>
          </p:cNvGrpSpPr>
          <p:nvPr/>
        </p:nvGrpSpPr>
        <p:grpSpPr bwMode="auto">
          <a:xfrm>
            <a:off x="368338" y="1424748"/>
            <a:ext cx="8408324" cy="4648200"/>
            <a:chOff x="377" y="889"/>
            <a:chExt cx="5153" cy="2456"/>
          </a:xfrm>
        </p:grpSpPr>
        <p:sp>
          <p:nvSpPr>
            <p:cNvPr id="3087" name="Rectangle 3">
              <a:extLst>
                <a:ext uri="{FF2B5EF4-FFF2-40B4-BE49-F238E27FC236}">
                  <a16:creationId xmlns:a16="http://schemas.microsoft.com/office/drawing/2014/main" id="{9FE29553-DA77-12B8-D389-DE29F587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889"/>
              <a:ext cx="5153" cy="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DỤC PHÁT TRIỂN NHẬN THỨC</a:t>
              </a:r>
              <a: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/>
              </a:r>
              <a:b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</a:br>
              <a:r>
                <a:rPr lang="en-US" altLang="en-US" sz="4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   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LQVT: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trưa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(4 - 5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/>
              </a:r>
              <a:b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</a:br>
              <a:endParaRPr lang="en-US" altLang="en-US" sz="3600" b="1" dirty="0">
                <a:solidFill>
                  <a:srgbClr val="6600FF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088" name="Freeform 21">
              <a:extLst>
                <a:ext uri="{FF2B5EF4-FFF2-40B4-BE49-F238E27FC236}">
                  <a16:creationId xmlns:a16="http://schemas.microsoft.com/office/drawing/2014/main" id="{E2DC0E98-A124-F5E1-A012-D5DF14D9B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45"/>
              <a:ext cx="99" cy="31"/>
            </a:xfrm>
            <a:custGeom>
              <a:avLst/>
              <a:gdLst>
                <a:gd name="T0" fmla="*/ 0 w 99"/>
                <a:gd name="T1" fmla="*/ 0 h 31"/>
                <a:gd name="T2" fmla="*/ 99 w 99"/>
                <a:gd name="T3" fmla="*/ 18 h 31"/>
                <a:gd name="T4" fmla="*/ 0 60000 65536"/>
                <a:gd name="T5" fmla="*/ 0 60000 65536"/>
                <a:gd name="T6" fmla="*/ 0 w 99"/>
                <a:gd name="T7" fmla="*/ 0 h 31"/>
                <a:gd name="T8" fmla="*/ 99 w 9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" h="31">
                  <a:moveTo>
                    <a:pt x="0" y="0"/>
                  </a:moveTo>
                  <a:cubicBezTo>
                    <a:pt x="47" y="31"/>
                    <a:pt x="16" y="18"/>
                    <a:pt x="99" y="1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81DCF1-A6F7-EDB6-27A9-E137975F8EB2}"/>
              </a:ext>
            </a:extLst>
          </p:cNvPr>
          <p:cNvCxnSpPr>
            <a:cxnSpLocks/>
          </p:cNvCxnSpPr>
          <p:nvPr/>
        </p:nvCxnSpPr>
        <p:spPr>
          <a:xfrm>
            <a:off x="3470275" y="762000"/>
            <a:ext cx="220345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7056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:\ \ảnh thi Quận\troc chơi động\hinh-anh-dem-trang-ram-dep-lung-linh-se-mang-den-cho-ban-cam-giac-binh-yen-trong-tam-ho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endParaRPr lang="vi-VN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">
            <a:extLst>
              <a:ext uri="{FF2B5EF4-FFF2-40B4-BE49-F238E27FC236}">
                <a16:creationId xmlns:a16="http://schemas.microsoft.com/office/drawing/2014/main" id="{B75E4052-6C0F-D79E-3FD4-F5FA38EB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240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62EB20FA-9D21-62F9-6FB6-4212708769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V="1">
            <a:off x="457200" y="6126163"/>
            <a:ext cx="7772400" cy="746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vi-VN" altLang="en-US" sz="800"/>
          </a:p>
        </p:txBody>
      </p:sp>
      <p:pic>
        <p:nvPicPr>
          <p:cNvPr id="36868" name="Picture 4" descr="nhom5">
            <a:extLst>
              <a:ext uri="{FF2B5EF4-FFF2-40B4-BE49-F238E27FC236}">
                <a16:creationId xmlns:a16="http://schemas.microsoft.com/office/drawing/2014/main" id="{38448830-6D06-020B-3856-25B57FFB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nhom5">
            <a:extLst>
              <a:ext uri="{FF2B5EF4-FFF2-40B4-BE49-F238E27FC236}">
                <a16:creationId xmlns:a16="http://schemas.microsoft.com/office/drawing/2014/main" id="{497941FE-869F-41CA-8C70-460EA525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nhom5">
            <a:extLst>
              <a:ext uri="{FF2B5EF4-FFF2-40B4-BE49-F238E27FC236}">
                <a16:creationId xmlns:a16="http://schemas.microsoft.com/office/drawing/2014/main" id="{B10FC932-1530-9495-C593-1F28CFB3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64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nhom5">
            <a:extLst>
              <a:ext uri="{FF2B5EF4-FFF2-40B4-BE49-F238E27FC236}">
                <a16:creationId xmlns:a16="http://schemas.microsoft.com/office/drawing/2014/main" id="{D60E49C9-29E6-F212-61DE-93534AE9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nhom5">
            <a:extLst>
              <a:ext uri="{FF2B5EF4-FFF2-40B4-BE49-F238E27FC236}">
                <a16:creationId xmlns:a16="http://schemas.microsoft.com/office/drawing/2014/main" id="{548E3466-4EA8-6D69-544F-19D08B68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371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nhom5">
            <a:extLst>
              <a:ext uri="{FF2B5EF4-FFF2-40B4-BE49-F238E27FC236}">
                <a16:creationId xmlns:a16="http://schemas.microsoft.com/office/drawing/2014/main" id="{EDB412A6-DEEA-8DDC-502D-7DFE8232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nhom5">
            <a:extLst>
              <a:ext uri="{FF2B5EF4-FFF2-40B4-BE49-F238E27FC236}">
                <a16:creationId xmlns:a16="http://schemas.microsoft.com/office/drawing/2014/main" id="{F5B63C9E-31F5-8EF9-CEAD-4A95B413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2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nhom5">
            <a:extLst>
              <a:ext uri="{FF2B5EF4-FFF2-40B4-BE49-F238E27FC236}">
                <a16:creationId xmlns:a16="http://schemas.microsoft.com/office/drawing/2014/main" id="{33A68947-597F-149E-2121-050933AB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nhom5">
            <a:extLst>
              <a:ext uri="{FF2B5EF4-FFF2-40B4-BE49-F238E27FC236}">
                <a16:creationId xmlns:a16="http://schemas.microsoft.com/office/drawing/2014/main" id="{3AD4041D-D0F9-94CF-D53B-41C99D4F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nhom5">
            <a:extLst>
              <a:ext uri="{FF2B5EF4-FFF2-40B4-BE49-F238E27FC236}">
                <a16:creationId xmlns:a16="http://schemas.microsoft.com/office/drawing/2014/main" id="{086E4EDE-0969-046C-5B9E-FAFDE9C7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3">
            <a:extLst>
              <a:ext uri="{FF2B5EF4-FFF2-40B4-BE49-F238E27FC236}">
                <a16:creationId xmlns:a16="http://schemas.microsoft.com/office/drawing/2014/main" id="{26C3F445-BD8B-C2B8-4281-349E2599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lang hoa">
            <a:extLst>
              <a:ext uri="{FF2B5EF4-FFF2-40B4-BE49-F238E27FC236}">
                <a16:creationId xmlns:a16="http://schemas.microsoft.com/office/drawing/2014/main" id="{254160DC-D512-5FA8-344C-5C502F2A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nhom 8">
            <a:extLst>
              <a:ext uri="{FF2B5EF4-FFF2-40B4-BE49-F238E27FC236}">
                <a16:creationId xmlns:a16="http://schemas.microsoft.com/office/drawing/2014/main" id="{94C6AE9E-6107-6442-7E2A-1D994726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0725" y="-857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nhom 8">
            <a:extLst>
              <a:ext uri="{FF2B5EF4-FFF2-40B4-BE49-F238E27FC236}">
                <a16:creationId xmlns:a16="http://schemas.microsoft.com/office/drawing/2014/main" id="{22422C9F-0CD0-EB07-2DED-80F36EA2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299">
            <a:off x="6934200" y="12954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18">
            <a:extLst>
              <a:ext uri="{FF2B5EF4-FFF2-40B4-BE49-F238E27FC236}">
                <a16:creationId xmlns:a16="http://schemas.microsoft.com/office/drawing/2014/main" id="{D278EE19-FED0-9DFC-8B23-2A10DA89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thúc</a:t>
            </a:r>
            <a:endParaRPr lang="en-US" altLang="en-US" sz="28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chăm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ngoan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altLang="en-US" sz="28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!</a:t>
            </a:r>
          </a:p>
        </p:txBody>
      </p:sp>
      <p:pic>
        <p:nvPicPr>
          <p:cNvPr id="36883" name="Picture 19" descr="3">
            <a:extLst>
              <a:ext uri="{FF2B5EF4-FFF2-40B4-BE49-F238E27FC236}">
                <a16:creationId xmlns:a16="http://schemas.microsoft.com/office/drawing/2014/main" id="{63CBF86F-1636-595C-5286-F1EC19EA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DuongEmDiBeat-V.A-3743063.mp3">
            <a:hlinkClick r:id="" action="ppaction://media"/>
            <a:extLst>
              <a:ext uri="{FF2B5EF4-FFF2-40B4-BE49-F238E27FC236}">
                <a16:creationId xmlns:a16="http://schemas.microsoft.com/office/drawing/2014/main" id="{0B16319E-F99C-C1D9-9C85-6A9DF721E19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F4A16C5-E700-FC69-19E3-BDA567BBB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82" y="884735"/>
            <a:ext cx="80772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Rèn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so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khả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3.Thái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153B50E1-558C-1F09-7C65-5B1B616B100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6700" cy="6858000"/>
            <a:chOff x="-8" y="-68"/>
            <a:chExt cx="5768" cy="4426"/>
          </a:xfrm>
        </p:grpSpPr>
        <p:pic>
          <p:nvPicPr>
            <p:cNvPr id="4100" name="Picture 4" descr="flower[1][1][1][1]">
              <a:extLst>
                <a:ext uri="{FF2B5EF4-FFF2-40B4-BE49-F238E27FC236}">
                  <a16:creationId xmlns:a16="http://schemas.microsoft.com/office/drawing/2014/main" id="{FE54D658-6D3D-9FE9-7E5D-6868E0D2F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 descr="flower[1][1][1][1]">
              <a:extLst>
                <a:ext uri="{FF2B5EF4-FFF2-40B4-BE49-F238E27FC236}">
                  <a16:creationId xmlns:a16="http://schemas.microsoft.com/office/drawing/2014/main" id="{6A191920-CEE2-653D-D743-8430E2174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6" y="1968"/>
              <a:ext cx="43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 descr="flower[1][1][1][1]">
              <a:extLst>
                <a:ext uri="{FF2B5EF4-FFF2-40B4-BE49-F238E27FC236}">
                  <a16:creationId xmlns:a16="http://schemas.microsoft.com/office/drawing/2014/main" id="{3FFEDD74-C9A5-349D-FCAE-2F18930FC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61"/>
              <a:ext cx="576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 descr="flower[1][1][1][1]">
              <a:extLst>
                <a:ext uri="{FF2B5EF4-FFF2-40B4-BE49-F238E27FC236}">
                  <a16:creationId xmlns:a16="http://schemas.microsoft.com/office/drawing/2014/main" id="{55E68C04-A933-3117-D31F-20A9B0194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8"/>
              <a:ext cx="576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2000">
    <p:sndAc>
      <p:stSnd>
        <p:snd r:embed="rId2" name="suctio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>
            <a:extLst>
              <a:ext uri="{FF2B5EF4-FFF2-40B4-BE49-F238E27FC236}">
                <a16:creationId xmlns:a16="http://schemas.microsoft.com/office/drawing/2014/main" id="{14192FFC-5986-C073-29EB-FDDF91CB80B2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9156700" cy="6797675"/>
            <a:chOff x="-8" y="-19"/>
            <a:chExt cx="5768" cy="4339"/>
          </a:xfrm>
        </p:grpSpPr>
        <p:pic>
          <p:nvPicPr>
            <p:cNvPr id="5125" name="Picture 4" descr="flower[1][1][1][1]">
              <a:extLst>
                <a:ext uri="{FF2B5EF4-FFF2-40B4-BE49-F238E27FC236}">
                  <a16:creationId xmlns:a16="http://schemas.microsoft.com/office/drawing/2014/main" id="{5D85B1B9-5F1F-5EC5-FC04-CE401343C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5" descr="flower[1][1][1][1]">
              <a:extLst>
                <a:ext uri="{FF2B5EF4-FFF2-40B4-BE49-F238E27FC236}">
                  <a16:creationId xmlns:a16="http://schemas.microsoft.com/office/drawing/2014/main" id="{6D081870-6476-C863-B831-A1254F8F0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28" y="1920"/>
              <a:ext cx="4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6" descr="flower[1][1][1][1]">
              <a:extLst>
                <a:ext uri="{FF2B5EF4-FFF2-40B4-BE49-F238E27FC236}">
                  <a16:creationId xmlns:a16="http://schemas.microsoft.com/office/drawing/2014/main" id="{0B0458C5-3A68-6C8E-3F43-4E3AE6F02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93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7" descr="flower[1][1][1][1]">
              <a:extLst>
                <a:ext uri="{FF2B5EF4-FFF2-40B4-BE49-F238E27FC236}">
                  <a16:creationId xmlns:a16="http://schemas.microsoft.com/office/drawing/2014/main" id="{D8B52EF0-8066-03FE-B7EF-197E8796A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5B2BD1-BC73-2295-5256-9E1ADCD0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747958"/>
            <a:ext cx="7391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id="{438AEA0C-23F1-356E-1F98-B5D01728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914400"/>
            <a:ext cx="3140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</p:spTree>
  </p:cSld>
  <p:clrMapOvr>
    <a:masterClrMapping/>
  </p:clrMapOvr>
  <p:transition spd="slow"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618" y="3418609"/>
            <a:ext cx="4694382" cy="3429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-14289"/>
            <a:ext cx="4673600" cy="3418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3418609"/>
            <a:ext cx="4470400" cy="345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3900" y="5867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303</Words>
  <Application>Microsoft Office PowerPoint</Application>
  <PresentationFormat>On-screen Show (4:3)</PresentationFormat>
  <Paragraphs>45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#9Slide03 Arima Madurai Black</vt:lpstr>
      <vt:lpstr>.VnArial Narrow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Techsi.vn</cp:lastModifiedBy>
  <cp:revision>79</cp:revision>
  <dcterms:created xsi:type="dcterms:W3CDTF">2006-08-16T00:00:00Z</dcterms:created>
  <dcterms:modified xsi:type="dcterms:W3CDTF">2024-02-28T03:08:58Z</dcterms:modified>
</cp:coreProperties>
</file>