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7" r:id="rId7"/>
    <p:sldId id="268" r:id="rId8"/>
    <p:sldId id="269" r:id="rId9"/>
    <p:sldId id="279" r:id="rId10"/>
    <p:sldId id="274" r:id="rId11"/>
    <p:sldId id="276" r:id="rId12"/>
    <p:sldId id="277" r:id="rId13"/>
    <p:sldId id="282" r:id="rId14"/>
    <p:sldId id="288" r:id="rId15"/>
    <p:sldId id="278" r:id="rId16"/>
    <p:sldId id="286" r:id="rId17"/>
    <p:sldId id="283" r:id="rId18"/>
    <p:sldId id="290" r:id="rId19"/>
    <p:sldId id="291" r:id="rId20"/>
    <p:sldId id="294" r:id="rId21"/>
    <p:sldId id="292" r:id="rId22"/>
    <p:sldId id="29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91" autoAdjust="0"/>
    <p:restoredTop sz="94280" autoAdjust="0"/>
  </p:normalViewPr>
  <p:slideViewPr>
    <p:cSldViewPr>
      <p:cViewPr varScale="1">
        <p:scale>
          <a:sx n="88" d="100"/>
          <a:sy n="88" d="100"/>
        </p:scale>
        <p:origin x="128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5AE32-E9D2-4F53-B5A3-9ED28CE01CF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411DD-EF56-4D34-A5AC-99675C704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79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1DD-EF56-4D34-A5AC-99675C704E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86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1DD-EF56-4D34-A5AC-99675C704E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3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0864-9DBE-4877-B1EE-BB768630CC2E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7A80-79C5-4BF5-A813-3860C1DDC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75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0864-9DBE-4877-B1EE-BB768630CC2E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7A80-79C5-4BF5-A813-3860C1DDC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1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0864-9DBE-4877-B1EE-BB768630CC2E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7A80-79C5-4BF5-A813-3860C1DDC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0864-9DBE-4877-B1EE-BB768630CC2E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7A80-79C5-4BF5-A813-3860C1DDC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04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0864-9DBE-4877-B1EE-BB768630CC2E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7A80-79C5-4BF5-A813-3860C1DDC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80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0864-9DBE-4877-B1EE-BB768630CC2E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7A80-79C5-4BF5-A813-3860C1DDC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4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0864-9DBE-4877-B1EE-BB768630CC2E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7A80-79C5-4BF5-A813-3860C1DDC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77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0864-9DBE-4877-B1EE-BB768630CC2E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7A80-79C5-4BF5-A813-3860C1DDC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49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0864-9DBE-4877-B1EE-BB768630CC2E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7A80-79C5-4BF5-A813-3860C1DDC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2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0864-9DBE-4877-B1EE-BB768630CC2E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7A80-79C5-4BF5-A813-3860C1DDC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7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0864-9DBE-4877-B1EE-BB768630CC2E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C7A80-79C5-4BF5-A813-3860C1DDC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1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D0864-9DBE-4877-B1EE-BB768630CC2E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C7A80-79C5-4BF5-A813-3860C1DDC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5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5" Type="http://schemas.openxmlformats.org/officeDocument/2006/relationships/image" Target="../media/image23.png"/><Relationship Id="rId4" Type="http://schemas.microsoft.com/office/2007/relationships/hdphoto" Target="../media/hdphoto14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5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14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334500" cy="6934200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533400" y="2543176"/>
            <a:ext cx="8305800" cy="2686047"/>
          </a:xfrm>
          <a:prstGeom prst="rect">
            <a:avLst/>
          </a:prstGeom>
          <a:solidFill>
            <a:srgbClr val="E6E6E6">
              <a:alpha val="74000"/>
            </a:srgbClr>
          </a:solidFill>
          <a:ln>
            <a:noFill/>
          </a:ln>
          <a:effectLst>
            <a:glow>
              <a:schemeClr val="accent1">
                <a:alpha val="71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228600" stA="12000" endPos="56000" dist="254000" dir="5400000" sy="-100000" algn="bl" rotWithShape="0"/>
            <a:softEdge rad="0"/>
          </a:effectLst>
          <a:scene3d>
            <a:camera prst="orthographicFront"/>
            <a:lightRig rig="threePt" dir="t">
              <a:rot lat="0" lon="0" rev="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500" b="1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en-US" sz="1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 LÀM QUEN VỚI TOÁN</a:t>
            </a:r>
          </a:p>
          <a:p>
            <a:r>
              <a:rPr lang="en-US" sz="1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4 </a:t>
            </a:r>
            <a:r>
              <a:rPr lang="en-US" sz="1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4 – 5 </a:t>
            </a:r>
            <a:r>
              <a:rPr lang="en-US" sz="1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4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7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38400" y="381001"/>
            <a:ext cx="5105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UBND QUẬN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LONG BIÊN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HOA MỘC LAN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76600" y="1143000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05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386" y="436417"/>
            <a:ext cx="8695014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387" y="3602183"/>
            <a:ext cx="4199214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17028" y="3602183"/>
            <a:ext cx="4098372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841622" y="2189018"/>
            <a:ext cx="787779" cy="141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905000" y="2189018"/>
            <a:ext cx="1066800" cy="141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14" y="319940"/>
            <a:ext cx="2049186" cy="204918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07" y="295696"/>
            <a:ext cx="2049186" cy="204918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14" y="295697"/>
            <a:ext cx="2049186" cy="204918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28" y="295697"/>
            <a:ext cx="2049186" cy="204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8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51 0.00394 L -0.02569 0.46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417 0.45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-0.00539 0.452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-0.00452 0.46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387" y="436417"/>
            <a:ext cx="8695014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387" y="3602183"/>
            <a:ext cx="4199214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17028" y="3602183"/>
            <a:ext cx="4098372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841622" y="2189018"/>
            <a:ext cx="787779" cy="141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905000" y="2189018"/>
            <a:ext cx="1066800" cy="141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08" y="3491989"/>
            <a:ext cx="2049186" cy="204918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530" y="3491989"/>
            <a:ext cx="2049186" cy="204918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14" y="3491989"/>
            <a:ext cx="2049186" cy="204918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28" y="3491989"/>
            <a:ext cx="2049186" cy="20491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12248" y="5593415"/>
            <a:ext cx="9144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9014" y="5593417"/>
            <a:ext cx="9144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4662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386" y="436417"/>
            <a:ext cx="8695014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387" y="3602183"/>
            <a:ext cx="4199214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17028" y="3602183"/>
            <a:ext cx="4098372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841622" y="2189018"/>
            <a:ext cx="787779" cy="141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905000" y="2189018"/>
            <a:ext cx="1066800" cy="141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08" y="3491989"/>
            <a:ext cx="2049186" cy="204918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530" y="3491989"/>
            <a:ext cx="2049186" cy="204918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14" y="3491989"/>
            <a:ext cx="2049186" cy="204918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28" y="3491989"/>
            <a:ext cx="2049186" cy="20491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12248" y="5593415"/>
            <a:ext cx="9144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9014" y="5593417"/>
            <a:ext cx="9144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0496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00834 -0.4474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00139 -0.447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-0.00539 -0.458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-0.00452 -0.4585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464127"/>
            <a:ext cx="702425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70" y="547253"/>
            <a:ext cx="1835725" cy="18357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0386" y="3602183"/>
            <a:ext cx="4275414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3602183"/>
            <a:ext cx="4191000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595508" y="2216727"/>
            <a:ext cx="696187" cy="11880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905000" y="2189018"/>
            <a:ext cx="1066800" cy="141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93" y="505690"/>
            <a:ext cx="1835725" cy="1835727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27" y="471049"/>
            <a:ext cx="1835725" cy="1835727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77" y="516079"/>
            <a:ext cx="1835725" cy="1835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90164" y="617151"/>
            <a:ext cx="990600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6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00400" y="62345"/>
            <a:ext cx="2667000" cy="983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1779681"/>
            <a:ext cx="3581400" cy="10397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486400" y="1073099"/>
            <a:ext cx="381000" cy="706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933700" y="1046018"/>
            <a:ext cx="533400" cy="706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54927" y="3505200"/>
            <a:ext cx="2667000" cy="983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47452"/>
            <a:ext cx="1447800" cy="144780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914900" y="1779681"/>
            <a:ext cx="3948545" cy="102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45" y="1648380"/>
            <a:ext cx="1447800" cy="1447802"/>
          </a:xfrm>
          <a:prstGeom prst="rect">
            <a:avLst/>
          </a:prstGeom>
        </p:spPr>
      </p:pic>
      <p:pic>
        <p:nvPicPr>
          <p:cNvPr id="22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48380"/>
            <a:ext cx="1524000" cy="1447802"/>
          </a:xfrm>
          <a:prstGeom prst="rect">
            <a:avLst/>
          </a:prstGeom>
        </p:spPr>
      </p:pic>
      <p:pic>
        <p:nvPicPr>
          <p:cNvPr id="21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72" y="1648380"/>
            <a:ext cx="1447800" cy="144780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04800" y="5282359"/>
            <a:ext cx="3588326" cy="10397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48200" y="5313850"/>
            <a:ext cx="3810000" cy="10397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912918" y="4488873"/>
            <a:ext cx="533400" cy="706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226627" y="4575777"/>
            <a:ext cx="381000" cy="706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71528"/>
            <a:ext cx="1447800" cy="1447802"/>
          </a:xfrm>
          <a:prstGeom prst="rect">
            <a:avLst/>
          </a:prstGeom>
        </p:spPr>
      </p:pic>
      <p:pic>
        <p:nvPicPr>
          <p:cNvPr id="2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109809"/>
            <a:ext cx="1447800" cy="1447802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195455"/>
            <a:ext cx="1447800" cy="1447802"/>
          </a:xfrm>
          <a:prstGeom prst="rect">
            <a:avLst/>
          </a:prstGeom>
        </p:spPr>
      </p:pic>
      <p:pic>
        <p:nvPicPr>
          <p:cNvPr id="2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5" y="5171528"/>
            <a:ext cx="1447800" cy="14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8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0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105400" y="363683"/>
            <a:ext cx="2971800" cy="2362200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78873" y="381000"/>
            <a:ext cx="2971800" cy="23622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38400" y="2743200"/>
            <a:ext cx="609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914400" y="2715491"/>
            <a:ext cx="685800" cy="8555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438400" y="3671455"/>
            <a:ext cx="1752600" cy="1371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2400" y="3733800"/>
            <a:ext cx="1752600" cy="1371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859482" y="3650673"/>
            <a:ext cx="1752600" cy="1371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200900" y="3650673"/>
            <a:ext cx="1752600" cy="1371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562600" y="2729346"/>
            <a:ext cx="685800" cy="8555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315200" y="2701637"/>
            <a:ext cx="609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96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464127"/>
            <a:ext cx="702425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" y="505690"/>
            <a:ext cx="1835725" cy="1835727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93" y="505690"/>
            <a:ext cx="1835725" cy="1835727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27" y="471049"/>
            <a:ext cx="1835725" cy="1835727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77" y="516079"/>
            <a:ext cx="1835725" cy="1835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90164" y="516079"/>
            <a:ext cx="990600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2412902"/>
            <a:ext cx="990600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95355" y="2412902"/>
            <a:ext cx="990600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30439" y="2392120"/>
            <a:ext cx="990600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8324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6600"/>
          </a:xfrm>
        </p:spPr>
      </p:pic>
      <p:sp>
        <p:nvSpPr>
          <p:cNvPr id="13" name="Rectangle 12"/>
          <p:cNvSpPr/>
          <p:nvPr/>
        </p:nvSpPr>
        <p:spPr>
          <a:xfrm>
            <a:off x="381000" y="2057400"/>
            <a:ext cx="784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7200" b="1" kern="10" dirty="0" smtClean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72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72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72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Ai </a:t>
            </a:r>
            <a:r>
              <a:rPr lang="en-US" sz="72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tinh</a:t>
            </a:r>
            <a:r>
              <a:rPr lang="en-US" sz="72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72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mắt</a:t>
            </a:r>
            <a:r>
              <a:rPr lang="en-US" sz="72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332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6889" l="9778" r="96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81000"/>
            <a:ext cx="2443162" cy="2443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6889" l="9778" r="96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82" y="4003964"/>
            <a:ext cx="2443162" cy="24431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9957" y="954331"/>
            <a:ext cx="2362200" cy="14536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9400" y="875750"/>
            <a:ext cx="2362200" cy="14536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9786" y="4498713"/>
            <a:ext cx="2362200" cy="14536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0400" y="4498714"/>
            <a:ext cx="2362200" cy="145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7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0.0245 L 0.91337 0.01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58" y="-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58382E-6 L 0.83334 0.011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67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93064E-6 L 0.9875 0.0268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75" y="1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3064E-6 L 0.80122 0.0268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52" y="1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6889" l="9778" r="96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838" y="360218"/>
            <a:ext cx="2443162" cy="24431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6889" l="9778" r="96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838" y="3124200"/>
            <a:ext cx="2443162" cy="2443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38" y="948503"/>
            <a:ext cx="2362200" cy="1453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56" y="948503"/>
            <a:ext cx="2362200" cy="1453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56" y="3872876"/>
            <a:ext cx="2362200" cy="1453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72877"/>
            <a:ext cx="2362200" cy="14536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5738" y="2402164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7512" y="5475708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50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2630048"/>
            <a:ext cx="1676400" cy="21313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0" y="3695700"/>
            <a:ext cx="838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3138055"/>
            <a:ext cx="88900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73" y="3047999"/>
            <a:ext cx="889000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895600"/>
            <a:ext cx="889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6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6600"/>
          </a:xfrm>
        </p:spPr>
      </p:pic>
      <p:sp>
        <p:nvSpPr>
          <p:cNvPr id="13" name="Rectangle 12"/>
          <p:cNvSpPr/>
          <p:nvPr/>
        </p:nvSpPr>
        <p:spPr>
          <a:xfrm>
            <a:off x="381000" y="2057400"/>
            <a:ext cx="784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7200" b="1" kern="10" dirty="0" smtClean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72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72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72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72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72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72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thông</a:t>
            </a:r>
            <a:r>
              <a:rPr lang="en-US" sz="72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minh</a:t>
            </a:r>
            <a:endParaRPr lang="en-US" sz="72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422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332535"/>
            <a:ext cx="1562100" cy="1239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50" y="-15202"/>
            <a:ext cx="2000250" cy="158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813020"/>
            <a:ext cx="1562100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93" y="1572297"/>
            <a:ext cx="1670962" cy="132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1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0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" y="0"/>
            <a:ext cx="9130145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9" y="1088571"/>
            <a:ext cx="1828800" cy="1451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78" y="-158306"/>
            <a:ext cx="1424297" cy="1329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72719"/>
            <a:ext cx="1523996" cy="10926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8600" y="3200400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1371600" cy="10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6930"/>
            <a:ext cx="9123218" cy="7308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5056910"/>
            <a:ext cx="2050473" cy="2050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3" b="89855" l="0" r="898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5" y="5932997"/>
            <a:ext cx="1585500" cy="1125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0" b="89877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509" y="5503717"/>
            <a:ext cx="1703294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263429"/>
            <a:ext cx="1795462" cy="17954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0555" y="1295400"/>
            <a:ext cx="118415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464127"/>
            <a:ext cx="702425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70" y="547253"/>
            <a:ext cx="1835725" cy="18357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0386" y="3602183"/>
            <a:ext cx="4123014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9200" y="3602183"/>
            <a:ext cx="3886200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14" name="Straight Arrow Connector 13"/>
          <p:cNvCxnSpPr>
            <a:endCxn id="12" idx="0"/>
          </p:cNvCxnSpPr>
          <p:nvPr/>
        </p:nvCxnSpPr>
        <p:spPr>
          <a:xfrm>
            <a:off x="5943600" y="2189018"/>
            <a:ext cx="1028700" cy="141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905000" y="2189018"/>
            <a:ext cx="1066800" cy="141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93" y="505690"/>
            <a:ext cx="1835725" cy="1835727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27" y="471049"/>
            <a:ext cx="1835725" cy="1835727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77" y="516079"/>
            <a:ext cx="1835725" cy="1835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90164" y="516079"/>
            <a:ext cx="990600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19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386" y="436417"/>
            <a:ext cx="8695014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388" y="3602183"/>
            <a:ext cx="2061507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8709" y="3602183"/>
            <a:ext cx="6396693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841622" y="2189018"/>
            <a:ext cx="787779" cy="141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905000" y="2189018"/>
            <a:ext cx="1066800" cy="141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14" y="319940"/>
            <a:ext cx="2049186" cy="204918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07" y="295696"/>
            <a:ext cx="2049186" cy="204918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14" y="295697"/>
            <a:ext cx="2049186" cy="204918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28" y="295697"/>
            <a:ext cx="2049186" cy="204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8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51 0.00394 L -0.02569 0.46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764 L 0.00417 0.459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-0.00539 0.452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-0.00452 0.46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386" y="436417"/>
            <a:ext cx="8695014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388" y="3602183"/>
            <a:ext cx="2061507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8709" y="3602183"/>
            <a:ext cx="6396693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841622" y="2189018"/>
            <a:ext cx="787779" cy="141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905000" y="2189018"/>
            <a:ext cx="1066800" cy="141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07" y="3509308"/>
            <a:ext cx="2049186" cy="204918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07" y="3381796"/>
            <a:ext cx="2049186" cy="204918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2" y="3381796"/>
            <a:ext cx="2049186" cy="204918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14" y="3381795"/>
            <a:ext cx="2049186" cy="20491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3939" y="5593417"/>
            <a:ext cx="9144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5558781"/>
            <a:ext cx="9144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3256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386" y="436417"/>
            <a:ext cx="8695014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388" y="3602183"/>
            <a:ext cx="2061507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8709" y="3602183"/>
            <a:ext cx="6396693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841622" y="2189018"/>
            <a:ext cx="787779" cy="141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905000" y="2189018"/>
            <a:ext cx="1066800" cy="141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07" y="3509308"/>
            <a:ext cx="2049186" cy="204918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07" y="3381796"/>
            <a:ext cx="2049186" cy="204918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2" y="3381796"/>
            <a:ext cx="2049186" cy="204918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14" y="3381795"/>
            <a:ext cx="2049186" cy="20491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3939" y="5593417"/>
            <a:ext cx="9144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1600" y="5558781"/>
            <a:ext cx="9144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3388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00417 -0.461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-0.00417 -0.442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0.00382 -0.4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00243 -0.4423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464127"/>
            <a:ext cx="702425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70" y="547253"/>
            <a:ext cx="1835725" cy="18357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0388" y="3602183"/>
            <a:ext cx="2052405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3602183"/>
            <a:ext cx="6248400" cy="1828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595508" y="2216727"/>
            <a:ext cx="696187" cy="11880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905000" y="2189018"/>
            <a:ext cx="1066800" cy="141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93" y="505690"/>
            <a:ext cx="1835725" cy="1835727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27" y="471049"/>
            <a:ext cx="1835725" cy="1835727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77" y="516079"/>
            <a:ext cx="1835725" cy="1835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90164" y="617151"/>
            <a:ext cx="990600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45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79</Words>
  <Application>Microsoft Office PowerPoint</Application>
  <PresentationFormat>On-screen Show (4:3)</PresentationFormat>
  <Paragraphs>44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Dell-N5110</dc:creator>
  <cp:lastModifiedBy>Techsi.vn</cp:lastModifiedBy>
  <cp:revision>40</cp:revision>
  <dcterms:created xsi:type="dcterms:W3CDTF">2020-04-27T01:45:19Z</dcterms:created>
  <dcterms:modified xsi:type="dcterms:W3CDTF">2024-02-28T04:31:21Z</dcterms:modified>
</cp:coreProperties>
</file>