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71" r:id="rId3"/>
    <p:sldId id="315" r:id="rId4"/>
    <p:sldId id="275" r:id="rId5"/>
    <p:sldId id="277" r:id="rId6"/>
    <p:sldId id="278" r:id="rId7"/>
    <p:sldId id="264" r:id="rId8"/>
    <p:sldId id="312" r:id="rId9"/>
    <p:sldId id="313" r:id="rId10"/>
    <p:sldId id="281" r:id="rId11"/>
    <p:sldId id="309" r:id="rId12"/>
    <p:sldId id="308" r:id="rId13"/>
    <p:sldId id="31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5" descr="Picture1chimc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3" descr="no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3" descr="no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xsgs_90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8" descr="Picturebupbe cu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 descr="sisters_walking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3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5410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3" name="WordArt 25" descr="Narrow vertical"/>
          <p:cNvSpPr>
            <a:spLocks noChangeArrowheads="1" noChangeShapeType="1" noTextEdit="1"/>
          </p:cNvSpPr>
          <p:nvPr/>
        </p:nvSpPr>
        <p:spPr bwMode="auto">
          <a:xfrm>
            <a:off x="2259013" y="2452688"/>
            <a:ext cx="4270375" cy="720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600200" y="1524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UBND QUẬN LONG BIÊN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TRƯỜNG </a:t>
            </a:r>
            <a:r>
              <a:rPr lang="en-US" altLang="en-US" sz="2800">
                <a:cs typeface="Times New Roman" panose="02020603050405020304" pitchFamily="18" charset="0"/>
              </a:rPr>
              <a:t>MN </a:t>
            </a:r>
            <a:r>
              <a:rPr lang="en-US" altLang="en-US" sz="2800" smtClean="0">
                <a:cs typeface="Times New Roman" panose="02020603050405020304" pitchFamily="18" charset="0"/>
              </a:rPr>
              <a:t>HOA MỘC LAN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65560" name="TextBox 19"/>
          <p:cNvSpPr txBox="1">
            <a:spLocks noChangeArrowheads="1"/>
          </p:cNvSpPr>
          <p:nvPr/>
        </p:nvSpPr>
        <p:spPr bwMode="auto">
          <a:xfrm>
            <a:off x="439738" y="2170113"/>
            <a:ext cx="838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3760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655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865313" y="2505075"/>
            <a:ext cx="531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95375" y="8382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15900" y="3124200"/>
            <a:ext cx="805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2400" b="1">
                <a:solidFill>
                  <a:srgbClr val="0070C0"/>
                </a:solidFill>
                <a:latin typeface="Arial" charset="0"/>
              </a:rPr>
              <a:t>- Cách chơi: Cô chia lớp mình ra làm 3 nhóm, phát cho mỗi nhóm 1 bức tranh có rất nhiều nhóm các con vật có số lượng khác nhau, nhiệm vụ của các đội là cùng nhau thảo luận rồi dùng bút dạ nối 2 nhóm với nhau để tạo thành nhóm có số lượng là 4.</a:t>
            </a:r>
          </a:p>
          <a:p>
            <a:pPr algn="just"/>
            <a:r>
              <a:rPr lang="en-US" sz="2400" b="1">
                <a:solidFill>
                  <a:srgbClr val="0070C0"/>
                </a:solidFill>
                <a:latin typeface="Arial" charset="0"/>
              </a:rPr>
              <a:t>- Luật chơi: Thời gian là 1 bản nhạc đội nào nối được nhiều sẽ chiến thắng.</a:t>
            </a:r>
          </a:p>
        </p:txBody>
      </p:sp>
      <p:pic>
        <p:nvPicPr>
          <p:cNvPr id="3" name="Gatrongmeoconcuncon-XuanMai_gs8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37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639093" y="694544"/>
            <a:ext cx="5857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28600" y="2819400"/>
            <a:ext cx="805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3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nhóm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đội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gắn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cùng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môi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chuồng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tất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cả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4 con.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Lần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lượt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từng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lên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mỗi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gắn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1 con,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gian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đội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gộp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chiến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thắng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Video Con Gà ★ Đàn Gà Trong Sân ★ Nhạc Thiếu Nhi Remix Vui Nhộn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1808" y="8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818" y="1447800"/>
            <a:ext cx="746082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wesome_flower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dau bep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an dua ha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at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563187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33192"/>
            <a:ext cx="5715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Ổn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5400" b="1" dirty="0"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5400" b="1" dirty="0">
                <a:latin typeface="Times New Roman" panose="02020603050405020304" pitchFamily="18" charset="0"/>
              </a:rPr>
              <a:t>Cho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‘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Gà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trống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mèo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cún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con’</a:t>
            </a: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altLang="en-US" sz="5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71190" y="990600"/>
            <a:ext cx="86648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1336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latin typeface="Arial" charset="0"/>
              </a:rPr>
              <a:t>Trò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chơi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ctr" eaLnBrk="1" hangingPunct="1"/>
            <a:r>
              <a:rPr lang="en-US" sz="2800" b="1" dirty="0">
                <a:latin typeface="Arial" charset="0"/>
              </a:rPr>
              <a:t>“Ai </a:t>
            </a:r>
            <a:r>
              <a:rPr lang="en-US" sz="2800" b="1" dirty="0" err="1">
                <a:latin typeface="Arial" charset="0"/>
              </a:rPr>
              <a:t>nhanh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hơn</a:t>
            </a:r>
            <a:r>
              <a:rPr lang="en-US" sz="2800" b="1" dirty="0">
                <a:latin typeface="Arial" charset="0"/>
              </a:rPr>
              <a:t>”</a:t>
            </a:r>
            <a:endParaRPr lang="vi-VN" sz="2800" b="1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731" y="34290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23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90600" y="1447800"/>
            <a:ext cx="7315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vi 4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00069" y="2498"/>
            <a:ext cx="65133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 1 và 3 hay 3 và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19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905000"/>
            <a:ext cx="18748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905000"/>
            <a:ext cx="1892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7830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672013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1089 L 0.6099 -0.373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13" y="990600"/>
            <a:ext cx="6643687" cy="5562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16129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6621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638"/>
            <a:ext cx="16779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138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L 0.42848 0.33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6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9306E-6 L 0.55087 0.15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7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2139E-6 L 0.59167 0.3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434E-6 L 0.22014 -0.24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4830763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83138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2109788"/>
            <a:ext cx="35163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55800"/>
            <a:ext cx="35147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59738" y="4648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675188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2601E-6 L 0.50782 0.3158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157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42656 0.36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8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0275" y="1027113"/>
            <a:ext cx="6643688" cy="5562600"/>
          </a:xfrm>
          <a:prstGeom prst="ellipse">
            <a:avLst/>
          </a:prstGeom>
          <a:solidFill>
            <a:srgbClr val="35EB3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42672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22098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2139E-6 L 0.58784 0.4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225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12139E-6 L 0.62118 0.44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2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L 0.30833 -0.27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37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948E-6 L 0.38438 0.03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956" y="152400"/>
            <a:ext cx="82397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 2 cách gộp 2 nhóm đối tượng</a:t>
            </a:r>
          </a:p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</a:t>
            </a:r>
            <a:r>
              <a:rPr lang="en-US" sz="4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 vi 4.</a:t>
            </a:r>
            <a:endParaRPr lang="en-US" sz="40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2350" y="1984375"/>
            <a:ext cx="1676400" cy="1676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264025"/>
            <a:ext cx="2139950" cy="2108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9650" y="4389438"/>
            <a:ext cx="2065338" cy="1957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5635625" y="2057400"/>
            <a:ext cx="1676400" cy="1676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3200" b="1" dirty="0">
              <a:solidFill>
                <a:srgbClr val="35EB3E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3900" y="4391025"/>
            <a:ext cx="2203450" cy="1978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1025" y="4410075"/>
            <a:ext cx="2212975" cy="2066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4363" y="3724275"/>
            <a:ext cx="8382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25" y="3733800"/>
            <a:ext cx="993775" cy="757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6" idx="0"/>
          </p:cNvCxnSpPr>
          <p:nvPr/>
        </p:nvCxnSpPr>
        <p:spPr>
          <a:xfrm flipH="1">
            <a:off x="1069975" y="3660775"/>
            <a:ext cx="790575" cy="603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</p:cNvCxnSpPr>
          <p:nvPr/>
        </p:nvCxnSpPr>
        <p:spPr>
          <a:xfrm>
            <a:off x="1860550" y="3660775"/>
            <a:ext cx="958850" cy="830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5602288"/>
            <a:ext cx="12509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87875"/>
            <a:ext cx="12509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705600"/>
            <a:ext cx="1444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705600"/>
            <a:ext cx="14430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7725" y="4233863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000" b="1">
              <a:solidFill>
                <a:srgbClr val="FFFF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752725"/>
            <a:ext cx="7000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50" y="3530600"/>
            <a:ext cx="722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3" y="4894263"/>
            <a:ext cx="728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858000"/>
            <a:ext cx="1528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7375" y="4340225"/>
            <a:ext cx="36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22888" y="4376738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51775" y="4340225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7052E-7 L 0.23663 0.291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5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526E-6 L 0.17222 0.15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7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2865 0.057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1433 L 0.03715 -0.252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1109 L 0.05417 -0.263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0751E-6 L -0.1434 0.033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6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2775E-6 L -0.26267 -0.069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374</Words>
  <Application>Microsoft Office PowerPoint</Application>
  <PresentationFormat>On-screen Show (4:3)</PresentationFormat>
  <Paragraphs>45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135</cp:revision>
  <cp:lastPrinted>2017-11-09T14:59:31Z</cp:lastPrinted>
  <dcterms:created xsi:type="dcterms:W3CDTF">2016-11-05T08:46:28Z</dcterms:created>
  <dcterms:modified xsi:type="dcterms:W3CDTF">2024-02-28T04:29:08Z</dcterms:modified>
</cp:coreProperties>
</file>