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media/audio6.wav" ContentType="audio/wav"/>
  <Override PartName="/ppt/media/audio7.wav" ContentType="audio/wav"/>
  <Override PartName="/ppt/media/audio8.wav" ContentType="audio/wav"/>
  <Override PartName="/ppt/media/audio1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80" r:id="rId10"/>
    <p:sldMasterId id="2147483792" r:id="rId11"/>
    <p:sldMasterId id="2147483816" r:id="rId12"/>
  </p:sldMasterIdLst>
  <p:notesMasterIdLst>
    <p:notesMasterId r:id="rId50"/>
  </p:notesMasterIdLst>
  <p:sldIdLst>
    <p:sldId id="319" r:id="rId13"/>
    <p:sldId id="258" r:id="rId14"/>
    <p:sldId id="293" r:id="rId15"/>
    <p:sldId id="262" r:id="rId16"/>
    <p:sldId id="268" r:id="rId17"/>
    <p:sldId id="271" r:id="rId18"/>
    <p:sldId id="272" r:id="rId19"/>
    <p:sldId id="274" r:id="rId20"/>
    <p:sldId id="269" r:id="rId21"/>
    <p:sldId id="277" r:id="rId22"/>
    <p:sldId id="276" r:id="rId23"/>
    <p:sldId id="278" r:id="rId24"/>
    <p:sldId id="259" r:id="rId25"/>
    <p:sldId id="279" r:id="rId26"/>
    <p:sldId id="280" r:id="rId27"/>
    <p:sldId id="281" r:id="rId28"/>
    <p:sldId id="282" r:id="rId29"/>
    <p:sldId id="285" r:id="rId30"/>
    <p:sldId id="286" r:id="rId31"/>
    <p:sldId id="288" r:id="rId32"/>
    <p:sldId id="287" r:id="rId33"/>
    <p:sldId id="289" r:id="rId34"/>
    <p:sldId id="318" r:id="rId35"/>
    <p:sldId id="291" r:id="rId36"/>
    <p:sldId id="292" r:id="rId37"/>
    <p:sldId id="283" r:id="rId38"/>
    <p:sldId id="284" r:id="rId39"/>
    <p:sldId id="295" r:id="rId40"/>
    <p:sldId id="296" r:id="rId41"/>
    <p:sldId id="298" r:id="rId42"/>
    <p:sldId id="299" r:id="rId43"/>
    <p:sldId id="263" r:id="rId44"/>
    <p:sldId id="264" r:id="rId45"/>
    <p:sldId id="311" r:id="rId46"/>
    <p:sldId id="312" r:id="rId47"/>
    <p:sldId id="313" r:id="rId48"/>
    <p:sldId id="316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00"/>
    <a:srgbClr val="0000FF"/>
    <a:srgbClr val="D4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>
      <p:cViewPr varScale="1">
        <p:scale>
          <a:sx n="83" d="100"/>
          <a:sy n="83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67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4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3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4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86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40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68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14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91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0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1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1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11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9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01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7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2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71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7227-DF20-4BD7-9189-09A6BD34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5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EE3F-4226-498F-B3AD-7F3BE0A108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72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AFA3-72C0-4FA2-A7BE-7AAC97C53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4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13D6-4849-4EA3-83A5-7750C662D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90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F8D1-AE86-4247-AA46-BBFEA2E4A0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7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612D-0B84-4720-BD31-0C776AAC6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6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8164-D374-45F1-97CB-2FB675BE4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709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EFAB-CAB9-43FD-BCD3-F46A020A4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949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0754-24A4-4B94-8C4F-86A5CE79A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6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04D8-7EBA-4662-BFC8-6B7E5EEEA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46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DFB5-F609-4F02-8DDE-F4FA55C93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8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3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0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6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7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6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1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5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3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8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35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6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37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9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2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4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28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91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87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1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46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9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70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3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0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84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10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67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4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56"/>
            <a:ext cx="5111751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18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2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3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49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49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3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3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24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7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94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9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3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5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74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3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3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53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30D63B-F195-49AB-A5A6-36A69E06238C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5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4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0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28/02/2024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40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28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33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gi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audio" Target="../media/audio4.wav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audio" Target="../media/audio5.wav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12" Type="http://schemas.openxmlformats.org/officeDocument/2006/relationships/image" Target="../media/image27.gif"/><Relationship Id="rId17" Type="http://schemas.openxmlformats.org/officeDocument/2006/relationships/image" Target="../media/image87.jpeg"/><Relationship Id="rId2" Type="http://schemas.openxmlformats.org/officeDocument/2006/relationships/audio" Target="../media/audio1.wav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2.xml"/><Relationship Id="rId1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png"/><Relationship Id="rId3" Type="http://schemas.openxmlformats.org/officeDocument/2006/relationships/audio" Target="../media/audio6.wav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3.xml"/><Relationship Id="rId6" Type="http://schemas.openxmlformats.org/officeDocument/2006/relationships/image" Target="../media/image92.jpe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99.png"/><Relationship Id="rId10" Type="http://schemas.openxmlformats.org/officeDocument/2006/relationships/image" Target="../media/image95.gif"/><Relationship Id="rId4" Type="http://schemas.openxmlformats.org/officeDocument/2006/relationships/audio" Target="../media/audio7.wav"/><Relationship Id="rId9" Type="http://schemas.openxmlformats.org/officeDocument/2006/relationships/audio" Target="../media/audio8.wav"/><Relationship Id="rId1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gi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1.png"/><Relationship Id="rId18" Type="http://schemas.openxmlformats.org/officeDocument/2006/relationships/image" Target="../media/image77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70.jpe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11" Type="http://schemas.openxmlformats.org/officeDocument/2006/relationships/image" Target="../media/image75.png"/><Relationship Id="rId5" Type="http://schemas.openxmlformats.org/officeDocument/2006/relationships/image" Target="../media/image107.png"/><Relationship Id="rId15" Type="http://schemas.openxmlformats.org/officeDocument/2006/relationships/image" Target="../media/image69.png"/><Relationship Id="rId10" Type="http://schemas.openxmlformats.org/officeDocument/2006/relationships/image" Target="../media/image76.png"/><Relationship Id="rId19" Type="http://schemas.openxmlformats.org/officeDocument/2006/relationships/image" Target="../media/image79.png"/><Relationship Id="rId4" Type="http://schemas.openxmlformats.org/officeDocument/2006/relationships/image" Target="../media/image106.jpeg"/><Relationship Id="rId9" Type="http://schemas.openxmlformats.org/officeDocument/2006/relationships/image" Target="../media/image74.png"/><Relationship Id="rId1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91.png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microsoft.com/office/2007/relationships/hdphoto" Target="../media/hdphoto9.wdp"/><Relationship Id="rId18" Type="http://schemas.openxmlformats.org/officeDocument/2006/relationships/image" Target="../media/image122.png"/><Relationship Id="rId3" Type="http://schemas.openxmlformats.org/officeDocument/2006/relationships/audio" Target="../media/audio10.wav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17" Type="http://schemas.microsoft.com/office/2007/relationships/hdphoto" Target="../media/hdphoto11.wdp"/><Relationship Id="rId2" Type="http://schemas.openxmlformats.org/officeDocument/2006/relationships/audio" Target="../media/audio9.wav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90.xml"/><Relationship Id="rId6" Type="http://schemas.openxmlformats.org/officeDocument/2006/relationships/slide" Target="slide1.xml"/><Relationship Id="rId11" Type="http://schemas.microsoft.com/office/2007/relationships/hdphoto" Target="../media/hdphoto8.wdp"/><Relationship Id="rId5" Type="http://schemas.openxmlformats.org/officeDocument/2006/relationships/image" Target="../media/image114.gif"/><Relationship Id="rId15" Type="http://schemas.microsoft.com/office/2007/relationships/hdphoto" Target="../media/hdphoto10.wdp"/><Relationship Id="rId10" Type="http://schemas.openxmlformats.org/officeDocument/2006/relationships/image" Target="../media/image118.png"/><Relationship Id="rId19" Type="http://schemas.openxmlformats.org/officeDocument/2006/relationships/image" Target="../media/image123.png"/><Relationship Id="rId4" Type="http://schemas.openxmlformats.org/officeDocument/2006/relationships/image" Target="../media/image113.jpg"/><Relationship Id="rId9" Type="http://schemas.openxmlformats.org/officeDocument/2006/relationships/image" Target="../media/image117.png"/><Relationship Id="rId1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1.png"/><Relationship Id="rId5" Type="http://schemas.openxmlformats.org/officeDocument/2006/relationships/image" Target="../media/image117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Mam%20non%20thi\nhac%20chuong%201.wav" TargetMode="Externa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31.gif"/><Relationship Id="rId12" Type="http://schemas.openxmlformats.org/officeDocument/2006/relationships/image" Target="../media/image1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0.gif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3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audio" Target="../media/audio10.wav"/><Relationship Id="rId7" Type="http://schemas.openxmlformats.org/officeDocument/2006/relationships/image" Target="../media/image132.gif"/><Relationship Id="rId12" Type="http://schemas.openxmlformats.org/officeDocument/2006/relationships/image" Target="../media/image13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1.gif"/><Relationship Id="rId11" Type="http://schemas.openxmlformats.org/officeDocument/2006/relationships/image" Target="../media/image137.png"/><Relationship Id="rId5" Type="http://schemas.openxmlformats.org/officeDocument/2006/relationships/image" Target="../media/image130.gif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audio" Target="../media/audio10.wav"/><Relationship Id="rId7" Type="http://schemas.openxmlformats.org/officeDocument/2006/relationships/image" Target="../media/image132.gif"/><Relationship Id="rId12" Type="http://schemas.openxmlformats.org/officeDocument/2006/relationships/image" Target="../media/image13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1.gif"/><Relationship Id="rId11" Type="http://schemas.openxmlformats.org/officeDocument/2006/relationships/image" Target="../media/image137.png"/><Relationship Id="rId5" Type="http://schemas.openxmlformats.org/officeDocument/2006/relationships/image" Target="../media/image130.gif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audio" Target="../media/audio10.wav"/><Relationship Id="rId7" Type="http://schemas.openxmlformats.org/officeDocument/2006/relationships/image" Target="../media/image132.gif"/><Relationship Id="rId12" Type="http://schemas.openxmlformats.org/officeDocument/2006/relationships/image" Target="../media/image13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31.gif"/><Relationship Id="rId11" Type="http://schemas.openxmlformats.org/officeDocument/2006/relationships/image" Target="../media/image137.png"/><Relationship Id="rId5" Type="http://schemas.openxmlformats.org/officeDocument/2006/relationships/image" Target="../media/image130.gif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2.xml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1" y="3069530"/>
            <a:ext cx="1045270" cy="10452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MGL (5 – 6 Tuổi )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24000" y="2997634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02" y="1334843"/>
            <a:ext cx="1048323" cy="10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7210" y="414147"/>
            <a:ext cx="4589670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chữ cái mới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495300" y="2369127"/>
            <a:ext cx="8153400" cy="21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4253353" y="2639396"/>
            <a:ext cx="1108365" cy="14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Pictures\gv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19090" r="40863" b="35977"/>
          <a:stretch/>
        </p:blipFill>
        <p:spPr bwMode="auto">
          <a:xfrm>
            <a:off x="551905" y="2517871"/>
            <a:ext cx="1219200" cy="15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 descr="C:\Users\Administrator\Downloads\board-template-with-five-kids-garden_1308-622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30680" r="6860"/>
          <a:stretch/>
        </p:blipFill>
        <p:spPr bwMode="auto">
          <a:xfrm>
            <a:off x="6959" y="6931"/>
            <a:ext cx="9137073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805243" y="304800"/>
            <a:ext cx="35405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346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3056" y="429492"/>
            <a:ext cx="7449243" cy="111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 h gồm những nét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717917" y="1832295"/>
            <a:ext cx="3221971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1134" y="1881341"/>
            <a:ext cx="322197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24868" r="62690" b="38624"/>
          <a:stretch/>
        </p:blipFill>
        <p:spPr bwMode="auto">
          <a:xfrm flipH="1">
            <a:off x="2105939" y="2000656"/>
            <a:ext cx="110723" cy="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525532" y="2000682"/>
            <a:ext cx="282959" cy="4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23938" r="62208" b="38030"/>
          <a:stretch/>
        </p:blipFill>
        <p:spPr bwMode="auto">
          <a:xfrm>
            <a:off x="5735849" y="2000682"/>
            <a:ext cx="113711" cy="685799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Pictures\òdg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393" b="64498" l="28620" r="58597">
                        <a14:foregroundMark x1="42534" y1="35616" x2="48756" y2="3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30931" r="41000" b="35601"/>
          <a:stretch/>
        </p:blipFill>
        <p:spPr bwMode="auto">
          <a:xfrm>
            <a:off x="6338267" y="2058087"/>
            <a:ext cx="521963" cy="5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3257701" y="2667100"/>
            <a:ext cx="2803607" cy="37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44022779-아이의-그룹과-기린-배경-컬러-프레임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"/>
            <a:ext cx="89916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istrator\Pictures\jj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3592" r="43094" b="37682"/>
          <a:stretch/>
        </p:blipFill>
        <p:spPr bwMode="auto">
          <a:xfrm>
            <a:off x="2667101" y="1828804"/>
            <a:ext cx="3192577" cy="4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istrator\Pictures\s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23516" r="62017" b="38242"/>
          <a:stretch/>
        </p:blipFill>
        <p:spPr bwMode="auto">
          <a:xfrm>
            <a:off x="2819479" y="1828806"/>
            <a:ext cx="839495" cy="44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670719" y="1850791"/>
            <a:ext cx="2135933" cy="44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1678" r="12038" b="23434"/>
          <a:stretch/>
        </p:blipFill>
        <p:spPr bwMode="auto">
          <a:xfrm>
            <a:off x="6324616" y="3124200"/>
            <a:ext cx="192612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Administrator\Pictures\h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23219" r="43712" b="38391"/>
          <a:stretch/>
        </p:blipFill>
        <p:spPr bwMode="auto">
          <a:xfrm>
            <a:off x="3886245" y="3097099"/>
            <a:ext cx="1676399" cy="24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Administrator\Pictures\HHH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3226" r="41713" b="38387"/>
          <a:stretch/>
        </p:blipFill>
        <p:spPr bwMode="auto">
          <a:xfrm>
            <a:off x="914400" y="3025379"/>
            <a:ext cx="2057400" cy="2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3" y="415293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47" y="35913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5558034" y="2266957"/>
            <a:ext cx="1447800" cy="1743179"/>
            <a:chOff x="3600" y="1488"/>
            <a:chExt cx="780" cy="942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0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19533" name="Picture 77" descr="Hình0033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3888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876884" y="496510"/>
            <a:ext cx="1317758" cy="1586345"/>
            <a:chOff x="2544" y="144"/>
            <a:chExt cx="798" cy="1056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19536" name="Picture 8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80"/>
              <a:ext cx="168" cy="387"/>
            </a:xfrm>
            <a:prstGeom prst="rect">
              <a:avLst/>
            </a:prstGeom>
            <a:noFill/>
          </p:spPr>
        </p:pic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3876908" y="2281261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259013" y="51153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195315" y="2332862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FF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542968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206361" y="2314797"/>
            <a:ext cx="1477963" cy="1816547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1" y="586959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681" y="3932823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5434E-6 L -0.01927 0.554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0867E-6 L -0.16771 0.257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1" y="1371701"/>
            <a:ext cx="3417019" cy="302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6" y="859497"/>
            <a:ext cx="3575704" cy="2401435"/>
          </a:xfrm>
          <a:prstGeom prst="rect">
            <a:avLst/>
          </a:prstGeom>
        </p:spPr>
      </p:pic>
      <p:pic>
        <p:nvPicPr>
          <p:cNvPr id="5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86944" l="10000" r="100000">
                        <a14:foregroundMark x1="68500" y1="86944" x2="72300" y2="86204"/>
                        <a14:foregroundMark x1="77400" y1="85648" x2="81200" y2="86944"/>
                        <a14:backgroundMark x1="65600" y1="61389" x2="65000" y2="73519"/>
                        <a14:backgroundMark x1="65900" y1="36481" x2="63000" y2="43056"/>
                        <a14:backgroundMark x1="64500" y1="45463" x2="67300" y2="51667"/>
                        <a14:backgroundMark x1="67300" y1="51667" x2="69500" y2="53704"/>
                        <a14:backgroundMark x1="64800" y1="56111" x2="62400" y2="56852"/>
                        <a14:backgroundMark x1="52400" y1="56296" x2="54400" y2="59074"/>
                        <a14:backgroundMark x1="60200" y1="57407" x2="62700" y2="57037"/>
                        <a14:backgroundMark x1="55800" y1="59259" x2="56700" y2="60278"/>
                        <a14:backgroundMark x1="59100" y1="57593" x2="60500" y2="57037"/>
                        <a14:backgroundMark x1="73500" y1="32130" x2="75200" y2="31204"/>
                        <a14:backgroundMark x1="73300" y1="74074" x2="75500" y2="86944"/>
                        <a14:backgroundMark x1="79700" y1="75926" x2="81100" y2="77593"/>
                        <a14:backgroundMark x1="57300" y1="72963" x2="51100" y2="88333"/>
                        <a14:backgroundMark x1="57400" y1="77037" x2="66800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6375" b="9839"/>
          <a:stretch/>
        </p:blipFill>
        <p:spPr bwMode="auto">
          <a:xfrm>
            <a:off x="4170218" y="1953518"/>
            <a:ext cx="497378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4860969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62" y="4348732"/>
            <a:ext cx="1545471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344369" y="152487"/>
            <a:ext cx="3928249" cy="18353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800" b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 kèn nhỏ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 trắng tinh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Nhụy xinh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Thơm thơm ngát ?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7641" y="2266330"/>
            <a:ext cx="2241160" cy="1398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3" y="5025559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0" y="4069097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8" y="5457593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72" y="4194437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2" y="5154197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3972337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9" y="3822162"/>
            <a:ext cx="535781" cy="1190625"/>
          </a:xfrm>
          <a:prstGeom prst="rect">
            <a:avLst/>
          </a:prstGeom>
        </p:spPr>
      </p:pic>
      <p:pic>
        <p:nvPicPr>
          <p:cNvPr id="15362" name="Picture 2" descr="NHỚ THÁNG TƯ!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6" y="2290296"/>
            <a:ext cx="2243744" cy="13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42" y="3979264"/>
            <a:ext cx="1092307" cy="13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NHỚ THÁNG TƯ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204154" y="152525"/>
            <a:ext cx="8711335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11185" b="33849"/>
          <a:stretch/>
        </p:blipFill>
        <p:spPr bwMode="auto">
          <a:xfrm>
            <a:off x="1239987" y="5829388"/>
            <a:ext cx="666403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4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7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5424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nhóm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biết cách phát âm đúng chữ cái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cấu tạo của các chữ cái h-k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phát âm đúng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nhận xét được cấu tạo của chữ cái </a:t>
            </a:r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nêu 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những điểm giống và khác nhau giữa các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chơi được các trò chơi với chữ cái h-k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hào hứng tham gia các hoạt động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4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0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2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2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71" y="484147"/>
            <a:ext cx="6162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 : </a:t>
            </a:r>
            <a:r>
              <a:rPr lang="en-US" sz="5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loa kèn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chữ cái?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5" y="5724144"/>
            <a:ext cx="24469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chữ cái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7439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76600" y="5724144"/>
            <a:ext cx="242935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chữ cái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9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72200" y="5724144"/>
            <a:ext cx="24384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chữ cái</a:t>
            </a:r>
          </a:p>
        </p:txBody>
      </p:sp>
    </p:spTree>
    <p:extLst>
      <p:ext uri="{BB962C8B-B14F-4D97-AF65-F5344CB8AC3E}">
        <p14:creationId xmlns:p14="http://schemas.microsoft.com/office/powerpoint/2010/main" val="34454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10" y="291058"/>
            <a:ext cx="3876350" cy="769437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 thiệu chữ k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39166" b="33849"/>
          <a:stretch/>
        </p:blipFill>
        <p:spPr bwMode="auto">
          <a:xfrm>
            <a:off x="256341" y="2620355"/>
            <a:ext cx="5727827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22544" r="11185" b="33849"/>
          <a:stretch/>
        </p:blipFill>
        <p:spPr bwMode="auto">
          <a:xfrm>
            <a:off x="6858049" y="2620355"/>
            <a:ext cx="190102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7" t="22544" r="28333" b="33849"/>
          <a:stretch/>
        </p:blipFill>
        <p:spPr bwMode="auto">
          <a:xfrm>
            <a:off x="6044667" y="2620353"/>
            <a:ext cx="1007345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068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73" y="400061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2023" y="396944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39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607" y="3969449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90" y="399022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427" y="39902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54" y="4000621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3241" y="397290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67 -0.2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happy-cute-kid-boy-and-girl-character-team-standing-behind-placard-on-garden-background-with-cheerful-expression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3200436" y="1257300"/>
            <a:ext cx="317123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57400" y="561975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Times New Roman" pitchFamily="18" charset="0"/>
              </a:rPr>
              <a:t>Chữ  k gồm những nét nào ?</a:t>
            </a:r>
            <a:endParaRPr lang="en-US" sz="40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14600" y="2362200"/>
            <a:ext cx="23622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0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6188" y="3521075"/>
            <a:ext cx="2436812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3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41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16188" y="4724400"/>
            <a:ext cx="24384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06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4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180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895600" y="247506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2" name="Picture 41" descr="C:\Users\Administrator\Pictures\kk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3495840" y="2819400"/>
            <a:ext cx="305672" cy="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C:\Users\Administrator\Pictures\k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3495840" y="2437245"/>
            <a:ext cx="39972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930236" y="361171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5" name="Picture 2" descr="C:\Users\Administrator\Pictures\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53" b="64880" l="26697" r="60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28071" r="36074" b="35142"/>
          <a:stretch/>
        </p:blipFill>
        <p:spPr bwMode="auto">
          <a:xfrm>
            <a:off x="3599635" y="3665536"/>
            <a:ext cx="591849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909454" y="4776150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7" name="Picture 46" descr="C:\Users\Administrator\Pictures\gf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801512" y="4631978"/>
            <a:ext cx="367881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41" grpId="0" animBg="1"/>
      <p:bldP spid="41" grpId="1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2"/>
            <a:ext cx="9144000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9785" y="2438477"/>
            <a:ext cx="714380" cy="39290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164163" y="4689877"/>
            <a:ext cx="2022764" cy="16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164163" y="3147380"/>
            <a:ext cx="2022764" cy="15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4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5885" l="0" r="100000">
                        <a14:foregroundMark x1="12582" y1="1029" x2="22222" y2="33745"/>
                        <a14:foregroundMark x1="22222" y1="11934" x2="48856" y2="35597"/>
                        <a14:foregroundMark x1="21895" y1="35597" x2="49510" y2="11111"/>
                        <a14:foregroundMark x1="28105" y1="10700" x2="42974" y2="19753"/>
                        <a14:foregroundMark x1="22712" y1="15021" x2="26634" y2="32922"/>
                        <a14:foregroundMark x1="27451" y1="33333" x2="45098" y2="31070"/>
                        <a14:foregroundMark x1="47712" y1="15226" x2="46895" y2="34568"/>
                        <a14:foregroundMark x1="31536" y1="11111" x2="45588" y2="13786"/>
                        <a14:foregroundMark x1="24837" y1="8848" x2="25327" y2="10082"/>
                        <a14:foregroundMark x1="64052" y1="16872" x2="68137" y2="18724"/>
                        <a14:foregroundMark x1="74183" y1="9259" x2="78105" y2="10288"/>
                        <a14:foregroundMark x1="71569" y1="14403" x2="99346" y2="15226"/>
                        <a14:foregroundMark x1="70915" y1="26543" x2="99183" y2="27778"/>
                        <a14:foregroundMark x1="87582" y1="11523" x2="89542" y2="35185"/>
                        <a14:foregroundMark x1="74020" y1="10700" x2="80882" y2="35802"/>
                        <a14:foregroundMark x1="71242" y1="26955" x2="77288" y2="35391"/>
                        <a14:foregroundMark x1="70425" y1="28807" x2="70915" y2="35802"/>
                        <a14:foregroundMark x1="78105" y1="11728" x2="99020" y2="12140"/>
                        <a14:foregroundMark x1="96569" y1="13992" x2="96569" y2="35391"/>
                        <a14:foregroundMark x1="79575" y1="10905" x2="98856" y2="10700"/>
                        <a14:foregroundMark x1="30719" y1="10905" x2="49020" y2="11728"/>
                        <a14:foregroundMark x1="15686" y1="23045" x2="19444" y2="33128"/>
                        <a14:foregroundMark x1="16013" y1="22840" x2="14869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0"/>
          <a:stretch/>
        </p:blipFill>
        <p:spPr bwMode="auto">
          <a:xfrm>
            <a:off x="-36285" y="4"/>
            <a:ext cx="9060875" cy="3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21" b="100000" l="0" r="5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5" r="46560"/>
          <a:stretch/>
        </p:blipFill>
        <p:spPr bwMode="auto">
          <a:xfrm>
            <a:off x="2073110" y="3200400"/>
            <a:ext cx="48421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Pictures\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22604" r="43191" b="38225"/>
          <a:stretch/>
        </p:blipFill>
        <p:spPr bwMode="auto">
          <a:xfrm>
            <a:off x="7162804" y="913424"/>
            <a:ext cx="1283564" cy="19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ministrator\Pictures\KKKKK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23479" r="42809" b="38261"/>
          <a:stretch/>
        </p:blipFill>
        <p:spPr bwMode="auto">
          <a:xfrm>
            <a:off x="2590800" y="964016"/>
            <a:ext cx="1295400" cy="18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22035" r="11860" b="23480"/>
          <a:stretch/>
        </p:blipFill>
        <p:spPr bwMode="auto">
          <a:xfrm>
            <a:off x="4530484" y="4749877"/>
            <a:ext cx="1589315" cy="17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1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1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96891" y="295401"/>
            <a:ext cx="1408110" cy="1676400"/>
            <a:chOff x="432" y="144"/>
            <a:chExt cx="983" cy="1056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k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87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2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71" y="26064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128212" y="2209936"/>
            <a:ext cx="1520501" cy="1647825"/>
            <a:chOff x="4608" y="1392"/>
            <a:chExt cx="840" cy="1038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20549" name="Text Box 69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845094" y="2240429"/>
            <a:ext cx="1412706" cy="1543051"/>
            <a:chOff x="2640" y="1440"/>
            <a:chExt cx="762" cy="972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20552" name="Text Box 72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3862392" y="228627"/>
            <a:ext cx="1395408" cy="1762223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14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2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6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7162841" y="228700"/>
            <a:ext cx="1485865" cy="1762125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531813" y="2209907"/>
            <a:ext cx="1373188" cy="1640076"/>
            <a:chOff x="624" y="1536"/>
            <a:chExt cx="865" cy="912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24" y="1536"/>
              <a:ext cx="865" cy="912"/>
            </a:xfrm>
            <a:prstGeom prst="rect">
              <a:avLst/>
            </a:prstGeom>
            <a:noFill/>
          </p:spPr>
        </p:pic>
        <p:sp>
          <p:nvSpPr>
            <p:cNvPr id="20562" name="Text Box 82"/>
            <p:cNvSpPr txBox="1">
              <a:spLocks noChangeArrowheads="1"/>
            </p:cNvSpPr>
            <p:nvPr/>
          </p:nvSpPr>
          <p:spPr bwMode="auto">
            <a:xfrm>
              <a:off x="912" y="1776"/>
              <a:ext cx="38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9900"/>
                  </a:solidFill>
                  <a:latin typeface=".VnAvantH" pitchFamily="34" charset="0"/>
                </a:rPr>
                <a:t>k</a:t>
              </a:r>
            </a:p>
          </p:txBody>
        </p:sp>
      </p:grpSp>
      <p:pic>
        <p:nvPicPr>
          <p:cNvPr id="39" name="Picture 2" descr="C:\Users\Administrator\Pictures\kk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23664" r="43804" b="38501"/>
          <a:stretch/>
        </p:blipFill>
        <p:spPr bwMode="auto">
          <a:xfrm>
            <a:off x="4105896" y="5593459"/>
            <a:ext cx="566130" cy="8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6532E-6 L 0.25 0.227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1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7746E-6 L -0.01094 0.577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4948 0.532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0289E-6 L -0.31771 0.537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26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-0.34792 0.268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13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esktop\toan PHƯỢNG\hinh-nen-powerpoint-mau-xanh-da-troi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/>
          <a:stretch/>
        </p:blipFill>
        <p:spPr bwMode="auto">
          <a:xfrm>
            <a:off x="-34636" y="-5228"/>
            <a:ext cx="9178636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044" y="279400"/>
            <a:ext cx="7449243" cy="111760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hỏi: Chữ h – k giống nhau đều có một nét thẳng đứng đúng hay sai?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843" y="1600201"/>
            <a:ext cx="2463771" cy="1290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311" y="1600200"/>
            <a:ext cx="280829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8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257800" y="3160137"/>
            <a:ext cx="23366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1083435" y="2890397"/>
            <a:ext cx="2802779" cy="37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oan PHƯỢNG\hình mặt cười mếu\Sadsmileycrying - Copy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15640"/>
            <a:ext cx="924236" cy="6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9284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Administrator\Downloads\happy-cute-kid-boy-and-girl-character-wearing-beautiful-outfit-jumping-on-garden-background-celebrating-with-sky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105400" y="2317035"/>
            <a:ext cx="2362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040541" y="2133604"/>
            <a:ext cx="2559170" cy="34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904" y="157265"/>
            <a:ext cx="614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giống nhau của chữ h-k: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2383013" y="2346063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5181650" y="2359919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8129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207"/>
            <a:ext cx="91509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3207"/>
            <a:ext cx="4550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 trình bài dạy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2" y="2657970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1.Ổn định tổ chức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63666">
            <a:off x="3821147" y="291958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2.Bài mới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3684049"/>
            <a:ext cx="183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Trò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9816">
            <a:off x="3225630" y="3395456"/>
            <a:ext cx="285046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1: Làm quen chũ h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 2: Làm quen chữ k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3: Nêu được điểm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 nhau và khác nhau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chữ h-k</a:t>
            </a:r>
            <a:endParaRPr lang="vi-VN" sz="17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497549"/>
            <a:ext cx="8017564" cy="1693479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944" y="231936"/>
            <a:ext cx="8627165" cy="15206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chữ cái h-k có điểm gì khác nhau?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7" y="4725363"/>
            <a:ext cx="8017564" cy="1836444"/>
          </a:xfrm>
          <a:prstGeom prst="snip2DiagRect">
            <a:avLst/>
          </a:prstGeom>
          <a:solidFill>
            <a:srgbClr val="00B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888" y="249511"/>
            <a:ext cx="1192389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8437420" y="6542933"/>
            <a:ext cx="640520" cy="30240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971800" y="2691508"/>
            <a:ext cx="827902" cy="13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258756" y="2591628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flipV="1">
            <a:off x="2362200" y="3426097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4873864" y="2500525"/>
            <a:ext cx="1159190" cy="16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flipV="1">
            <a:off x="5804454" y="3445020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23904" r="42442" b="52938"/>
          <a:stretch/>
        </p:blipFill>
        <p:spPr bwMode="auto">
          <a:xfrm>
            <a:off x="6778982" y="2336165"/>
            <a:ext cx="847463" cy="10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47040" r="42442" b="38501"/>
          <a:stretch/>
        </p:blipFill>
        <p:spPr bwMode="auto">
          <a:xfrm>
            <a:off x="6751845" y="3524536"/>
            <a:ext cx="847463" cy="6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328029" y="4890952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flipV="1">
            <a:off x="2431473" y="5791286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6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67" b="47324" l="38415" r="54594">
                        <a14:foregroundMark x1="51798" y1="34856" x2="42077" y2="4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9" t="24224" r="43350" b="51958"/>
          <a:stretch/>
        </p:blipFill>
        <p:spPr bwMode="auto">
          <a:xfrm>
            <a:off x="2988704" y="4397845"/>
            <a:ext cx="1037477" cy="12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85" b="62467" l="38083" r="55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45753" r="44260" b="35610"/>
          <a:stretch/>
        </p:blipFill>
        <p:spPr bwMode="auto">
          <a:xfrm>
            <a:off x="2883881" y="5643645"/>
            <a:ext cx="1003740" cy="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Pictures\kkk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24554" r="42593" b="38798"/>
          <a:stretch/>
        </p:blipFill>
        <p:spPr bwMode="auto">
          <a:xfrm>
            <a:off x="4942536" y="4725449"/>
            <a:ext cx="1266444" cy="17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 flipV="1">
            <a:off x="5980380" y="5724562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6650255" y="4865546"/>
            <a:ext cx="789196" cy="1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8426 L -0.42656 0.253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3" grpId="0" animBg="1"/>
      <p:bldP spid="17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ownloads\border-template-design-happy-kids-classroom-illustration-177472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0" y="-27709"/>
            <a:ext cx="9144000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533400" y="2971886"/>
            <a:ext cx="2216590" cy="32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1225990" y="3055870"/>
            <a:ext cx="1524000" cy="31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3962400" y="2944177"/>
            <a:ext cx="2186124" cy="31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558152" y="4886542"/>
            <a:ext cx="1550837" cy="12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526994" y="3714440"/>
            <a:ext cx="1550837" cy="1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5"/>
            <a:ext cx="9144000" cy="68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1430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Arial"/>
                <a:cs typeface="Arial"/>
              </a:rPr>
              <a:t>Trò chơi vòng quay đoán chữ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Arial"/>
              <a:cs typeface="Arial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6781800" y="4551219"/>
            <a:ext cx="1676400" cy="1676400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838200" y="3733800"/>
            <a:ext cx="1676400" cy="1676400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419600" y="3820391"/>
            <a:ext cx="1676400" cy="1676400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6150" name="Picture 6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14851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ạch Bạch Mã HG4000 - gam hồng phấn ấm áp - bền màu với thời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8"/>
            <a:ext cx="9144000" cy="6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-957775">
            <a:off x="685801" y="152"/>
            <a:ext cx="7100888" cy="6550025"/>
            <a:chOff x="912" y="144"/>
            <a:chExt cx="4272" cy="4032"/>
          </a:xfrm>
        </p:grpSpPr>
        <p:pic>
          <p:nvPicPr>
            <p:cNvPr id="719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1" name="Group 4"/>
            <p:cNvGrpSpPr>
              <a:grpSpLocks/>
            </p:cNvGrpSpPr>
            <p:nvPr/>
          </p:nvGrpSpPr>
          <p:grpSpPr bwMode="auto">
            <a:xfrm>
              <a:off x="1136" y="534"/>
              <a:ext cx="3373" cy="3336"/>
              <a:chOff x="1136" y="534"/>
              <a:chExt cx="3373" cy="3336"/>
            </a:xfrm>
          </p:grpSpPr>
          <p:sp>
            <p:nvSpPr>
              <p:cNvPr id="7192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2046" y="585"/>
                <a:ext cx="71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h</a:t>
                </a:r>
              </a:p>
            </p:txBody>
          </p:sp>
          <p:sp>
            <p:nvSpPr>
              <p:cNvPr id="7193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9" y="1298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6600CC"/>
                    </a:solidFill>
                  </a:rPr>
                  <a:t>k</a:t>
                </a:r>
              </a:p>
            </p:txBody>
          </p:sp>
          <p:sp>
            <p:nvSpPr>
              <p:cNvPr id="7194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66" y="2096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FF00"/>
                    </a:solidFill>
                  </a:rPr>
                  <a:t>h</a:t>
                </a:r>
                <a:endParaRPr lang="en-US" b="1">
                  <a:solidFill>
                    <a:srgbClr val="6600CC"/>
                  </a:solidFill>
                  <a:latin typeface="Arial" charset="0"/>
                </a:endParaRPr>
              </a:p>
            </p:txBody>
          </p:sp>
          <p:sp>
            <p:nvSpPr>
              <p:cNvPr id="7195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67" y="2800"/>
                <a:ext cx="884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k</a:t>
                </a:r>
              </a:p>
            </p:txBody>
          </p:sp>
          <p:sp>
            <p:nvSpPr>
              <p:cNvPr id="7196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715" y="1209"/>
                <a:ext cx="717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>
                    <a:solidFill>
                      <a:srgbClr val="0066FF"/>
                    </a:solidFill>
                  </a:rPr>
                  <a:t>k</a:t>
                </a:r>
              </a:p>
            </p:txBody>
          </p:sp>
          <p:sp>
            <p:nvSpPr>
              <p:cNvPr id="7197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523" y="2423"/>
                <a:ext cx="1007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  <a:latin typeface="Century Gothic" pitchFamily="34" charset="0"/>
                  </a:rPr>
                  <a:t>k</a:t>
                </a:r>
              </a:p>
            </p:txBody>
          </p:sp>
          <p:sp>
            <p:nvSpPr>
              <p:cNvPr id="7198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3120" y="534"/>
                <a:ext cx="6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  <a:latin typeface="Century Gothic" pitchFamily="34" charset="0"/>
                  </a:rPr>
                  <a:t>h</a:t>
                </a:r>
              </a:p>
            </p:txBody>
          </p:sp>
          <p:sp>
            <p:nvSpPr>
              <p:cNvPr id="7199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904"/>
                <a:ext cx="76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</p:grpSp>
      <p:sp>
        <p:nvSpPr>
          <p:cNvPr id="7171" name="AutoShape 13"/>
          <p:cNvSpPr>
            <a:spLocks noChangeArrowheads="1"/>
          </p:cNvSpPr>
          <p:nvPr/>
        </p:nvSpPr>
        <p:spPr bwMode="auto">
          <a:xfrm rot="-5400000">
            <a:off x="4171951" y="95251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91416" tIns="45718" rIns="91416" bIns="45718" anchor="ctr"/>
          <a:lstStyle/>
          <a:p>
            <a:pPr algn="ctr"/>
            <a:endParaRPr lang="en-US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1</a:t>
            </a: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2</a:t>
            </a: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6</a:t>
            </a:r>
          </a:p>
        </p:txBody>
      </p:sp>
      <p:sp>
        <p:nvSpPr>
          <p:cNvPr id="717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3</a:t>
            </a:r>
          </a:p>
        </p:txBody>
      </p:sp>
      <p:sp>
        <p:nvSpPr>
          <p:cNvPr id="7177" name="WordArt 19"/>
          <p:cNvSpPr>
            <a:spLocks noChangeArrowheads="1" noChangeShapeType="1" noTextEdit="1"/>
          </p:cNvSpPr>
          <p:nvPr/>
        </p:nvSpPr>
        <p:spPr bwMode="auto">
          <a:xfrm>
            <a:off x="61722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4</a:t>
            </a:r>
          </a:p>
        </p:txBody>
      </p:sp>
      <p:sp>
        <p:nvSpPr>
          <p:cNvPr id="7178" name="WordArt 20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5</a:t>
            </a:r>
          </a:p>
        </p:txBody>
      </p:sp>
      <p:pic>
        <p:nvPicPr>
          <p:cNvPr id="22549" name="nhac chuong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86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48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28</a:t>
            </a:r>
          </a:p>
        </p:txBody>
      </p:sp>
      <p:pic>
        <p:nvPicPr>
          <p:cNvPr id="86047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16002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4724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48768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5290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" dur="123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0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5793413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34585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CÂU CÁ</a:t>
            </a:r>
            <a:endParaRPr lang="vi-VN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4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4180854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49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23" y="4180853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98096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938499" y="5117356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Tìm cho cô chữ cái gồm một nét thẳng đứng và 1 nét móc xuôi ở phía dưới bên phải nét thẳng?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364685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57063" y="2874865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3645257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919" y="5130801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d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5159834"/>
            <a:ext cx="1841890" cy="1494983"/>
            <a:chOff x="-2195398" y="2277287"/>
            <a:chExt cx="1841890" cy="112123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7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Tìm cho cô chữ cái gồm một nét thẳng đứng và 2 nét xiên ngắn ở bên phải nét thẳng đứng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228601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05000" y="3181279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33" y="364525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905001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. l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892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5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6" y="3530602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3" y="3020408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57400" y="2970567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3: Những chữ cái nào các con vừa được học trong bài học này?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394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7400" y="5082624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s-x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3375999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v-r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5070265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75260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p-q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7" y="200026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0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4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79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198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37" y="79746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1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5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81" y="129045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8" y="4860993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9"/>
          <a:stretch/>
        </p:blipFill>
        <p:spPr>
          <a:xfrm>
            <a:off x="7295362" y="4348732"/>
            <a:ext cx="1545471" cy="9852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28600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80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 cành có nhiều gai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Hương thơm tỏa sớm mai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Trắng,hồng hung nhiều loại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 hoa gì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33178" y="2131273"/>
            <a:ext cx="2028409" cy="12485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32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6" y="5025571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3" y="4069120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2" y="5457621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85" y="4194465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65" y="5154221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3972361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5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67" y="3822188"/>
            <a:ext cx="535781" cy="1190625"/>
          </a:xfrm>
          <a:prstGeom prst="rect">
            <a:avLst/>
          </a:prstGeom>
        </p:spPr>
      </p:pic>
      <p:pic>
        <p:nvPicPr>
          <p:cNvPr id="18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78" y="2152056"/>
            <a:ext cx="2028409" cy="12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ẹo chupa Chup trái cây gói 50 q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1" y="4004445"/>
            <a:ext cx="838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1794202" y="5431089"/>
            <a:ext cx="5555673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4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702" y="228603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từ: Hoa hồng có những chữ cái gì con đã được học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5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o,ô,a,n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60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B.o,a,g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C.o,a,n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77895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9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o,a,h</a:t>
            </a:r>
          </a:p>
        </p:txBody>
      </p:sp>
    </p:spTree>
    <p:extLst>
      <p:ext uri="{BB962C8B-B14F-4D97-AF65-F5344CB8AC3E}">
        <p14:creationId xmlns:p14="http://schemas.microsoft.com/office/powerpoint/2010/main" val="36167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Pictures\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3" y="2135913"/>
            <a:ext cx="6473825" cy="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Pictures\©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4572036" y="3456857"/>
            <a:ext cx="1861139" cy="27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Pictures\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2253" r="36352" b="26781"/>
          <a:stretch/>
        </p:blipFill>
        <p:spPr bwMode="auto">
          <a:xfrm>
            <a:off x="6705682" y="3380510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istrator\Pictures\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12182" r="36415" b="26906"/>
          <a:stretch/>
        </p:blipFill>
        <p:spPr bwMode="auto">
          <a:xfrm>
            <a:off x="392123" y="3429000"/>
            <a:ext cx="18443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istrator\Pictures\oo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12512" r="35973" b="26521"/>
          <a:stretch/>
        </p:blipFill>
        <p:spPr bwMode="auto">
          <a:xfrm>
            <a:off x="2438510" y="3429003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SCORM_RATE_SLIDES" val="0"/>
  <p:tag name="ISPRING_SCORM_PASSING_SCORE" val="0.000000"/>
  <p:tag name="ISPRING_ULTRA_SCORM_COURSE_ID" val="284621E9-C612-4176-8D26-7FE37A0BB9D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h-k"/>
  <p:tag name="ISPRING_FIRST_PUBLISH" val="1"/>
  <p:tag name="ISPRING_SCORM_RATE_QUIZZES" val="0"/>
  <p:tag name="ISPRING_OUTPUT_FOLDER" val="D:\Thielearning"/>
  <p:tag name="ISPRING_UUID" val="{3E0E1C8A-DCCC-4E39-AC2C-B1D1B0FEF090}"/>
  <p:tag name="ISPRING_RESOURCE_FOLDER" val="G:\GA chữ cái\h-k\"/>
  <p:tag name="ISPRING_PRESENTATION_PATH" val="G:\GA chữ cái\h-k.pptx"/>
  <p:tag name="ISPRING_PROJECT_VERSION" val="9.3"/>
  <p:tag name="ISPRING_PROJECT_FOLDER_UPDATED" val="1"/>
  <p:tag name="ISPRING_SCREEN_RECS_UPDATED" val="G:\GA chữ cái\h-k\"/>
  <p:tag name="ISPRING_PLAYERS_CUSTOMIZATION_2" val="UEsDBBQAAgAIACtvllS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Ctvl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tvllQ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rb5Z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CtvllT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rb5ZUjnP2+moAAADlAAAAGgAAAG5vbmUvaHRtbF9za2luX3NldHRpbmdzLmpzq+ZSAAKlHCUFK4VqMBvMTyotKcnP00vOzytJzSvRy8svyk0Eq1FSdgMDJR2civPLUosIKE1LTE5FMdTUyMLJBadKhIkmTuYuzpbI6goS01P1khKTs9OL8kvzUiDKnF1dDF2MlcCqarlqAVBLAwQUAAIACAArb5ZUvH0190oAAABJAAAAFwAAAG5vbmUvbG9jYWxfc2V0dGluZ3MueG1ss7GvyM1RKEstKs7Mz7NVMtQzUFJIzUvOT8nMS7dVCg1x07VQUiguScxLSczJz0u1VcrLV1Kwt+OyyclPTswJTi0pASos1rfjAgBQSwMEFAACAAgA4g7U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C1vllSPUBqsYwYAAHEWAAAdAAAAdW5pdmVyc2FsL2NvbW1vbl9tZXNzYWdlcy5sbme1WF1r21YYvi/0PxwEhQ26fgxaxkhcZPnEFpYlVzrOx8YQsqzZIraU2rIX72qljDHKaDt2U0Zpsiwr7Rq20t7MZtuFSv+H9kv2vkeya7fuLCXZRZQcRe9znvN+v2fl2m6nTQZOt+f63qpw+cIlgTie7Tdcr7kq1NjaBx8JpBdYXsNq+56zKni+QK7lzp5ZaVtes281Hfj77BlCVjpOrwfLXg5Xr9fEbawK1byZF6WyyTRTrFbNfI0xTTUVMU8VIZe37O2Vi8nn75CWtEpVVLdMRStqZl4uCjnFb/rk5d1X+x5Zj8a33/vw6tXdy1euvp8JyaiIijLBuodYA8AiHOzKpRRYKtM1xQRAqpgq3WRCjsnR6K8qYdH4ZymbvFZjiqxSIVeJxoc2aeMzG0JVp+tC7npN3CJKNNqTl0rXdJ2qzDQUuUBN2TBVjXEFKZTRAlgmGoFKdlrR6MAlu06HBH6455F6NL5Pgi7YH57hU69F6uHeEBQYjW+RwI1Gf++QIA37glYRZdXUqcF0WWKypgo5PRodBjGKfZ4E4b5NmrA4APjwgAzCF6TlRuNv+qQVPrc4qTr815tjAka8CaJPPNKBb296xIO3F5az2VAVTSxwF61QwxCLYIyXd/FUi/fxks1+dMnAbTj+eSB1MISzc331o/E9UFE0fgzPBugDfrmawTl9jWoNj4hr7HQh0ki1bQ2X8tPFDVktQhBpimFStTB5I+TKoC1QWisc2cBn9GdGKF00qC7kNkGjx5A0eQyhMJ4cjGfD+bPhlORiSYEfhjTy4ShAa++DmhsA2M+GVaVqjLFMDDyf6hA5hrGh6eDtKvj50Q7pwDMg27B43E98eqH1l8HLqqRBeElsZovKLPZ2K3wBpoeTjrzmcjQgK/IYScIVjgweazKedbb8Pun0e6B7v7PTdgIHnAFkvcDpWnYAqZ3Unc/9rkPajjVAhwtabo/02uC1S+NCEWuqVDLzbJqxy61o/NDlyrm/nHoiD4H+7sB6BpRmQ6gXjY+mMTMTI0vJJvBmXtuEbAZUS+EPajGLlFaOuX2vFkn4IIvkFjWyiKriulwUuUUh9U6S4Ou8a4OWvyV2+ByMxTNrtz/E2AIfXZR8ITvyFN199TtkJBvfPL+QjYNBr9cgKmRRWZD7bUzFb28MfuZzgo8x5z8jXovnAPSN215rKQEoWRItYPRer8mfmGuirNDCvG/HTJJoSVSB5cEjbUzxde6Lg/Ap+hF8yDWRfD1AXRwE5Ebfgh/3S5CADMndnpxLqp5aoJvnsvKcK5SL6CaKQ7pHqCgXcyO3nM8ViGqcYwC1lViNgeXZznHIYI75Tyazqvj/+BgSVUVd1o5jyOUmhBYNFzbpQBsA5xrf4fX14QktOiWd1qo2VHbSjEa/wfYpqJxQlZnNe/qUjLhW5mXIqAzal1t9nqHTS1Jo9CCp0I7lttNLlZAw37QEJ0gvJ6trSDRxNBf6vyaq54FLej4qLT2SqiVg5RgszsYnxzVKYEZ+MsNxSAcqc3rZddAKCK5juTw+gw2aN2QGdZjx2P/CqS+T5blmQe8x54ctPiGAivagQNjhT3ELde91WdpuuaTLGW+ji7oLSkqqbn1maJgrwkxmCp6Kq4XnmT5vuuo42MEkgc16K42qYINahU40FtfIBedGj+jwVn9u9FkwLcD7X2GqGz3ykkKN57ZRFDJK+Acs4pR37STMktPPbAs77rvLIKfJJpN9ZxPNqRvYoKIObaMkqhL2nKVo/GiIVryTUhBCFxWlMGPStirR+Dvgx2elG32cKYPwaQcr0ehwmBI1HrQLdE0E5ERBDFG20fidf776JSXQG9zKb7KK8T7OhIY9NlQLOkX9tAjGsGEs/CwzDh5tCmPwChI4u8FSICbm5zlMKKQRTK5AJqIZLkKYDBFx6hcJAcYOb1Ue4LiDla+Tznt5ICbeIjImSqUKxKqBzgK9l9fsD6HlyQIycTlJq+kwcyeBLvn9bs8hzA3aDqG7Fg5/WVArol6GYsAnZ0CLaxzoO9P8PQvITZ/B6DOix7n/mpU/vfqP6mBy1RQLBX5PGN8NHO5Mrrha4RPwlrgPwrzHp/jJ7WFacKkkqlCzFuDzwQ+Ujy2Wdfx9dEqn94N4r8Vvil7e5ckYc3mKXMVbjUk1gIQar6e3AHGDjn3IPNB01eOXwysXZ+6K/wVQSwMEFAACAAgALW+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tb5ZUa8Uhi9cFAACRHAAAJwAAAHVuaXZlcnNhbC9mbGFzaF9wdWJsaXNoaW5nX3NldHRpbmdzLnhtbOVZW28bRRR+z68YLepj46TNpY1sV47jNKv61ngLjRCKxrsT75Ddme3ubFL3CalPqEIliBeEKlpKQUArQOUFW4KHjfgfyy/hzK7j2LGTjGkTtfQhl5095zuXOeebM3b22l3XQTvEDyhnOW12ekZDhJncoqyV024ZqxevaCgQmFnY4YzkNMY1dC0/lfXCpkMDu0GEANEAAQwLljyR02whvKVMZnd3d5oGni/fcicUgB9Mm9zNeD4JCBPEz3gObsMf0fZIoPUQFADgx+Wsp5afmkIomyJVuBU6BFELPGdUBoWdVQcHtpZJxZrY3G75PGRWkTvcR36rmdPem5tbXCxeOpBJoVaoS5jMSZCHRbkslrBlUekFdhr0HkE2oS0b3F2c09AutYSd0y7PJDAgnhmFScDT2LGEKXJIAhM9fJcIbGGB08fUoCB3RXCwkC5ZbYZdahrwBskE5LQVY7NR1ldKm9WaUWpsrhmVcurDBEpG6bYxgZKhG+XSJPKq8PX1UqNUNUrrm8t6bUINdacOdUqVgl6eUOeD0nJDNya1VC1UJlWpr9WqajrFWqVeqG5M5NraRr20XtarNzaNWq1s6PVDLSjeodrLZoaLMwtFzEPfJP3azAo7dJsMUwf44EjFBkQAozjYbxGDr1JomC3sBERDH3ukdTPEDhVtIJ4ZIJ5tQrxC4BFTrMsOyWnCD4l2CJcCgmPQNv32m7/ab7/FK0OhZ1Lrh2GN9TLb56O6zQU/Z+9nZ+b77l+dO9n9YxzNAh96mLXLvHXu3s8v9L2/tLBwsvvj3MxiIbBpA0nChiS+ZTODSwdiVIaNTUF3gIHJkSi3QsdphJ7HfZGXXiemBxf7LhwDk93ibKhs5TNqcsfqJ4y4TWJVsUsGjpbGNmWrIDmroS1oMAdSWfMIQw3M4DijAtJr9gGCsBkIKpJjbLUnXfApdhDgwXlLUKUxkm7Txn4w1FH9nZVniJn/8LpNkWlHnY/SfKerx0o3HAqGZGsryZdc6BUVQcPHrIV2SVNFeDnuPGHIjF4iN4y7ewwJGnf+8pCIu89M1Iw7T2HJj54zGzWjx225/jNy4s4PDN0lLryStkypCqFHf8DDth39zlrX1I17NlihyObRY7Blw28boL4N0f4ewIKJv3+Nu1+bAEyRH3cfUfgv7j6kPeOD3jH4NT2x5R1p4KlAd0IsYQA47ryAFPg8gZdGLqRnp15dKd2+gARH2NrBzCSTGxPg+4szNJOmPzFzP91MhpzoJwZ72f0GYo2ey10Fwf296OmB9GAG7oT0Hmh0TBQkBTrkk5IjGzyEagoEkiTjEAFFbsMgeNDuHHwhW9wnyCF4hybO0iC1Nv1qZeNGv8v17sMko+dZN4OWIdHjcvdKZWPKVmjFnV8A/8xsHVs7p1fN/l7yYKo4N3n0CdUkGw1V/NWYDZRUcX+IuyYgP/D204QCe4H7YRvynfbmqCGIP2W+XnnBysv/FpEZPTHHmIBm4YkrP8pIfkMMNJ6JJMQHzFYyNTN76fLc/MLilatL05l/Pvn+4olKvZG07mDKDmbS4rHXCzWtI5eMU5SOvWoo603q5gnXDmXNMRO+su7RK4iy4shF5BTNE64jp2iecCkZ0V3lvgujIrFGKmH8nVZBXZfhFoqG/r5ubIwBSEp6dCbLZuS8OH58TKboN3V6vAHcJbkU6AGJ6LmLtiWbuUsq/V6Ou5/BQXcUQUjmaKsAVJJxz1ElzoNBV0X25q3CBirHnce60vCqx50/68iIu98VVeT3P4+7X1Svo+iRivSNtejL6vXXj2sM0DcMx0+okpI8QB4l5y1s2Qshz7YHqEXhVIGxRh4WbwXVKzX4az4lzow93w4ee+VrcEqEZ8NjxiF3QTmeWQm/GyfOWW7U/zjtb/bnRA1CkAv3X5XeWIPb07n20PBuNEoVfblWXnkHeOsNzWD61P/wf+jT/v6n0MNfYck3LmXUhbTK23f/e6/8/NxMNjP+1dQUoA1/jZif+hdQSwMEFAACAAgALW+WVG9tfUhvAwAAmgwAACEAAAB1bml2ZXJzYWwvZmxhc2hfc2tpbl9zZXR0aW5ncy54bWydV21v2jAQ/t5fgdj3klHUblKKRCmVqrGuWrt+d8gBVh07sh06/v3Ob8SBBOiwkPDd89h3vsdnkap3ynsbkIoKftsf9scXvV66qKQErl+hKBnR0MuIgsf8tv/wZz7vDxxEMCFfQGvKV8pYgq1HEZhVWgt+uRBc4zqXXMiCsP74y4P9pAOLPMUSGNa5nCVZQLRNktwlyTkUv8d0kiTdhIUoSsK3c7ESlxlZvK+kqHh+MrT1tgTJKH9H5Ozh6tvougvJqNKPGopGTLN7M86jlBKUAhPS9cyMkyxGMmBhpyQ5lv0ep97qePZ7tA1VVFva5KsZXbSSrKB5yKPRzc102I3nuHqDMLOf4wQNfzVCr4ZmdEIZ2YL81OKirMrPaKSUYmUO9L84TJAcr9/5BJOQ2cgyrr/fjLoYitEcyyBk7qSYmNEF9mc5ujcjAvmfcZNIzd2Wgj2bIux1D6OQjMFYywrSQZg5n1qLj1+VxssE4yVhCgGxqQY9Y4bPpFJhmaatxv2GD8rzCOQNNeJNsKqAqYs3AjbtNX46vbN9JY5vZ4sClLDxxijC2lgjn/BYD5CRsUa+mGr94mx7AN/3OE7Qwx3xxTx++ugFTnAazivMgtfsNDe3XEVbe0PAFCKHsZXVKy3AVC0dWJsLaXAQU8rJhq6Ixnfpp8FlW5uMSgd7Dq+0dl2lmmoGbXJbiEoqDAbdbz5bX7kWj6O4h0NN9ByW2qfatNU1MY9FLAU7bwrdezdte+zOzc17Gt+S235B5DvIVyGY6vc8D+8fBuJe5UOG6db4loJ85EsRcezeXSQuNKhzwcLdwXPhRGuyWBcYU1cKuzN1lW0vYOq3bassr4oM5AwFQSEosmlzuDVdrRl+9RuFD8ibhA6nY+o1LscJ3Qk+MngJAJGLdbgObuI8RcU0ZbCB0FQig024K7NUofzb8jXy8vqLBNeuyOh+1oL0LagWSrM1RfYW/BtG1VD6nud0c9ckUzavRkMJvb0OpdHtQ5M0Uo37o517HTUWRn/b+WGlGodJKi1eNJHhftdznzvZwITTwvYfdETbt3gchwlR+lOxznBaB/Y6BPNm7RZTgdDi6aKYLjsetlGsZ7/FvuLlHC8lQNxerfEiegB+wDYTROZPO0jjRWhxOzbmiG+m7dbY54tSp4PI5IqzKwP+xv8k439QSwMEFAACAAgALW+WVPAJckrSBQAAGxwAACYAAAB1bml2ZXJzYWwvaHRtbF9wdWJsaXNoaW5nX3NldHRpbmdzLnhtbN1ZS2/bRhC++1csWOQYy0n8SAzJgSzLMRG9YjFtjKIwVuRa3JrcZcilHeVUIKciKFIXvRRF0KRpWrRN0BbJpRLQHmj0f7C/pLOkJFuWLK+S2IF7sCyu5vHN7sw3s1L2+j3XQTvEDyhnOe3S9IyGCDO5RVkzp902Vi9e1VAgMLOwwxnJaYxr6PrSVNYLGw4N7DoRAkQDBGZYsOiJnGYL4S1mMru7u9M08Hz5KXdCAfaDaZO7Gc8nAWGC+BnPwS34J1oeCbSuBQUD8Ody1lVbmppCKJtaKnMrdAiiFiBnVAaFnTXhOlomlWpgc7vp85BZBe5wH/nNRk77YHZ2YaFwuSeTWlqhLmFyS4IlWJTLYhFbFpUgsFOn9wmyCW3agHZhVkO71BJ2Trsyk5gB8cywmcR4GjqWZgoc9oCJrn2XCGxhgdPH1KEg90TQW0iXrBbDLjUN+ATJ+HPairFZL+krxc1K1SjWN9eMcinFMIGSUbxjTKBk6EapOIm8qvnaerFerBjF9c1lvTqhhjqoA51iOa+XJtT5qLhc141JPVXy5UlVamvVippOoVqu5SsbE0Fb26gV10t65eamUa2WDL12oAXJO5B72cxgcmYhiXnom6Sfm1lhh26DYeoAHRzJ2IAIIBQH+01i8FUKBbOFnYBo6FOPNG+F2KGiBbwzA7yzTYiXDzxiinVZITlN+CHRDsylBgEYlE2//Oau9ctv4epA6JnU+0FYI1Fm+3RUs7ngZ4z+0sxcH/612fHwjwGaBTr0MGuVePPM0c/N99Ffnp8fD38UzCwWAps2kCQcSIItmzm81BOjMmxsCroDDEyORLkVOk499DzuiyWJOnF9eLEP4Rgz2S3OBtJWPqMGd6z+hhG3QawKdqF4aqtMQ1tQUQ7sXdUjDNUxg/ZFBeyn2dcIwkYgqEja1mpXOu9T7CBoTdBfCSrXh/bXtLEfDJRQ/yhl0zCXPr5hU2TaUfuTdIPT1WOl6w4FR7KWleSLLhSHiqDhY9ZEu6ShIrwct58yZEavkBvGnT2GBI3bf3tIxJ3nJmrE7Wew5EcvmI0a0ZOWXP8VOXH7J4buERc+kr5MqQqhR3/Cw7YdvWbN6+rOPRu8UGTz6An4suHVBlPfh2h/D8yCi39+jzvfmmCYIj/uPKbwLu48ol3nh9ExeJme2POOdPBMoLshlmbAcNx+CVvg88S8dHIhbZZ6ZaV45wISHGFrBzOTTO5MAPaXp+gm3f7EzYP0MBlyol8YnGXnO4g1eiFPFQT396JnPenDO3A3pPdBo22iIEnQAUxKQDZ4CNkUCCRZxSECktyGwa9X3xywkC3uE+QQvEMTsDRIvU2/Xdq40Wu53nmU7OhZ5s1hz7DRo/burdLGlKXQjNu/gf1T83Vs7pycNft7yYOpAm7y6BOqSQ4asvibEQcoqeLBAHdNQH6A9vOEAruB+2EL9jutzWFHEH/KfN30gpVXbxaRGT01R7iAYuEJlJ9lJH8gBhrPRRLiQ2YruZq5dPnK7Nz8wtVri9OZfz/78eJYpe4MWnMwZb0htHDsfUJN68it4gSlY+8WynqTwhxzz1DWHDHSK+sevXMoKw7dPE7QHHP/OEFzzC1kSHeV+y7MhsQayoTRl1gFdV2Gmy8Y+oe6sTHCQJLSwzNZNiMHxNHzYjI2HxkXG+9vXrwJbCXZEwgBieiFi7Ylf7mLKhVeijtfQGs7akFIrmipGCgnA56jSpW90VZF9tbt/AYqxe0nutK4qsftv2rIiDs/FFTk97+MO19VbqDosYr0zbXo68qNd2/XOETYMA4/pUpKsmU8TjosHNlLIbvZQ9Sk0EdgkJHt4VyQu1JJv+O+cGp8eT6Ya+RNl46lrpTsToe5jAO2ggQ8taQ9x13l/Z3N/3inR1ZBMKqDozpxqVQ6o1ZeJwS5cKVVKYU1uBCdackMnkS9WNaXq6WVUz0SqnYm56IO3u32pU/9b+8Hvq7vf408+BvUFKwP/qC3NPUfUEsDBBQAAgAIAC1vllTjCmnSqwEAAGcGAAAfAAAAdW5pdmVyc2FsL2h0bWxfc2tpbl9zZXR0aW5ncy5qc5WUUU/CMBDH3/kUpL4aUmEB9U0BExMfTPTN+NCNYyx0vaYtEyR+d9ch0JZOsfey/vnxv7tuvW2nWy+Ske5td9s8N/tnf99oYDWjVnDp67xFL61ONC9m8FqUwAsBJECq/V8P8teRiBkT0Zimmxdrqx0/gvaXOePaxWXEQkU0HdGqiPYR0daxxJ9eZz9d7TpyjjldGYOil6EwIExPoCpZw5CLh2a5DQYwVqD+QOcsA9+U0ntK28ij4/iOUp/LsJRMbJ4wx17KsmWucCVmbfkXGwmqfuHLHTB9GFwnQxfghTaPBsow8XRio52UCrSGn7zDqY0ozFkK3PGlNGwoQD3j04YCuip0Yfb03ZUNl5Ysh5NTSpLRaNz3MVF7hdy0WaecgbXZEYO+DY/gbAPqHCuUK3nGC5QKc3si/0E5slkh8j85W6y13YPDm1Higs3E6KWoZoevgtpwmeNhJBMbxLtmGFyzReTWlm3D5YzJYKKXWwdZn2JzgZ+ZFiOa/G1IeaWYcM7Y/VvdNFNLUK+IvB6dXcKMYdmirKdJXfu7OxViZWat/YRidRB3VXW+vgFQSwMEFAACAAgALW+WVJQTsyJpAAAAbgAAABwAAAB1bml2ZXJzYWwvbG9jYWxfc2V0dGluZ3MueG1sDcwxDoMwDEDRnVNY3int1oHAxlaW0gNYxEWRHBuRgOD2ZPvD02/7MwocvKVg6vD1eCKwzuaDLg5/01C/EVIm9SSm7FANoe+qVmwm+XLOBSZYhS7eJo4lMo8Uixx2EajhU17/wB6brroBUEsDBBQAAgAIALmYQVNl5xFbQD4AAC9ZAAAXAAAAdW5pdmVyc2FsL3VuaXZlcnNhbC5wbmftvHlY0unbN+wsTdNMy1SWY5mWa+Y20WKm4VQq7o5b5spMbpmiiamRIs1MM5WaBChmLkypmZoyuWC4wLQKkpKWkqIyJYiKSIFCgMALNjMy87vv93jv436e93mO5/n94eEBF9d1fs71Os/zur7fy9/4gtZ8tuUzHR2dNR7uLgE6Oh8DdHQ+vPLpJ+pvBjhe7ep/H6QFgI7oNPYZTKs/fBx/2Oewjs5d5OeL361Qf1512j00TUdn7UPN3wfdKbdjdHSOP/JwORx0Noo/Bs6v4sH1zoKNG1wu3HvwaeoHG/J0V636fvOq0Ijtrr8OhLa4X30YrDQ4YbHTkRr3QbzLF1/42Db1A5KGLn1F+nX/ZfNXxieQJhsMek94F5aZfqzvZz1x1eBxk97eVQX0t/pG3dLwLBJcpu8s6sNX1DXO1dTwGughstsd9ePOwfvG6PMivgTO21YKJIvrS3v9Ft/FiUxUryEsOUINXCcCP+RVVeke0s+huT4BKX261Izr/CYq7HvtlKKnj3t3tmu75gufq3OvGzqjRVIGT8OvTjKaTibBuoel5oPlms/2VPXCk9tK13WSSRvVn383l/4mtxfsFGgG732vq69ZpP+bGM1H0FHUB+p/BmtcNeI9vVd7MG1Mpeyd3GjESgKKpq9cogwfv7p7R/TRfXGzv1DUw5NSkgSyH4dQZIuNjQfMoo8+uXRq9sulmaJFoV05/biLS25M/u0nBR9oFv8KeYnSGBTdfd74Ix2da/Eovaiz31mtD/Wrw72dLNH6/lTA80uUcwGKfHt61RbHTzSAfnPKSyqnXKLMVGroJpNcdfWNa7ZqFj0tsrlJ+cJhbKdaUudLU9a7/kyZdtNwNJqdtxPg4mufu1rN/+TG9cNFf2G7dGnWc1/G6qUpMBeXjOq/qBgbdwRc2faRZs63hutRkbX/IXSQS0xI3d3orzVknpoYN1kNvtz9XiDr/48ig8L0/bhy3f7MudHhzvkBr1K1wl55AxGcopC+4i9g2r+jVYKQ+yVzY8zOd6/z/HryPD3XopqXKfgaI42cgVbmySxSJHYzs2r+C8vuP6HcOYgnyWYm58Y6HJGkl5NKhZwbjsb4/sVRTHoCCDzanl5vbWFrzKBpzzRfZwR0cpTd3GVqawJKp1yu+Ytz6Atqv54deVEYKDgIHQwo+NtYIZVZOQkJrH/9qo4j2wJ9vSwWAx/hWmPiu8mnlXaEt8fuWFT8JWTKFT/PC7yDshOls2QzxlP3G+hE6NmsoY0ef+Fku5mvuN+VJVmbw3yhH5aA4kGtBTTHqqpZ9/uo51EBUErusi6Iu4k9bT6HXMSOB2UmZq40EugSe+81ZlsKrqEUYnWgYO+yaLkVZXWozE9ghiBwDG44U7W5XtoZtr/axaug/TZ2OERc+oMJqJwdGVJ2C/ow8C8CMNuElFJZZwHJ/fJX7ee5hM9zxaCgp+1TJw3DezYxXt07vMxzRCJgN9206/pvdOzrHZzfgI+/9sSe2gqbtXG4fjMsbjPj1dmC5R97++X+qPtRc8G3L80wKu9FO7TT5KlwBzNTECYfS0yGRTLTD9jKnGLpy6q/ZYaZgdvlwgYBRD/YgOfFo038u5KaKid8YLSbcFSemEPZtOzk0Gqq/2cOgN9hBvB+21FYcE1E1a+3xRjhzVgmgB6OYF+KOLxsqSFogw+uPt9a57GQxIcExnuPBn4aJE9iDFOAbTaiTs4lXeLNZRi25QYfpI5hpLN2esyknx7cSer4KkE8Juy0jWr38r2Cslr2IPYAse+5O8DBqAsyE2wBuh6ENKETzVx9W5+KsCYxbG0tBjVGb8ANfMtq8ylHQVx9VGt3wLYF/Mp2v6L7qf2rMxjl7fXEmGW8xT1PjSd22Y3CSthhG5mGrJ3EHDdDhOc166wxwWloOajxDnBZ7V6xzFq9iz0xqqaU0nOD1Ohaw0QD4QHRdc7JAl0Dh3PRQ7UO9jc+DvPRWr4v1q+SInM4sWPjYun1iNLKc7Mh0r7tloZNXfUHD7k2fqW1uAVoc9DG6UhAKG6BUBtSbnDY/9BFg8OAPURbd8dDZrE9pJqaeT2TIit3LalQYzque4cA7pMKltgFuTshTTya6IVfMz1NBcehj7UsygOQ2mj+wqfAfIrFmfgS8+Gtc8l00dhhQpG75QH2Z8tWSkSzp86fOlJu8lXB26m8XUzbpOsm+ypCoCMeC9c6o6mbtHw2luhRE/W0h5AY5IR//S2z1mz8LjtXa6WmJMcFY4F7E5Yd6VrHvRYYXwEidE3+DVVo8utavZDyzoeeCwYTsLIjgZGlMT54yRUtF/ZMe+7bdQ1lAPc/1G3QkDpW68t9W2C2UUvlA0kdU9zr5gyYpGjGYfLBLUYJBHTRiZ7pHwrRsszr3o1tkfNpNoIo9OiFz0uTs7rR3NQYyowWYCH7dcXgx1k+oM+Sstqu8jp/nSZUgtVMX1i22UYnZoHu8eeuO9sOdd9rTLIKhAblR6QukwlE81yDMLMR4BNrhjPK8+81mhirF9h36y+pAcyIvg+h6G2wbmS0b6MIxSXwt+inRrq6LazdPX43JkB7qVUqKHrMYMLVOe1QLiSlo/2M+metAl6nW7fH8oYCsGGaK4mEh7tNBV+jPy8sKCAdb28MdBS+rFMY0RKzzmgFChqB586W6dvvI34T57ut1pf50szsSXqXYoaQdyWK0b/dong5tr4woLk6i86KD6XHWK5w852+1xcYR+iKpu6uIKTpaq3p49t723zU/tVNXMk8eP4FKsr2TklivBOy6kCtIcZ72YVjTrnpKZ4mGDDKZ/dwHu6oKXAp+Ira/wVdTrk40xCiXviRVnyquX4G1OiaGkmtNWEWnHgJGuryqHkYBEKd7UZf1g58BeeP+7ZHi9UCeuFSUPEyo7wgEvrCzVAuOgCNKXSqmHl77h8TzMeZjUdTBwVN/b7bhjN0KbawMmKyWgRyyo5hcYGZPf/DunqtsBPWxG8pqD+4zRgjT+I9+zxz8nUlnfegXM/Hl1pb8dDHFlygFR4SPcyHB9mOaw+lm9QUxAQgpmpNOmxHiaM5nmiDaZTJfmhWD4abOkIltEUVaYGKCCd0BVJckRcoQocfbo4MAaHsJ1OF2Lxk8iaD4WTPn5OyJjuuB9X0slv/Mat8w126qRPoTMTkC1Sk3txTcVrV4xtMVpzbff9t36Nfu5ovGx0U4nH517Lz9oML25oWY323eViioCfCYc8IZL47qgS7opvEaHsp3hLnCNitxY+PuWDQxWmjHNspf6KeRG2Xd/4I+uyCQTVqw3aeE/JItCVyB9IMaUn/LvR0UE3RhUzrkrJlA2o15xzet558x6AVVWnV+PrFlSQT5J7YI7nFhStD4D3UYKbk0loHrQCYSL9Rk2tdHeHef3Xg1UH084OyygMBpyMG04h/X9bC7Ot9+ixG4+eZQCT70qWy8X6jx/6HxPqy51Bt72FUlLWn9gfug7IfTj0ot9/H31tUJkZ3O0/sLSq0ADhobeZoOLLnpeRBefc15d6io3b7rwewzbeVNI0s22NFOACGN+fyH5TXHDxMT9glj0ja20akcPcte6Ew4nmB+6Xs5BOkQ/wTlVdMdjfu/j80Af0bmbKThsDse7BXP+n1kc8piXC5eHjicnhbcjkcrs48m7sdrJCGhw4ywUBb0e/3f+z1sus6I5bm2ZHuwaScYjrQT3gNyproRtrjO4U9gchDslhMEoLojYuUCDwNu8sdM/sId59CO/rJt0Il411ZHAXMUCJgOcsX2X9F7YqNvT7WgJEqB6RNQAx7tzptrY9vQ6Jf78BI88yrqU1n3ZsavN9gZp03KrFOQ/uH6TnNER3kXaCmBqdiyHC6aifMwDI4TNrsrTpezybGjymlC9RoZgZLK8JaXPdOztykX1JVE3Epe9xi44JYTx7lnGDYQPYGx8xTISUnJVTgSIYJ0sxoz3QfdzjEnAVRwcqY5hMQY5YFTRzrQngOTHl8f+dwVNY24W7QmSSmqlEueod19UWEV4CzDtUZmyBbD4ljm+izHYeGdvH3OUn/UgTXBUPl3aZQ/D9x8NyOebnfY86ihei8UZyBMH9kuWGk6ixDRkvqQITuYgcV5JCH/cTlq7LMJcMIID06gRbDDG3sgcqpTaMUGR8W2yE9V0iaoihBoPDZdoT0+IgIvNmID7PdI7NPxg/uDDXHC6g12mx/0+YD3VNLhytiYA6v6NySoLYY47GeH+BDAgxZFn9krCd/qph2rsGdAlXkYLxnmRDI6zGjx1flTVcgHg79etuGoz67gCVRKATRO4KZfObzn7INYaOw1Sg6M7GZpzSVxOOINhIb5DN3KAIbfosVN+eXMEAoTx/hQ4hOZHFEODSrlY5ZtmPfvZXG0cyqez63Md5ni13dwuNxC/LZ8JikrKehpE3rQ+OIgv40nxEl5tiDeTld3HTFVBIr3VUyG+9ISy9ua+Vem213psJhXc2zBHi8lCOKMl/hlpuf8bH7EFU0rdpW7OqN7mZUqKi3tGTQz85hVh1oa12VYf6CP3VhKu8KfAgcx4SXPGo78R0zek5SHIuVGx5imG5cHMUZn4DtAqH5rZezsYk4Sa1nftW5KEX0aDrCq2ALNbHTRpH4ladhfJZNU5+QaE5j7GI2VIj+bmjebT5zgQFBG0dHhwo+pbCdwTWdFIJs1SKQZxfoM4UxSED9sD2h2s1x300zWkvl6roN385HhDflEDAPfnFuMJ22EA73CVMJG0yMihOYs8+dn0RKLGBXAk/EDN9uSkGhIG1HqiCZJZzEIjxT5DysbWSXpwlUuJWl7DIMSK9qK/pULbUPK/jWFkT5HbK3+SvaD9vllOgk0DlTSwPZzR1Mnh+c0s25kKOhjkyqOZc/HMXMAQpoF5zwEDM3NLNZoFSSrIfTET2lTrcyEFZIbG1uvhNSSWSLrJ974kyZc2CJWDCCTs/oyrBAacWTEXZOrc+pPal9pvYbWcd9h5iKkuNc0h1msU7HENicZm3klVw/RAXK+eKN8qN5+abITNgZF7XIjU3M3MQstByLdJR1X638ZgSirmlWPJxSZo/preGnR1Y8CNikP0g+TOZX2TyfC1c6clr5OIGWqgHe5m/6/cpEMPMuGvWMcoDl1445pah3JxTzj7l2P40hW26zbWdZs6LydnXMOe+1tBnJaDs0KQ5zA0NNLTMI5WvPBGhtzwcsreoS97EJyhZkqynIch4jdaLPUK60mj2+WLm7TyvnPA243zv9qeXe696ze6Yjla6INR4Oz416nxVAj2dBq54EG3mktWgVw4XKMxfcYlr/r+uBNFM+t+s87ebiaxeOUNb/9e0l46PsM/+l/lPLZW9XlyHMTHwnzPwv3KFV11/sNW6qCHKe6N3zH6Ph7sEBcbWXLulSv/T/a++Rs8jD2dP2ffHWxsaRgP1abTXGynHy8OIIvoIe4eIy7vnkQv6awWt3f9QspXNgi2a2zu8nNfh0zlfe0GDQKfj5vzd4jaeUpOzHvXsXJyrxS3Fx6XvyQ/4q/a11u6NXLiGiS7pSmqWLPG6z3nqUrf5WgNsyb8WI6ewnxsYBptEu/+7B/RfJUDwm+ytBpcXgHFiaYLyrl89sa2vPkswNQzU9NOl1KHp5+bIgQ6ezp4990/nmwed64gEvu/KiLZouHOt6mfcyKQuU7hd2pHcnQr+JCCJgTBx0t1gULpOrwwQeSR5rD968objIZC/0wsWyr5en1vt4/lx/8LNoU1A8pWc5yoTGRsE4RU1nrrmW3BUuM3isuMwXijLZDc2lCMc8jdtCaCkTezFaJX5THRsSLLHcPeJ4NUbqD1W5jk8/YrY0arXCgmMZPx0KhBqcY7v4hgy3KnRNx3tjflrm+I65OmGzo/1kbvao0eSrDDOzx2MdmTS+PRF8DLvM0y70Dzd3bbpucDm1COQ5e3CQ/erhRa5Xz65lLYW6uoE8qh7dm0kMqdLVj1y91/XinZ3LMCrpjZW747pK3XtQpxC9sX7RqK1aIuu3EAADNq3aLadc6kdtVyemjmBP7cqtkj5V7hJH3nbKd3eteCssogm9LKMCYPDlLxjp5bmOmXOF8nUpj9u1Bw/CMq/WfX2pDArdRt13oE5xMdMu1GNZHaDy/oXdcbhjA4D2KW56kaV23VHZp5BLaB/uaNwzqDRB+h27uozXH4TawUD/Fz5zzTujKVMncLDsph+00VW2gbsaN9xn4iu0bASEUyNWc1Nmt9s+UzBuIzHSmKBaIge1JdIQ3taz4dVjPXAn1niHvFas0lir3Q4QTkusXE4x2Dbvwj31KtKANED7y6lZOE2r1wGdh81P+Yea7iV+yc1nn0RCQNGP7ih60pZbWDGb1DVDRqi5i++hktRcj8b7/ny7Jr9Qfy2LpkzZfDNRR8vvXwGcKAqJcgAHHFvOFyin0IkBQdVHMM+/ts1qB/VchejpQaBnLt2xXuZl0NTs6Lhl1S6964X6xANTO6j+mzs88+t3erE/uaVl6VUuX0aeb/bYcVcwbbTOCGgQta5Soq5ZRK0xwVrmbGtpWIe+gTY5AO3K67wyE+AbPJx+AWTHo3hqexs0xiV4/1M0wOWYVuV6ChMIqht4VcehrAmFaTHo21hyl/dh+cWe1gOdvTOXtTqvG6gLVnWA198Q38WPm7n6mmo19z1yL5Z9ErBpo9zz+1f8YD+tOhrj9dkVgxt3BY5oti464qlIHZy44VcxXstdjRi0iaWtDFvXdezkPdsnq7SEIKs6e0+jD1+DXbEUmh05m7QyFK4FtfdppnVCZxpVC2RTe8Rj10N2PR3X7jhphQUz0HcG59bk03r69TUHAgjTpjqtuINZuc6wcMVDW2LOk/2Dwg72Nv+YWC0hGxPfxAXvCoJucceyJPyg5ghP9J0QCB4dGB7jqpULwcWWu6EjoJ6f4LQ8CDX9K+gjV0IIv6bm6XF/bReEe+YbeKQOfxhdArfbOWMTFqLlOf3mKVlhRSt70zv3nbKdI/Je3xyvSF+hRSMW6vJoar6g8HPYSgzP3ZCmcYvu9bAyxsJx7W4DqMQ/9ao8wDYiPqNInz6xm7pJywvOUB/vr2/aDp1/GAxeF82quv1lVyxPHQbpxYWVWmq5jQ7cW4fenvzA0sByjxvj6emufBMfrWHAQfjErcKPO3o211wz+E6LNqbf0sye33Kln/lgEhLOoSxHTYdcdrsec7zatAY6+qjSwI1Be2NrDtIKvP6moIign752Ovvm9+za0qJCu8GJK4UGUJdlCYy+Y5/Mq1t9yeBKKmbPrm/V5f5ZUuHou2VlJmcXEFd/Wb5h4na+iVbrzM0CFJ3feCV1dWrQk8+0mrX9+l3ybp+u/U8AlYmxoy2Z4SgbLWJT7Nt5dToU/y3dhZp4SzdJfu3YSDFeNqytpZ2uCfveItUbbLlduoF6Vwvp4a53mHFJPrssEfv9lYle7DNXommESq8CTpiRRbnWoVEvIS97vD2dl315wrPAuLbCjz21kXhfCwTlztug/H3lu9Kgf/uS34LeXFNskKBFB5Do2FD1eNoMdF1rfdp1v/tv5v7xnSbWX85xyn73Jrt2wmeh87WYz+R6Ua5o6f8Jp6/ckePiPHRVd/NgGm16L/SoVp2QSnUhN2EzxWpNHZYuPkgHJJ/83zTVirmm9u6yYQtNp8aEKeqxwifNjRLTlEUGyycjaQ88ptU5kF3SIHa4psx9OFUu5veqfUtsC1zbq2kIadpGqhm+5uhSk1pJF+tLyzvdBhOvd+O4O+y1wl2zRqYesP54nLHJ4yNW64UwLL07lErCIqcHQ8Dl7XQae7wry6/Ikb/vFBXu4GnSxoVR1ngvi926Izff4ANU7PVYgH4KzRZJOcmL2dpw4bgtJtB2RNYV21ReHHVuenYKOcoy9CIwCgYo3dnlJ3451DibGd5/ly5URAtauUX0YiqEaAf6tqW7BKmQQcZ09fmpSV7kZCzPC0koNwfbYdKFBk3l4rNoAgsOxmO0AZS8TLYCANaT1TaN8YCSfN8+Q5uslcnDqc8GhoYJV7yr0jxdCRg5oJbOUOwPA/Q35uZnjwHp3dYYfouCo0wi9wBpXJHTZAbCEIylt/t3ZRBteDHhHhUp5CtJe5hUUqBnjCNkODZgVwyRkMxuvT1HyxClg11amEzAcIrVEVvZuXKtM7H44f369Kr9GEFOQNmq5NLTNRco5xQKqVNba+WHGZDKMVY8sRcYasebp0Jgaz2A4o0LpmZHFhbRcCydC4dhFG2XlQSGbVtr0w6P0GcpJlRRclusWvqh5iD3qk/r0Mzi6qOkcUL2QC6SfRPP8NAKlFgI5q13RnH1YdKc16VTwrHiNR0ElMe54Bj27uDptjE0c0QYvONXvtRMbo27rGxSayqJmaEyINhg+PM/UYSpLS0PdtIIP9yuZvl5tZIzXoDERGuArfCf3KX2xrT5nA0Xppe+E+MkVAikK5JJQelZAkZq10jvWe+XzTOTNbxRXS0m1ZRMrALiWrgDeluZhHImFNwEKVGm3zYE4XTXWwICjqijY8YjTzIOm4OwBDb5Rj2ftUN2wCuC5GPis377tew0qfQe4XIWLkdYvion+CCbkBH2uBFiGkogTz7aGZpC7BodGqJ153k/lYSSimwsP4CCEUGPCBAuYbS4xWQXtoY2X3M+CBkdHjaNCaq5w+aNVsTI+SKsct8dcQffoTzpnxxmhm5h8/a/hWxcVMo+kzqBrFs85Gp6/E8vOhVwajfSYro4C0bQ8CEf24O7WfHSMmVTw0mqqLdJwQ/NgYUbpiWnUHmYH27YYJC07v6mbB9hWGts+KoXNXYHhXfJ5EPjGYhW1iiBv3CQuhws+pogr69Tk0vfENi8nNfM3LzRzSVlksdPgEyKKRligqzEnbTDXM6aozfxZRuk2UGf5purBcyqiPYsdSKPMor38W9fTLIQvkxDZHnbhJJtMBy5iWVdd/8AgYFnpnSwEEACw8xj1QC+tPuZ3ja5kwrjt+xGPWhqyuzBmydKvB8wE3ba8IPyIR53n/mx482RZhsVHFHPxBwNO4rrflF8IFgcmVwiliVnjUM6BhWWESPwhmzU58s5jXAU8+CEA7GP4ZD7u7lprCviwlGvZJ7fJuK0R/+rnXkfaZ3pz1FRaxxe7/jpMGZDNKzwichTvSEgsh32mdScNGD2r4HNQrUyb3tjfsvFONiWbpEvYsTNRKuq+/ftl/+UjKjED0cP+vulJbpCwEoizW/l7tn8z14G7yP1UA4/hB5va2ycYhZ95MnPp56+PPyf36f6f71s9f9l8KnERHWiWfqo275UJXie4vi4hWtoJLUv7V05N4gfXLE4lEXKED3Gn2NMvg1R3u3dilgsL2WoOjLL8p24k14IBT4pR2Kk6BLuOwFfElKE5VdVffXkluFsliqYnPwRWcRnEaSLRsqPOB+rYhT3WZnHZoLweryb7697XTZyxt2lDVU9vR3VYZMjDydPJw1E+U4OLz5RzQdzeE/OvVfDkkh4AO+CsNoo8k8Gl288emlTcz0Ib8T7I0ApMLxLQfjvLBg/3jafc6Lt2zPk9V7Ncgu9DxqiHqbF1xTqbsw4lULi0QvxJt1+70f1aL+XewN2481nX0B3v5hJZ7+zfO+PJ6RTiJ3gbpZ8zpETU37X4HFAV4WB/R/tUWucKlt6UDnJ6Dzu+0I/7Rz14PtZBdaaC0ujJHiW5rxIFF5xNDcvp6+Twt2KmPOD5MhZ8Hfe6QjRY7LIppT1rhHxK0xRDvYfdx4g4ODBkpAc3o8qYVK5XfYC2FLACimICyX9SZO+Av3hq5/0og40W28wPHRunk26ViT+co5FRuTQ0iivG46L5rYOfgwHp5DkifvJ8lqwA+tdnCgL35VxbANbPKp6Z6f4SZS1n36HmUgVDipMbOSN8mrJ2KFwoFG93M4Y1DyPt/hDJmnfz7s+GetI8YsJj8qRciwkj++MXjKe8AKfm9m3OAB2Xrx0weCDuzZ6NoAKA5T/aJsXLcr1iSP5dZJz8aENldIHOEVPTZRfAe59b+7DBLMHeXaks7c0JXlfcvhm/cHa7XxCCBi+sIjtnXz18GI8x8UOBLNutgY0jY1iIYQWpgweF07jx+NWckEqnAX+u3F45fVfBPN9+AOOMmPq+i+Zud+TKO5E1IYdARHzNahZp0Pshtjw4f6Wpqpqsh1QZaGawiykzbsSWEPTKR0US8sig0HhC4kZyOcPBls23IAnubo4NpiCEtjRLdZ5F6vGhnIvcBIsNdkbfU7QPBoFnOSNjg8k8yTDxda9VvhOaI7gAwfnLnYmScHsuSwFBnxqqqlzWqfy8mNlgY5hhG3Bb0ud33wvMiOVEXK8rI6F5XCjjeBNOZ/lma7oFhK6CthfUvxt6Nkp0Jb30UTP3Wo9dP6o/BqbcvHY6hb0L7E440qIXRuXoPulon8LHMtk1lBOIq1i3ZjK6oIn7n1+dtLXIV31ZdcEJj99jQZsB3OnLipPXpp5gS5cL21vKG3htxZWP1CrYnG8DTlDIfUV3Dxg902Y8HhTTsHahARmaWhM59tulnRWYg7y+lPXK1w8vy/zRatTXC611pzoHIZ9fHQgpUZ2rpAjFlsCsGBwaM7r7nXODWybhvyTrm4954GDfMjYDAFbF3SS1gaxbZ3nqXUWt1n/1Tx64X0EjdgOf3VVaIzjUi5nP2V4AJHY2LdXrfPyOIxK6zaGZ+7oeJO1rXrl4BzJK4S1BVt+qgbL3ubVl5zFDSnb9CGxwBV6ytWtINmSDHI4+L5X/XmVncHItCmfkPFdb7ahDe31DirKgNiwSa9Bd9quj2gjV6esQUUE7yxQEcexIcI1SnWUiYfc9fIVnHToOM2V8mkDN+Dl1sUeIxCb4Npn49s4HglNzwbwzIHk+tz8iKMmtWKYv0N79aIhZ+p9yLG9SqJQ0s2FsOe2T4dJyQl6Or21Fpabw6hfNFBOVruHm6vz6upmOTZ0sz5kjEKCZhGe2z0He++V0/nDfUDQ+dmeUtYbTuabAy62hGH0ze1hDqeLXN2qHrkL11pamkC7rhzzbFkS3cjjI2mHn91hOIsh8s7bEU6ti0DO7WUM7iMoXXXxVrXpExuHhapNn6MqdweYskWE8sLt/J1X4ljG0cRk8aDt3DDWQ5YZlECDdPwy5YoO+OX6VbCLY1FMibjAODjBf2yoqSHoZE3TfIKeLmSaAUlo49wuUEb6BNyreuZO4ItulkU1rX0v6kT3rOKrkY8PYxNsr8OHaEomlP8pup4S62uXAL3u0XP+Vtjkrnk5lTsIOMplvD2Q1Y2ZUdJkP5Lxyr9wN1paroPudY2IvfysBoIIuZE6SJydNnPit42LWhcku/7YedJ8EgTJ6MCDcdXlD6CbavIjTENSz60Ciyc7lN6Krp7+P8rPIvYuX7tXtBxBh+AFC2+w4s8rYbI2P44wR5QYdYcMdvjsr/tf25zqVjlchC0WIe4oczg7/8yvhFKV8nzmB9/VsxQgBF5ZwXkS+Mfy6go4hJcHXmiUZWG3/rEvhGBZihf4wo3QtSKp8+LKGUFostMfdBPG3xkpgxwsuV+RFQ2sIAQLWmn5R6qAlT6tsS/1y85uJqoUC/feH5ho8oFwoEoWJ4IL6ruXE4ad5EWvhf8pCUj8VXtWdprIizzvVeqXI8SU4lRS3Mpj5s5MqT6dLlsuP/U1nepSENIQMn524ooo3CXGh0rPyHkiagYuV3ifUMFJrjGKYWlz1F8nR4c1h1Xrlw6rnD7xj7lU5raE7+2XLqgd0C3+Gi66o79w/ZmS4KKRpwHybxMcfjKeUFe3h7LkHqjopXpZc692Usxn+qnDUPzS3mmWAfpjZpyufsm3XcIeKy440geQyrQvmR8jI1R3fqO4CObGOuLbLhtEBzzo0pTaelFnb5zhDTWIzLr/wHD1aF6+ujAtwtRRwAWS8gg+5uI6o2QbgPAAVu6JQjOFu3m5BokBv3GyHJxDLLmyI7YrQKTuNHBPe+SfK9AMUajLweYBDrIbfgWUe3WV2wPyq369jaZGIEbcxUxDr6E0058N0gKi8nNzSVMvg0eWrGFiNyU2L9+7AvpSDig53/rDDtpe4iH0KItk6PNAGMIt3OBhnqwulTZJO+0AMnhLOpoG/ATFRS0V69zEIApHnoGrBPwhVXaTq9tn5zkJRpb6gLunMHjd9aHmGxuscdTQgjIKxGHA2KgeUGVGi28aUspGzZNoCnY0AaOILcn58Oxw93ahE1ogyE6ZU9fZWtB0P7b8RMb+sFSRbhWwxcUL65fwrKDuJMK/EW18c4yRewnLyYEiVMebopjdsYY/UkQ9wBWuTXTo0t33s6uhw8YmnN+EhfkGr541JvTnXlJCjPe8msHDUAttPg+gYMcHN+12o3OcHVxN5VT/zZAsSGkxfLUx3Yov0+NTbu6SVtABCknapj8sgpiE8vdpCvi0ZWD7isMIU5eBzy5iDbbdhWwYUjO4X1Zpo15qOApLhVgCsYzue0+jv4BFUSWxpJBisyivHHHYcH+B7cjmPxfzRqF++MW5tdIMU5fxQZ/3I5nHS2H7Zo/ci6SgKYw84FhMlmKfHZqTg3UF0WKN1Lx5W+0KGFhgNUuBvoeL5ca0BYnd0qlsQff2YksA9MVDod1jCHRwQC2VO81OB41XuFqZYqlwm+FjVlZYORUoCzwKuJGIac8D/qy7xTIhTJbe7K1qpcyy5QdYDxt+/VK/SP9PuZUYm5g9gQbg8HKoyU+HwQFsklI52ma9KQwrqY44CYq1lmCYgMs0oeVe4e5YELS/+yq8Rd6M8/6CKSv5RszLjQgJ+JWT1UGVfEdyFina/UpuLANNPhGQ8YhA9hRgdLc33KNkyCr3yOQuyUeEh4aL9aWdRWfhf9hTDETtmpa3ivSZnvn/kYP+lz1aewIbg1tkaw4VueDLlC0Y3NvFO+uW7zsdHs8W9faCnGX9zeShD3mFfx/+b9duq4VSOsLwwPqHWsHQDyF7/tvlL5c7NT9mL04Y2SnkCJUglDjDKk/fqjW2+MJPETR91Ej2bNILLNtgtVDrB69bzIwf+/kvYPTtzuJo52OyV0bKV7165Heux2bUPMdIBX3ta7Q4DTgepBx2lseX2mW/+vzOi26g+K7wn8RECCXdi7UQyWqFTVyxP16LUwzjbFRjoW3LHfI9FEk2XVKoFLOUzFIGGFFeJKOAgAHKjuZkbS4F7woEO+EKBkIxmYaTG1gV5RGPqebuMLWj/VBDeDVZFqKamVT/jBFauy7nzY8csiNvv1a0rzV3vEE5bu/6JGGLFtAgTPk3MXdKjSf2anNYR/XdCRjyQaVe1xbOYIyFrj7vFuWAjza+U00bc/PTA2PKbmmx5r5veJXrk3ZLgO9zLZxV12cvGEeP6erXJFxb1myAT8YR1N3k3Pzne/8N999w/3O4bYGWgHH5uCSZJO8gd3SmTGeRJVk0Jt7TEGTol85K1/8XVpg3XJ84L15UnRbdRcKTBNDfHxop30w6q7iqxcLRCuRF3ZXDiHT5/mEQM14Fi50X/dorfDvPPD6eOZVG8vxXvhyrKBTTxT046dPJZpxidnyjEIKRHEX6ul8OGCP5gKNmDx6M/mMRejpsqVD+FvwnlB2uT+QslbIZqVdyNSV8P+hUS8AOXE3Mu7tG8rsWGNVoMb6yQbXHWbSnVJ3kiZJKQ2sg9bVD1O5jMWxlTpfR4n2j7KZsoABhODKRUGdyuK77uXiQUIxnQqQvyZudhSbOwhj5YOLeh/8qYtu0K/mcC9kxzCYFX9oJL2/asXHRQIrCm4DjidkVHBl/r/zOc0TFTWMzl56SUZI1IOB2VdlJZp2YmYKfbutHGIbu57FFSXvkFAaqG0pZv0tv37/qhqee9hU7eh5k2wJhizJaQFVBlIN8njktfpjDv0s/qOBaboC6uJKT5DBKvx5N0SI/NzgxXcxzRlozK9Jy8yCS3v9A46UZLk+gJRkXXAvCTtakx5RYM+0YzFZfFcyxurJhK5+7g9Ya6HZO0QQhcviQrTS6CS2uPANM5p+sGXn6Hy0XFaPO1qqPmEulTrRjtAVCg5rvDdGw8iti0VVOXaUjVi1Wwt1FJxm3JKK71tTrX22go8fYBOTMflGQUxJHTEqXQ0u83zBNnY2YHVWP1GlTXIsvAceU00XXmr3DnSULzuuI+G07UPxgkFcQsoblNlCw+rISNtmCNTg8MJfYRv/XCN1G09V3QN/AvQzZKPuDQnaFB+I5mKauuwmcfl3mEJUPGVaKKOkOI0Kayd6mJGaItYRhbeQHTJFU3z7J4/KsMfxJUaGJQixfiPtXB2fG5q4uYPw70P0b7r/h/i+A65K7eohXT5bV0xCZQxAt0MJxCamt7I0OD41b0E4T1yl/X4fFGH4bKfxb+S6djXfm3V59nLiYz42HL68zS4kHikp6JTkCCXbj9t/vceIdnSccA//nHKOspZAVbSps0UbYrr9+7bC9ZEopw6sOWi3cV2eii+AwtpPW4JKoKMv3Wekf+GvEf7Ri+em6tZeWVCpcvn2Y9vWS3K/G/9UmqfjopkaXPzth/kJm8MWSwNnLT4hzzy8pcYfW0+ErXTSGsVrrmu2/If3/D6kt0BZg6JzTCVsYDKGTR8rzrFVvXj0U0Qu++jvBjpMoFHWxK0uyvy2FBUzj9pX3VoKQfYKxCu9Z5kEUxEnQ0t2SIuNkNsgffG5Xhsi48Hd4mrRrrCMTZ1B+lR4Yl4++OfFYDzzaKeyxil/x248r1/UBgYKIW5SX6WeWbiv/vmtJOpHiF2h4z3lrkeZ2IWIhKeD0KBmh8vYswOpu17S0hvmWXmFSFJMp7E/2g1aBPH9WKrPHBgiMpKxZS8sRAESuSOtVKPzNYKMQafa4nj6tu5m+3pq+7x/MJaFQHvJGEwAARV+vb7ke67HjNG+owQKUwBYdM4gZwJkAhektR4xjj7AJhduHMxBgsi8QaQpu47fJNQ/nNIMbD81lj2MFzil0vPPrKjuAUFY1r8ncYJX/ELcmqWjajhF6P8s0wyh0V5a8qfnl5OOjVtvCRvw/98BGmj/uFk4VJFUWrYE5WeqGyR7s+OmI589YJQkYau76BKAQKrjDmVZeYWGo/qhKoL2y5R/2tC0sJuaHips37HaIPYZoVeRNK0rYXFF2UtjwNz7v6oU37JyhYNU1GQcksXle0OMu7fddMV0scBZIWAOGWVgarzA2y/7g36Wjybb7dUvYEpB9hGko2Wd+T60A+csUJnYEtdXGchMW5MVuuaK8lA+JfQwFK+DMgdxLBqsG7FiajE5qaw1H3c3utAf+izn1e+ar2a+yJx4yOxqczBbrfmATeqvcEE2XJybFEI9FsSlXOKi1HmLWZ5etSyGtleYBtuy3LWqFHLCWFEFCXN0Iw4ZHmTlZFcEoFFxS08EmKU+iRxkVCAKDvNke8K/mC9i+8V11xqMj6ZF5nIOWG2XUbE+UUpkzgANUjlXwTYlkMMm5xxjkNs/s4yr6N0g7wSkwU9em0ZwOpSu5gZPR3EBYFH56xZrpjDyFs9/1DwJPHwNjq/+XRokQ/5jRjswU0Uw9vgKxcEZzdulWsPNfdHkvSzInjU/h3v9xpaYzfUi6qDkjxFnk5pt4/x2sbVgMm5KnB85+W/vDzU36mktYzTdNJBxeLArFDDjjYuXM/rn67xgu6urbdb55gAEYe8D6czWP+kE0Z5zNeCPnnMUgFAoPPjddbeEKAobEjf72d474VwO9AmLmE1yfCEVqD4LaXAmJgnFmRWo3k7M/+QcdRmgMm2RwF4VEmQB09e3/GazmjCvJflo34JYknaG2AV5ki3VefsRic7XaR3fXYChr/P7O81pLwNwoUcTWRWkw3KCXAdBM6HfPSBR3KSo9Dcwe8zO4kbp8w+O9Ux/NXa11Zfd/oFrZNQhZjT1OPso9XrsOPnWUqxow5moZmVSKU0l7eXhynyecbWLkoCre7KDFEMVu8YFd0vjZiTXHZuIR4ni6qtq1Twu7MI/8Lk+reyZCJKBEWoCyZwJxI9lv88Ax1QFBl52WUw+DqyoZWMV738AruunJrtWeJW7GjS0OpSg2Wy1M9Vf+Y9Gl52Rmcd1Io5QcbmbOxaIex+JLTh5ar6EZ1bzAxoucCoxev34afXfH8kMnROAb9RAjZyF70thYeAxgHpN0+0n+tv+h1zWWB8ffEunwZM1zNadX/7dJHLhDeVcEHu4UbxOMdYr1VIuTrc5vQfvxqkzBvVThvT5DVjhyD7It21D965rGUlZwWn1g2n5kfjjr7F1iTFR321ACL4QJ3BSPv/+I+O5xXj5S0d2biJiSFK8T3+qZ6J2wxa1T06mVUZGjL519WR/Hp1HboiqFrTxOulMTTJhOkQxF4VkrIu9RzvITVW5SnZR2p7kZqQ6jKlGGf+1M+xHZLjygozOOdQ4A3xfsSJSMqBadh/BgC1oQTygW1IbAv72vJmsCKem73vJaPe9bISoi3pklX11guFLnN6YQVOQsL+IINjjVZ69xHDyYHUpiNAqRED1bQN3KdOs6bpo+7t0ji/2sxV5Wp5SIkxOFyp42hLwN18BgiSudZZXxTGk7Xt6+R4BQyXHtuPqFV+sQ76i8cqSC3L1O8WzdIWnmPXXiMfkcp5wP5M01j5KYx+tI9k1zzlILFZsqlgmuWJemj8BhUYp2uW0xnJ06mSppA1fzDqATcZWNTmt1zrdxdvbNZH56ajDxZf3Qq4R40Fo9/NgOXf2VPTFv8IpWMkFKQ0jtUsq/tq1+QzlIY+5x8ClBrYolLNSo5nGkbxwePGazrPGZUbxOsXpbFXu/Y5Ljq9i3zSWVHPHYkwGC4MqdUkgLP7ZkVh0mU2vYFD4MOCyAKiJpseHDOYTSWNlC48DTynXXmyu/yIVLliAtskE9LKOXjdnb1FJz4s9Knlu1R/1sPPF1yReTE1N2r7yk9RIgKDwipjTCWzkGSBWkZDE6xhfYty8oWTV2eoBXKRsV/dBKuRsBnhIzRnrRAwjdj7RHdoD30+vh4Fs6VMmzRo5wN41N7LUG1OG69evgkrr0uNvisfqhkhsj9jqnX0M9L/NORByXhmXUpZ8dGrY0f8zL9M/N92p3n35m/nQQ3rX4uBPXCU2vW5Ult7+jtEk74w2cZFVu2l7JcZNcSZKPH29kOvdlzwp4uPCegkLdDuzWsYyif9AaxtqzFPs4Qvlt8Rqdsv161U7eC2HiuvTb5V0NkLdboi4YT6DrLieaIXak1HyVz7abo5l8cu/g4IUuu0+wKmzwqt1hySzIvBtr68XN+r0kWnBbZPUMN3X6c7AiZD954T6CKOUjJK9+tBAMkrIGD+4Jks8F84KI3pfXD5I+OL9RDBdYIeK/bRMuzAbxfh3j5kyt7GGkgukNlONxLLlt5TlgcbBPhJXi1SKTjZ+ieViE1F//VfL4NyFLeDA3v1/yxFJXP2WR6NwqLUfC5xdrFPzFJ5mKH6HDkUssZgyLj6NnxEuMhk4+Y/wSwt+qc8Afw9oH4fcwWgIb0rYJHaOV24+PZWLKI+0mNgiaaij3qk69bn9hqxM6xmDjhUTDB8CaitP3dD+hmUSJiW5uKS1qCz+ZAU8xOHclP47FqQhHve3Dv1ycq8nhLFrA08SwdJcneqq+trKxzAx5OG9esrCEhXAu0Rlm7ZGuIjArRzLxYfElrCx+azO6JiwDrJHF8zObUlqvs3wMVdXkNy6tT9OpHwOHJUhnsvQjowPysbln3ZFdt7pOlaM4icM0wQ1pV5us652XoCMrIws4SeSu+6GShUxpokXYHUWlesh19SHC0DG9hkeUjOs5wp7BnkekLlLJszaTzdBwz5+OmbdmyilcSwOhoCWR2A8vimRtJZLtokYkHkA6v2EvdYKHb0Z1X2dm2DCc8MaVm1ZQp5xvlEEHLFTrgzGLp1hdHCGT7XxVd5WNAs7nie8G8DtCGp6juUPo7tMlqmt18I90aiwYprdzQu5dUiL9bKSRHNi2Naf7jSsVQNiUUW4dozWkYc+AyrDTO0ev10iIzk7isUW6erBe3CIKz5x0Zae/lLSWTj/jxe4E2FpinkVWHzVvhgSEUl3OJewlcqDCFBQVHsXNnrVYsFxVh/hxdNxo+FcIMVJiw5eNXyr8ApLV4H3ZaS6JPMZAGE3yjkXlYxObxnKYIQ0y2NPfmGhqVqt3sw3tfptaFeCMhEIOVNHt2SqIavUdUO6ZAZfSWmaXDFSEBx5XVpxe37CXIjCTOo0YgfuUbwLu7AnP8qaxVsZbgpm+rX3ujmoRbYZB5CaAuvTGAKuMOnljOAlUzzjjgvrAO0ThRLi/ByI8+avvxKiFKnTS+Q5dRXWWPW1SuwSNk1XZIq9HFqlleqo8trJCNSqMiB4Cq0PQQsd8R2HnQlYYTZiJzgg67LirEg7fr4/g8bK9oVnhFuTu2IFxNGtVM3IxubhMkXyWlNRhE6qca7MGNOELraRjltRu5UkUJ7rj9kwrP5g3W3nuygnp4glYkLeq+zdTfKxqpEJxeHZRGYX4+LRXMkvCwvtFcTNYN4SHwrpumeSu/rZ9hnvXjCsJltjTvs9gnjdYcuHenXzlTHS1xoRr0ODNa21239REq7A61nrbmz5x9az7WAwfbv5AOuGDRYqzohzhNxU36htYBceO+wqjiQLdbZAOlAfCmRoFJOTVRTGjWvuAdYydWDoeXs4RSoXSlnlGnzsWYZ1HoJvi2iDWbcPYRGQDvBwSbySVJCIFTXXLcp3dsghFjMxnJ9Vi85YkGFeYgVh4b47N+Bn3QsiSKVbLtr0yxmKGo+SKOwpgW6Lx4iNHFularPmYRzh522Vmwd6Tj9326YPnOqhG30PDSyltzGIk/2Ydg6BeBgnB9wulrSY+wrCYco7Chp/52Lq4bNtbKKk3ygvBbESQxYJ+o2losDaug8aVCap+s0GF/5Jn5A/M4YHHluKAGKV6IcK9FO68AgFBguSf6PjSEhGvkYVki1krcrzp4Hp9mvEJhssBcNsPOxJwbQuVPi+ZCWZM38jjvmymwMPDcYtJAs3OiOkajIeoo4gRjXE7FEiGhI6zhliEsVvVZAiDzIoFP4T8ocb878HvfgK/7BTABcxsdWrHDYSGz9UPfVARrMb5/a/O66BVClCIwmJkKTTvrbQu5jm/R5qRoEKZwktQSKbyR7xmd7imUnT0sDba3iz6kLYqqSPuqLyrSpHDUJ5gFfx63PcCc/1mvqR0vz7yWEHLc9+Rfn0vhQsZwp2VPBIl4lvhrRwm46LvAxqDEKgWqvglM/HFPN0O7GwZR4gIb6zepi6d5cpWfut8WyvjJIMM7lDVsbNazvmAdPV/KtS1tFYqGTmKSQvyq1J71fRYW4XwBlnatl/FZOSMDQM+W/NS7dlJFzvMmJ+8vLXmpodqc5DXkr0WiY1AXgiwvB1+Z4nD2UpErxAXSsoR4sLuZrem6Pw+r8n8sqUdD0gjAjdplwkO5Nj7C+68pC22RHzxNsflgCT2Q7AaXsGjk8PHnGLKqyBWHnfRdGbrPjQhmykh8PkBXY1q24O3dI+TC/qdydljueWdT0ItoGAr2zAsXkEYuGH22J/ZrTYV5bZjUMTzFMlNYVdoV0XHTsBmpSa3KU1RDKUcsrLaz5pvazsn2krmJ5Wos6Y6yAcp9TmGla3vqITDX/2YUnqHO0HYfPD9fkJFrK1Ef8vk+783dtLTqUCbcM3+dpgstCplKJ8J7BDglyE5IeGTST8wFclDqreW1INSeJ3PBTkLjxaDSjiC70OB+tuITEO/8DafB5j9/b4jQkgpbDWfkLcTzFBHNqDwLFq8ZR+NW8wgHroI5EtNYV1h0qtJjtfNZM8JmFECj2WHvMHKAYx020ornkriFs7NqYuqdxUCaUWvnKwci4X5U5tCa0Y2vyHMcHePJKy3oWW0qdZZDg/ttF9Sj7p4+i5IYjb4no209TAIthZbr7G224iF+0LJT3kUQXLJgbbKj4QdTCHS2+HIdlrLcx9sxpgRRF5pkmo1PDf8KOfttcYj0uvqPCnupOoTGncYzawYZTWEJNBaKw+ewCFwhPGTJfDsuYs5v2TbSN6O5uZzb5wDdqmzXZyjY2zVLmu3ZLL80NKlMS7rINRbWoKTlmiebPryXbfqnVGxs52ev8Jpv751ce8cwNIRcPwYT6KdQ4UoH07RcNhTw6dYOr9Nn+M7jocr+05fEsvDlW+CxhCXDG70F+hSBI4XdTfYDMKL/bsq1ObCexEwlunPR8ZJj48hNkXJR8j+pAJ5QMwZ6Hp6xMaJkqbXKkVmaa+dUsgUSl8rcefoDb0rgW8yEnd2F58S9j2vwxXn3c4xxAmHEAEJo/JAH3R2ueqpDHu2aim9+HkpHsKTrHajT0k1uBKy+PScWGnWw58WEFLnX07fbgm0EDr+DkQ8qqs6TuyBVtdG0dTBOP1U7VzHbYMV5Yi8SNBRo5nZSM+1TtVV/jFnxkUVkiQlM0vJqMnLVckv0slm7WxCcolKfIVFkGJTpMIVsex7AT6jsLAFEXT9IH1itVbS9/QbjW2mGsmRxaSoJ5a7wDTf1rWtdIU6z2a8MdbVL8dLr+Nhdb8caLbJ44wr5jJxrB3d2FOv3zN6r0BlTbfdHDTbwU3V0enkqDW5qPhencTdDWx42AyUqPNIMDlPLTxd/ZqSPydRHE4P0tnBI1wnR+RHOr9DGG/llOtB+O/wYRdrIjmCGnUR1Dhhd3nPrIhBFb5AR2yMLnmcDigLg47Wms85qeMJ8Sr14lcVimxyKxLKOqRZ4zJD+Rpnhyj+PSGecWZnFDkKWzvEgUij6qPajkZ2Ug4MTCbjxBYplWFRs6IaxFx2j/yYRnkRsyKc8jniHOm8QXjdZUe/+pwo21kLZwDHmdZ8+K0xdxhmoKOTUrrYXdT6Mt52+tNiftwiiv/A9cnunGaB/IGmizC8qMArZPG5uZEk0RjrnnQK1J1iZGm/J4UkjXNI5dKUcyxFB4f+uY6O1VXnxp17CCNZGxp1d5V35WxUUjLeGpuYK8xSf85TpgvFfGbpOkUvOXjz5qL3QUZHZ/QsaC+5w1cPODDIe1f4OTlH7/Rx1N0T5EUaOTujIR8htSfXWttetye/ZfZh33u0po5uVcdm3Y3EqCcq6QLrV6mfgLTgffmtEekVwsFxhRlt527Ney9kOwGfKBfISkapYLFP4JQVPhSVTIMPHtRU4E5/vBqjc2KBAbZ7/1Zdj4HvOic+B787ArNYekUveu3ENrKCSY4cX6Whial6eLZ7sqFTOlnK+XDpHb2H2/PYdyjupHeP7bCfa75y8pu2DqvQ1aemKCdTkjWXPKFmmldv8AoLjCMfFzcPL6rOuSCw514H1WoW8HD1dWk88u0P/w9QSwMEFAACAAgAuZhBU7jqt3BJAAAAagAAABsAAAB1bml2ZXJzYWwvdW5pdmVyc2FsLnBuZy54bWyzsa/IzVEoSy0qzszPs1Uy1DNQsrfj5bIpKEoty0wtV6gAihnpGUCAkkIlKrc8M6Ukw1bJ3BxJLCM1Mz2jxFbJ1NwSLqgPNBIAUEsDBBQAAgAIAC5vllQ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Lm+WVB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ub5ZU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C5vllS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Lm+WVH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Lm+WVJ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ub5ZUvH0190oAAABJAAAAHwAAAHZpZGVvbGVjdHVyZS9sb2NhbF9zZXR0aW5ncy54bWyzsa/IzVEoSy0qzszPs1Uy1DNQUkjNS85PycxLt1UKDXHTtVBSKC5JzEtJzMnPS7VVystXUrC347LJyU9OzAlOLSkBKizWt+MCAFBLAQIAABQAAgAIACtvllS4+Zi64gIAAGcKAAAYAAAAAAAAAAEAAAAAAAAAAABub25lL2NvbW1vbl9tZXNzYWdlcy5sbmdQSwECAAAUAAIACAArb5ZUFR5gG6MAAAB/AQAAKQAAAAAAAAABAAAAAAAYAwAAbm9uZS9wbGF5YmFja19hbmRfbmF2aWdhdGlvbl9zZXR0aW5ncy54bWxQSwECAAAUAAIACAArb5ZUH1SKajADAADHDgAAIgAAAAAAAAABAAAAAAACBAAAbm9uZS9mbGFzaF9wdWJsaXNoaW5nX3NldHRpbmdzLnhtbFBLAQIAABQAAgAIACtvllRxV5SdFQEAANECAAAcAAAAAAAAAAEAAAAAAHIHAABub25lL2ZsYXNoX3NraW5fc2V0dGluZ3MueG1sUEsBAgAAFAACAAgAK2+WVNebcJYrAwAAbw4AACEAAAAAAAAAAQAAAAAAwQgAAG5vbmUvaHRtbF9wdWJsaXNoaW5nX3NldHRpbmdzLnhtbFBLAQIAABQAAgAIACtvllSOc/b6agAAAOUAAAAaAAAAAAAAAAEAAAAAACsMAABub25lL2h0bWxfc2tpbl9zZXR0aW5ncy5qc1BLAQIAABQAAgAIACtvllS8fTX3SgAAAEkAAAAXAAAAAAAAAAEAAAAAAM0MAABub25lL2xvY2FsX3NldHRpbmdzLnhtbFBLAQIAABQAAgAIAOIO1E42YVgCRwMAAOEJAAAUAAAAAAAAAAEAAAAAAEwNAAB1bml2ZXJzYWwvcGxheWVyLnhtbFBLAQIAABQAAgAIAC1vllSPUBqsYwYAAHEWAAAdAAAAAAAAAAEAAAAAAMUQAAB1bml2ZXJzYWwvY29tbW9uX21lc3NhZ2VzLmxuZ1BLAQIAABQAAgAIAC1vllQVHmAbowAAAH8BAAAuAAAAAAAAAAEAAAAAAGMXAAB1bml2ZXJzYWwvcGxheWJhY2tfYW5kX25hdmlnYXRpb25fc2V0dGluZ3MueG1sUEsBAgAAFAACAAgALW+WVGvFIYvXBQAAkRwAACcAAAAAAAAAAQAAAAAAUhgAAHVuaXZlcnNhbC9mbGFzaF9wdWJsaXNoaW5nX3NldHRpbmdzLnhtbFBLAQIAABQAAgAIAC1vllRvbX1IbwMAAJoMAAAhAAAAAAAAAAEAAAAAAG4eAAB1bml2ZXJzYWwvZmxhc2hfc2tpbl9zZXR0aW5ncy54bWxQSwECAAAUAAIACAAtb5ZU8AlyStIFAAAbHAAAJgAAAAAAAAABAAAAAAAcIgAAdW5pdmVyc2FsL2h0bWxfcHVibGlzaGluZ19zZXR0aW5ncy54bWxQSwECAAAUAAIACAAtb5ZU4wpp0qsBAABnBgAAHwAAAAAAAAABAAAAAAAyKAAAdW5pdmVyc2FsL2h0bWxfc2tpbl9zZXR0aW5ncy5qc1BLAQIAABQAAgAIAC1vllSUE7MiaQAAAG4AAAAcAAAAAAAAAAEAAAAAABoqAAB1bml2ZXJzYWwvbG9jYWxfc2V0dGluZ3MueG1sUEsBAgAAFAACAAgAuZhBU2XnEVtAPgAAL1kAABcAAAAAAAAAAAAAAAAAvSoAAHVuaXZlcnNhbC91bml2ZXJzYWwucG5nUEsBAgAAFAACAAgAuZhBU7jqt3BJAAAAagAAABsAAAAAAAAAAQAAAAAAMmkAAHVuaXZlcnNhbC91bml2ZXJzYWwucG5nLnhtbFBLAQIAABQAAgAIAC5vllQZWsnHXAQAAHMQAAAgAAAAAAAAAAEAAAAAALRpAAB2aWRlb2xlY3R1cmUvY29tbW9uX21lc3NhZ2VzLmxuZ1BLAQIAABQAAgAIAC5vllQVHmAbowAAAH8BAAAxAAAAAAAAAAEAAAAAAE5uAAB2aWRlb2xlY3R1cmUvcGxheWJhY2tfYW5kX25hdmlnYXRpb25fc2V0dGluZ3MueG1sUEsBAgAAFAACAAgALm+WVKeK7jYMBQAA5RkAACoAAAAAAAAAAQAAAAAAQG8AAHZpZGVvbGVjdHVyZS9mbGFzaF9wdWJsaXNoaW5nX3NldHRpbmdzLnhtbFBLAQIAABQAAgAIAC5vllSPdlX+bwIAAIcIAAAkAAAAAAAAAAEAAAAAAJR0AAB2aWRlb2xlY3R1cmUvZmxhc2hfc2tpbl9zZXR0aW5ncy54bWxQSwECAAAUAAIACAAub5ZUfJ+ECgIFAABdGQAAKQAAAAAAAAABAAAAAABFdwAAdmlkZW9sZWN0dXJlL2h0bWxfcHVibGlzaGluZ19zZXR0aW5ncy54bWxQSwECAAAUAAIACAAub5ZUk2hAfocBAADZBAAAIgAAAAAAAAABAAAAAACOfAAAdmlkZW9sZWN0dXJlL2h0bWxfc2tpbl9zZXR0aW5ncy5qc1BLAQIAABQAAgAIAC5vllS8fTX3SgAAAEkAAAAfAAAAAAAAAAEAAAAAAFV+AAB2aWRlb2xlY3R1cmUvbG9jYWxfc2V0dGluZ3MueG1sUEsFBgAAAAAYABgAZAcAANx+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GENSWF_ADVANCE_TIME" val="30.00"/>
  <p:tag name="ISPRING_SLIDE_INDENT_LEVEL" val="0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534</Words>
  <Application>Microsoft Office PowerPoint</Application>
  <PresentationFormat>On-screen Show (4:3)</PresentationFormat>
  <Paragraphs>136</Paragraphs>
  <Slides>37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.VnAristote</vt:lpstr>
      <vt:lpstr>.VnAvant</vt:lpstr>
      <vt:lpstr>.VnAvantH</vt:lpstr>
      <vt:lpstr>.VnTime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h-k</dc:title>
  <dc:creator>PHUONG_OT</dc:creator>
  <cp:lastModifiedBy>Techsi.vn</cp:lastModifiedBy>
  <cp:revision>147</cp:revision>
  <dcterms:created xsi:type="dcterms:W3CDTF">2021-09-18T08:22:19Z</dcterms:created>
  <dcterms:modified xsi:type="dcterms:W3CDTF">2024-02-28T04:48:27Z</dcterms:modified>
</cp:coreProperties>
</file>