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 varScale="1">
        <p:scale>
          <a:sx n="86" d="100"/>
          <a:sy n="86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19/09/2023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đẹp cho bài giảng điện tử - Thư Viện Hỏi Đ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06" y="-69711"/>
            <a:ext cx="9275207" cy="64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949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vi-VN" b="1" dirty="0">
                <a:solidFill>
                  <a:srgbClr val="002060"/>
                </a:solidFill>
                <a:cs typeface="Times New Roman" pitchFamily="18" charset="0"/>
              </a:rPr>
              <a:t>T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RƯỜNG MN HOA 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MỘC LAN</a:t>
            </a:r>
            <a:endParaRPr 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68" y="1462858"/>
            <a:ext cx="834464" cy="7502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1353" y="261385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n w="0"/>
                <a:solidFill>
                  <a:srgbClr val="FF0000"/>
                </a:solidFill>
              </a:rPr>
              <a:t>LĨNH VỰC PHÁT </a:t>
            </a:r>
            <a:r>
              <a:rPr lang="en-US" b="1" dirty="0">
                <a:ln w="0"/>
                <a:solidFill>
                  <a:srgbClr val="FF0000"/>
                </a:solidFill>
              </a:rPr>
              <a:t>TRIỂN NHẬN THỨC</a:t>
            </a:r>
          </a:p>
          <a:p>
            <a:pPr algn="ctr"/>
            <a:r>
              <a:rPr lang="en-US" sz="1600" b="1" dirty="0" err="1" smtClean="0">
                <a:ln w="0"/>
                <a:solidFill>
                  <a:srgbClr val="002060"/>
                </a:solidFill>
              </a:rPr>
              <a:t>Đề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tài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: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Tìm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hiểu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một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số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phương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tiện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giao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thông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đường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hàng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không</a:t>
            </a:r>
            <a:endParaRPr lang="en-US" sz="1600" b="1" dirty="0" smtClean="0">
              <a:ln w="0"/>
              <a:solidFill>
                <a:srgbClr val="002060"/>
              </a:solidFill>
            </a:endParaRPr>
          </a:p>
          <a:p>
            <a:pPr algn="ctr"/>
            <a:r>
              <a:rPr lang="en-US" sz="1600" b="1" dirty="0" err="1" smtClean="0">
                <a:ln w="0"/>
                <a:solidFill>
                  <a:srgbClr val="002060"/>
                </a:solidFill>
              </a:rPr>
              <a:t>Lứa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tuổi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: 4 – 5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tuổi</a:t>
            </a:r>
            <a:endParaRPr lang="en-US" sz="1600" b="1" dirty="0" smtClean="0">
              <a:ln w="0"/>
              <a:solidFill>
                <a:srgbClr val="002060"/>
              </a:solidFill>
            </a:endParaRPr>
          </a:p>
          <a:p>
            <a:pPr algn="ctr"/>
            <a:r>
              <a:rPr lang="en-US" sz="1600" b="1" dirty="0" err="1" smtClean="0">
                <a:ln w="0"/>
                <a:solidFill>
                  <a:srgbClr val="002060"/>
                </a:solidFill>
              </a:rPr>
              <a:t>Thời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gian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: 30 – 35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phút</a:t>
            </a:r>
            <a:endParaRPr lang="en-US" sz="1600" b="1" dirty="0" smtClean="0">
              <a:ln w="0"/>
              <a:solidFill>
                <a:srgbClr val="002060"/>
              </a:solidFill>
            </a:endParaRPr>
          </a:p>
          <a:p>
            <a:pPr algn="ctr"/>
            <a:r>
              <a:rPr lang="en-US" sz="16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Giáo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viên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thực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hiện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: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Đặng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Phương</a:t>
            </a:r>
            <a:r>
              <a:rPr lang="en-US" sz="1600" b="1" dirty="0" smtClean="0">
                <a:ln w="0"/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ln w="0"/>
                <a:solidFill>
                  <a:srgbClr val="002060"/>
                </a:solidFill>
              </a:rPr>
              <a:t>Nhung</a:t>
            </a:r>
            <a:endParaRPr lang="en-US" sz="1600" b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Đầu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Đuô</a:t>
            </a:r>
            <a:r>
              <a:rPr lang="vi-VN" dirty="0" smtClean="0"/>
              <a:t>i</a:t>
            </a:r>
            <a:endParaRPr lang="vi-VN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Thân</a:t>
            </a:r>
            <a:endParaRPr lang="vi-VN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So sánh: Máy bay hàng không và máy bay trực thăng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Lò</a:t>
            </a:r>
            <a:r>
              <a:rPr lang="en-US" sz="2800" dirty="0" smtClean="0"/>
              <a:t> </a:t>
            </a:r>
            <a:r>
              <a:rPr lang="vi-VN" sz="2800" dirty="0" smtClean="0"/>
              <a:t>đốt</a:t>
            </a:r>
            <a:endParaRPr lang="vi-VN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84</Words>
  <Application>Microsoft Office PowerPoint</Application>
  <PresentationFormat>On-screen Show (4:3)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10</cp:revision>
  <dcterms:created xsi:type="dcterms:W3CDTF">2019-03-12T13:02:14Z</dcterms:created>
  <dcterms:modified xsi:type="dcterms:W3CDTF">2023-09-19T23:19:54Z</dcterms:modified>
</cp:coreProperties>
</file>