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09" r:id="rId2"/>
    <p:sldId id="300" r:id="rId3"/>
    <p:sldId id="304" r:id="rId4"/>
    <p:sldId id="283" r:id="rId5"/>
    <p:sldId id="286" r:id="rId6"/>
    <p:sldId id="287" r:id="rId7"/>
    <p:sldId id="289" r:id="rId8"/>
    <p:sldId id="290" r:id="rId9"/>
    <p:sldId id="261" r:id="rId10"/>
    <p:sldId id="292" r:id="rId11"/>
    <p:sldId id="293" r:id="rId12"/>
    <p:sldId id="294" r:id="rId13"/>
    <p:sldId id="296" r:id="rId14"/>
    <p:sldId id="308" r:id="rId15"/>
    <p:sldId id="297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657F7-32FB-41A6-8560-9808995E8EF4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ang\Downloads\007%20Inh%20la%20oi.MID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847" y="444846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3405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TÌNH CẢM &amp; KNXH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" y="3602669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1564585"/>
            <a:ext cx="1138249" cy="10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46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52400" y="1287463"/>
            <a:ext cx="8763000" cy="6247864"/>
          </a:xfrm>
          <a:prstGeom prst="rect">
            <a:avLst/>
          </a:prstGeom>
          <a:noFill/>
          <a:ln w="57150" cap="rnd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 dirty="0"/>
              <a:t> </a:t>
            </a:r>
            <a:r>
              <a:rPr lang="vi-VN" sz="3200" b="1" dirty="0">
                <a:latin typeface="+mj-lt"/>
              </a:rPr>
              <a:t>1. Kiến thức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Trẻ biết một số hoạt động trong lễ hội mùa xuân của địa phương: Lễ đình, chùa, các trò chơi dân gian kéo co, bịt mắt bắt dê; bóng chuyền; chương trình văn nghệ chèo.</a:t>
            </a:r>
          </a:p>
          <a:p>
            <a:r>
              <a:rPr lang="vi-VN" sz="3200" b="1" dirty="0">
                <a:latin typeface="+mj-lt"/>
              </a:rPr>
              <a:t>2. Kỹ năng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Rèn cho trẻ kỹ năng sử dụng ngôn ngữ mạch lạc.</a:t>
            </a:r>
          </a:p>
          <a:p>
            <a:r>
              <a:rPr lang="vi-VN" sz="3200" dirty="0">
                <a:latin typeface="+mj-lt"/>
              </a:rPr>
              <a:t>- Trẻ hiểu ý nghĩa và yêu thích các hoạt động đó.</a:t>
            </a:r>
          </a:p>
          <a:p>
            <a:r>
              <a:rPr lang="vi-VN" sz="3200" b="1" dirty="0">
                <a:latin typeface="+mj-lt"/>
              </a:rPr>
              <a:t>3. Thái độ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Giáo dục trẻ cách chăm sóc và bảo vệ môi trường, yêu quý thiên nhiên.</a:t>
            </a: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vi-VN" dirty="0">
                <a:solidFill>
                  <a:srgbClr val="FF0000"/>
                </a:solidFill>
                <a:cs typeface="Times New Roman" pitchFamily="18" charset="0"/>
              </a:rPr>
              <a:t>ục đích – Yêu cầu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9701" name="Picture 12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59436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9285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47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07 Inh la o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2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1.Múa rồng</a:t>
            </a:r>
            <a:endParaRPr lang="en-US" sz="24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762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Thi đấu vật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310</Words>
  <Application>Microsoft Office PowerPoint</Application>
  <PresentationFormat>On-screen Show (4:3)</PresentationFormat>
  <Paragraphs>27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  Mục đích – Yêu cầu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Các hoạt động khác diễn ra trong ngày hội làng 1.Múa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Trang Nguyen</cp:lastModifiedBy>
  <cp:revision>87</cp:revision>
  <dcterms:created xsi:type="dcterms:W3CDTF">2012-02-06T13:30:08Z</dcterms:created>
  <dcterms:modified xsi:type="dcterms:W3CDTF">2024-02-28T12:06:37Z</dcterms:modified>
</cp:coreProperties>
</file>