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mp4" ContentType="vide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4" r:id="rId2"/>
    <p:sldId id="281" r:id="rId3"/>
    <p:sldId id="282" r:id="rId4"/>
    <p:sldId id="286" r:id="rId5"/>
    <p:sldId id="279" r:id="rId6"/>
    <p:sldId id="287" r:id="rId7"/>
    <p:sldId id="285" r:id="rId8"/>
    <p:sldId id="292" r:id="rId9"/>
    <p:sldId id="257" r:id="rId10"/>
    <p:sldId id="289" r:id="rId11"/>
    <p:sldId id="275" r:id="rId12"/>
    <p:sldId id="278" r:id="rId13"/>
    <p:sldId id="272" r:id="rId14"/>
    <p:sldId id="259" r:id="rId15"/>
    <p:sldId id="261" r:id="rId16"/>
    <p:sldId id="262" r:id="rId17"/>
    <p:sldId id="263" r:id="rId18"/>
    <p:sldId id="267" r:id="rId19"/>
    <p:sldId id="268" r:id="rId20"/>
    <p:sldId id="269" r:id="rId21"/>
    <p:sldId id="270" r:id="rId22"/>
    <p:sldId id="271" r:id="rId23"/>
    <p:sldId id="274" r:id="rId24"/>
    <p:sldId id="273" r:id="rId25"/>
    <p:sldId id="290" r:id="rId26"/>
    <p:sldId id="291" r:id="rId2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DFDFD"/>
    <a:srgbClr val="FBC235"/>
    <a:srgbClr val="9E90A0"/>
    <a:srgbClr val="56DA5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95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E03282-EA72-4CB4-9F7C-ABA1064F9850}" type="datetimeFigureOut">
              <a:rPr lang="en-US" smtClean="0"/>
              <a:t>2/28/2024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67459-8449-441D-B2F3-D0C0853AC8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34010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E03282-EA72-4CB4-9F7C-ABA1064F9850}" type="datetimeFigureOut">
              <a:rPr lang="en-US" smtClean="0"/>
              <a:t>2/28/2024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67459-8449-441D-B2F3-D0C0853AC8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45298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E03282-EA72-4CB4-9F7C-ABA1064F9850}" type="datetimeFigureOut">
              <a:rPr lang="en-US" smtClean="0"/>
              <a:t>2/28/2024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67459-8449-441D-B2F3-D0C0853AC8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44615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E03282-EA72-4CB4-9F7C-ABA1064F9850}" type="datetimeFigureOut">
              <a:rPr lang="en-US" smtClean="0"/>
              <a:t>2/28/2024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67459-8449-441D-B2F3-D0C0853AC8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48009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E03282-EA72-4CB4-9F7C-ABA1064F9850}" type="datetimeFigureOut">
              <a:rPr lang="en-US" smtClean="0"/>
              <a:t>2/28/2024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67459-8449-441D-B2F3-D0C0853AC8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80308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E03282-EA72-4CB4-9F7C-ABA1064F9850}" type="datetimeFigureOut">
              <a:rPr lang="en-US" smtClean="0"/>
              <a:t>2/28/2024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67459-8449-441D-B2F3-D0C0853AC8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53002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E03282-EA72-4CB4-9F7C-ABA1064F9850}" type="datetimeFigureOut">
              <a:rPr lang="en-US" smtClean="0"/>
              <a:t>2/28/2024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67459-8449-441D-B2F3-D0C0853AC8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92094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E03282-EA72-4CB4-9F7C-ABA1064F9850}" type="datetimeFigureOut">
              <a:rPr lang="en-US" smtClean="0"/>
              <a:t>2/28/2024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67459-8449-441D-B2F3-D0C0853AC8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89000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E03282-EA72-4CB4-9F7C-ABA1064F9850}" type="datetimeFigureOut">
              <a:rPr lang="en-US" smtClean="0"/>
              <a:t>2/28/2024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67459-8449-441D-B2F3-D0C0853AC8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1777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E03282-EA72-4CB4-9F7C-ABA1064F9850}" type="datetimeFigureOut">
              <a:rPr lang="en-US" smtClean="0"/>
              <a:t>2/28/2024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67459-8449-441D-B2F3-D0C0853AC8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94763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E03282-EA72-4CB4-9F7C-ABA1064F9850}" type="datetimeFigureOut">
              <a:rPr lang="en-US" smtClean="0"/>
              <a:t>2/28/2024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67459-8449-441D-B2F3-D0C0853AC8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72462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E03282-EA72-4CB4-9F7C-ABA1064F9850}" type="datetimeFigureOut">
              <a:rPr lang="en-US" smtClean="0"/>
              <a:t>2/28/2024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267459-8449-441D-B2F3-D0C0853AC8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03631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21.png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6" Type="http://schemas.openxmlformats.org/officeDocument/2006/relationships/slide" Target="slide16.xml"/><Relationship Id="rId5" Type="http://schemas.openxmlformats.org/officeDocument/2006/relationships/slide" Target="slide15.xml"/><Relationship Id="rId4" Type="http://schemas.openxmlformats.org/officeDocument/2006/relationships/image" Target="../media/image20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" Target="slide17.xml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gi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slide" Target="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slide" Target="slide18.xml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28.png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6" Type="http://schemas.openxmlformats.org/officeDocument/2006/relationships/image" Target="../media/image27.jpg"/><Relationship Id="rId5" Type="http://schemas.openxmlformats.org/officeDocument/2006/relationships/image" Target="../media/image26.png"/><Relationship Id="rId10" Type="http://schemas.openxmlformats.org/officeDocument/2006/relationships/image" Target="../media/image21.png"/><Relationship Id="rId4" Type="http://schemas.openxmlformats.org/officeDocument/2006/relationships/image" Target="../media/image22.jpeg"/><Relationship Id="rId9" Type="http://schemas.openxmlformats.org/officeDocument/2006/relationships/slide" Target="slide19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" Target="slide20.xml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gi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slide" Target="slide1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png"/><Relationship Id="rId4" Type="http://schemas.openxmlformats.org/officeDocument/2006/relationships/slide" Target="slide1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21.png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6" Type="http://schemas.openxmlformats.org/officeDocument/2006/relationships/slide" Target="slide21.xml"/><Relationship Id="rId5" Type="http://schemas.openxmlformats.org/officeDocument/2006/relationships/slide" Target="slide22.xml"/><Relationship Id="rId4" Type="http://schemas.openxmlformats.org/officeDocument/2006/relationships/image" Target="../media/image29.jp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" Target="slide20.xml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gi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slide" Target="slide1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png"/><Relationship Id="rId4" Type="http://schemas.openxmlformats.org/officeDocument/2006/relationships/slide" Target="slide20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g"/><Relationship Id="rId5" Type="http://schemas.openxmlformats.org/officeDocument/2006/relationships/image" Target="../media/image10.jpeg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1999" cy="6858000"/>
          </a:xfrm>
        </p:spPr>
      </p:pic>
      <p:sp>
        <p:nvSpPr>
          <p:cNvPr id="6" name="TextBox 5"/>
          <p:cNvSpPr txBox="1"/>
          <p:nvPr/>
        </p:nvSpPr>
        <p:spPr>
          <a:xfrm>
            <a:off x="1950847" y="365125"/>
            <a:ext cx="82903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latin typeface="Times New Roman" pitchFamily="18" charset="0"/>
                <a:cs typeface="Times New Roman" pitchFamily="18" charset="0"/>
              </a:rPr>
              <a:t>PHÒNG GIÁO DỤC &amp; ĐÀO TẠO</a:t>
            </a:r>
            <a:r>
              <a:rPr lang="vi-VN" b="1" dirty="0">
                <a:latin typeface="Times New Roman" pitchFamily="18" charset="0"/>
                <a:cs typeface="Times New Roman" pitchFamily="18" charset="0"/>
              </a:rPr>
              <a:t> QUẬN LONG BIÊN</a:t>
            </a:r>
          </a:p>
          <a:p>
            <a:pPr algn="ctr"/>
            <a:r>
              <a:rPr lang="vi-VN" b="1" dirty="0">
                <a:latin typeface="Times New Roman" pitchFamily="18" charset="0"/>
                <a:cs typeface="Times New Roman" pitchFamily="18" charset="0"/>
              </a:rPr>
              <a:t>TRƯỜNG MẦM NON </a:t>
            </a:r>
            <a:r>
              <a:rPr lang="vi-VN" b="1">
                <a:latin typeface="Times New Roman" pitchFamily="18" charset="0"/>
                <a:cs typeface="Times New Roman" pitchFamily="18" charset="0"/>
              </a:rPr>
              <a:t>HOA </a:t>
            </a:r>
            <a:r>
              <a:rPr lang="en-US" b="1">
                <a:latin typeface="Times New Roman" pitchFamily="18" charset="0"/>
                <a:cs typeface="Times New Roman" pitchFamily="18" charset="0"/>
              </a:rPr>
              <a:t>MỘC LAN</a:t>
            </a:r>
            <a:endParaRPr lang="en-US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770384" y="2813573"/>
            <a:ext cx="834156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PHÁT TRIỂN NHẬN THỨC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665056" y="3522876"/>
            <a:ext cx="834156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Đề</a:t>
            </a:r>
            <a:r>
              <a:rPr lang="en-US" sz="28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tài</a:t>
            </a:r>
            <a:r>
              <a:rPr lang="en-US" sz="28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8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Đếm</a:t>
            </a:r>
            <a:r>
              <a:rPr lang="en-US" sz="28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nhận</a:t>
            </a:r>
            <a:r>
              <a:rPr lang="en-US" sz="28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28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z="28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5 </a:t>
            </a:r>
            <a:r>
              <a:rPr lang="en-US" sz="28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đối</a:t>
            </a:r>
            <a:r>
              <a:rPr lang="en-US" sz="28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tượng</a:t>
            </a:r>
            <a:endParaRPr lang="en-US" sz="28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28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Lứa</a:t>
            </a:r>
            <a:r>
              <a:rPr lang="en-US" sz="28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tuổi</a:t>
            </a:r>
            <a:r>
              <a:rPr lang="en-US" sz="28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8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Mẫu</a:t>
            </a:r>
            <a:r>
              <a:rPr lang="en-US" sz="28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giáo</a:t>
            </a:r>
            <a:r>
              <a:rPr lang="en-US" sz="28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bé</a:t>
            </a:r>
            <a:r>
              <a:rPr lang="en-US" sz="28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3-4 </a:t>
            </a:r>
            <a:r>
              <a:rPr lang="en-US" sz="28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tuổi</a:t>
            </a:r>
            <a:endParaRPr lang="en-US" sz="28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151441" y="1135984"/>
            <a:ext cx="1617771" cy="15530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22065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2000" cy="685800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4656948" y="689788"/>
            <a:ext cx="1988413" cy="547842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5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Narrow" panose="020B0606020202030204" pitchFamily="34" charset="0"/>
              </a:rPr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33249168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25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6" presetClass="emph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" dur="25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7" grpId="1"/>
      <p:bldP spid="7" grpId="2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" name="Picture 3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9306" y="2748352"/>
            <a:ext cx="1711803" cy="1709169"/>
          </a:xfrm>
          <a:prstGeom prst="rect">
            <a:avLst/>
          </a:prstGeom>
        </p:spPr>
      </p:pic>
      <p:pic>
        <p:nvPicPr>
          <p:cNvPr id="38" name="Picture 3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9607" y="2757435"/>
            <a:ext cx="1711803" cy="1709169"/>
          </a:xfrm>
          <a:prstGeom prst="rect">
            <a:avLst/>
          </a:prstGeom>
        </p:spPr>
      </p:pic>
      <p:pic>
        <p:nvPicPr>
          <p:cNvPr id="37" name="Picture 3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2498" y="2739157"/>
            <a:ext cx="1711803" cy="170916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329" y="2667388"/>
            <a:ext cx="1711803" cy="170916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1700" y="5042256"/>
            <a:ext cx="1636832" cy="1636832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664485" y="58186"/>
            <a:ext cx="5794971" cy="2504162"/>
          </a:xfrm>
          <a:prstGeom prst="rect">
            <a:avLst/>
          </a:prstGeom>
          <a:noFill/>
          <a:ln w="38100">
            <a:solidFill>
              <a:srgbClr val="FDFDFD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378320" y="306424"/>
            <a:ext cx="7180161" cy="1901868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378319" y="4877158"/>
            <a:ext cx="8069899" cy="1801930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/>
          <p:cNvSpPr/>
          <p:nvPr/>
        </p:nvSpPr>
        <p:spPr>
          <a:xfrm>
            <a:off x="6628154" y="7883967"/>
            <a:ext cx="1177447" cy="177869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5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</a:p>
        </p:txBody>
      </p:sp>
      <p:sp>
        <p:nvSpPr>
          <p:cNvPr id="21" name="Rectangle 20"/>
          <p:cNvSpPr/>
          <p:nvPr/>
        </p:nvSpPr>
        <p:spPr>
          <a:xfrm>
            <a:off x="9289373" y="7883967"/>
            <a:ext cx="1177447" cy="177869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5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562" y="565752"/>
            <a:ext cx="1447109" cy="1492945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9132" y="565752"/>
            <a:ext cx="1447109" cy="1492945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8570" y="565752"/>
            <a:ext cx="1447109" cy="1492945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4597" y="599184"/>
            <a:ext cx="1447109" cy="1492945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9306" y="599183"/>
            <a:ext cx="1447109" cy="1492945"/>
          </a:xfrm>
          <a:prstGeom prst="rect">
            <a:avLst/>
          </a:prstGeom>
        </p:spPr>
      </p:pic>
      <p:sp>
        <p:nvSpPr>
          <p:cNvPr id="31" name="Rectangle 30"/>
          <p:cNvSpPr/>
          <p:nvPr/>
        </p:nvSpPr>
        <p:spPr>
          <a:xfrm>
            <a:off x="378321" y="2516194"/>
            <a:ext cx="7180160" cy="1901868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6" name="Picture 3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4438" y="2688140"/>
            <a:ext cx="1711803" cy="1709169"/>
          </a:xfrm>
          <a:prstGeom prst="rect">
            <a:avLst/>
          </a:prstGeom>
        </p:spPr>
      </p:pic>
      <p:pic>
        <p:nvPicPr>
          <p:cNvPr id="40" name="Picture 3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8532" y="5015197"/>
            <a:ext cx="1636832" cy="1636832"/>
          </a:xfrm>
          <a:prstGeom prst="rect">
            <a:avLst/>
          </a:prstGeom>
        </p:spPr>
      </p:pic>
      <p:pic>
        <p:nvPicPr>
          <p:cNvPr id="41" name="Picture 4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5364" y="5031975"/>
            <a:ext cx="1636832" cy="1636832"/>
          </a:xfrm>
          <a:prstGeom prst="rect">
            <a:avLst/>
          </a:prstGeom>
        </p:spPr>
      </p:pic>
      <p:pic>
        <p:nvPicPr>
          <p:cNvPr id="42" name="Picture 4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8375" y="5004916"/>
            <a:ext cx="1636832" cy="1636832"/>
          </a:xfrm>
          <a:prstGeom prst="rect">
            <a:avLst/>
          </a:prstGeom>
        </p:spPr>
      </p:pic>
      <p:pic>
        <p:nvPicPr>
          <p:cNvPr id="43" name="Picture 4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11386" y="4997581"/>
            <a:ext cx="1636832" cy="1636832"/>
          </a:xfrm>
          <a:prstGeom prst="rect">
            <a:avLst/>
          </a:prstGeom>
        </p:spPr>
      </p:pic>
      <p:sp>
        <p:nvSpPr>
          <p:cNvPr id="44" name="Rectangle 43"/>
          <p:cNvSpPr/>
          <p:nvPr/>
        </p:nvSpPr>
        <p:spPr>
          <a:xfrm>
            <a:off x="3433444" y="7883967"/>
            <a:ext cx="1177447" cy="177869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5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20149862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 tmFilter="0, 0; .2, .5; .8, .5; 1, 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7" dur="250" autoRev="1" fill="hold"/>
                                        <p:tgtEl>
                                          <p:spTgt spid="2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 tmFilter="0, 0; .2, .5; .8, .5; 1, 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1" dur="250" autoRev="1" fill="hold"/>
                                        <p:tgtEl>
                                          <p:spTgt spid="2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00"/>
                            </p:stCondLst>
                            <p:childTnLst>
                              <p:par>
                                <p:cTn id="33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 tmFilter="0, 0; .2, .5; .8, .5; 1, 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5" dur="250" autoRev="1" fill="hold"/>
                                        <p:tgtEl>
                                          <p:spTgt spid="2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500"/>
                            </p:stCondLst>
                            <p:childTnLst>
                              <p:par>
                                <p:cTn id="37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 tmFilter="0, 0; .2, .5; .8, .5; 1, 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9" dur="250" autoRev="1" fill="hold"/>
                                        <p:tgtEl>
                                          <p:spTgt spid="2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000"/>
                            </p:stCondLst>
                            <p:childTnLst>
                              <p:par>
                                <p:cTn id="41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 tmFilter="0, 0; .2, .5; .8, .5; 1, 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3" dur="250" autoRev="1" fill="hold"/>
                                        <p:tgtEl>
                                          <p:spTgt spid="3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500"/>
                            </p:stCondLst>
                            <p:childTnLst>
                              <p:par>
                                <p:cTn id="45" presetID="56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9167E-6 3.33333E-6 L 0.52864 -1.10093 " pathEditMode="relative" rAng="0" ptsTypes="AA">
                                      <p:cBhvr>
                                        <p:cTn id="46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432" y="-5504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1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500"/>
                            </p:stCondLst>
                            <p:childTnLst>
                              <p:par>
                                <p:cTn id="73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4" dur="500" tmFilter="0, 0; .2, .5; .8, .5; 1, 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5" dur="250" autoRev="1" fill="hold"/>
                                        <p:tgtEl>
                                          <p:spTgt spid="3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1000"/>
                            </p:stCondLst>
                            <p:childTnLst>
                              <p:par>
                                <p:cTn id="77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500" tmFilter="0, 0; .2, .5; .8, .5; 1, 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9" dur="250" autoRev="1" fill="hold"/>
                                        <p:tgtEl>
                                          <p:spTgt spid="3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1500"/>
                            </p:stCondLst>
                            <p:childTnLst>
                              <p:par>
                                <p:cTn id="81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2" dur="500" tmFilter="0, 0; .2, .5; .8, .5; 1, 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3" dur="250" autoRev="1" fill="hold"/>
                                        <p:tgtEl>
                                          <p:spTgt spid="3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2000"/>
                            </p:stCondLst>
                            <p:childTnLst>
                              <p:par>
                                <p:cTn id="85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6" dur="500" tmFilter="0, 0; .2, .5; .8, .5; 1, 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7" dur="250" autoRev="1" fill="hold"/>
                                        <p:tgtEl>
                                          <p:spTgt spid="3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2500"/>
                            </p:stCondLst>
                            <p:childTnLst>
                              <p:par>
                                <p:cTn id="89" presetID="56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91667E-6 3.33333E-6 L 0.2664 -0.78148 " pathEditMode="relative" rAng="0" ptsTypes="AA">
                                      <p:cBhvr>
                                        <p:cTn id="9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320" y="-3907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9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9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4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0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4" dur="5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5" dur="25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500"/>
                            </p:stCondLst>
                            <p:childTnLst>
                              <p:par>
                                <p:cTn id="117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8" dur="500" tmFilter="0, 0; .2, .5; .8, .5; 1, 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9" dur="250" autoRev="1" fill="hold"/>
                                        <p:tgtEl>
                                          <p:spTgt spid="4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1000"/>
                            </p:stCondLst>
                            <p:childTnLst>
                              <p:par>
                                <p:cTn id="121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2" dur="500" tmFilter="0, 0; .2, .5; .8, .5; 1, 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3" dur="250" autoRev="1" fill="hold"/>
                                        <p:tgtEl>
                                          <p:spTgt spid="4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1500"/>
                            </p:stCondLst>
                            <p:childTnLst>
                              <p:par>
                                <p:cTn id="125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6" dur="500" tmFilter="0, 0; .2, .5; .8, .5; 1, 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7" dur="250" autoRev="1" fill="hold"/>
                                        <p:tgtEl>
                                          <p:spTgt spid="4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>
                            <p:stCondLst>
                              <p:cond delay="2000"/>
                            </p:stCondLst>
                            <p:childTnLst>
                              <p:par>
                                <p:cTn id="129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0" dur="500" tmFilter="0, 0; .2, .5; .8, .5; 1, 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1" dur="250" autoRev="1" fill="hold"/>
                                        <p:tgtEl>
                                          <p:spTgt spid="4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3" presetID="56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75E-6 3.33333E-6 L 0.04817 -0.43426 " pathEditMode="relative" rAng="0" ptsTypes="AA">
                                      <p:cBhvr>
                                        <p:cTn id="13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09" y="-2171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  <p:bldP spid="20" grpId="0" animBg="1"/>
      <p:bldP spid="21" grpId="0" animBg="1"/>
      <p:bldP spid="31" grpId="0" animBg="1"/>
      <p:bldP spid="4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4656948" y="689788"/>
            <a:ext cx="1988413" cy="547842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5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Narrow" panose="020B0606020202030204" pitchFamily="34" charset="0"/>
              </a:rPr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28367788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9745249" cy="68580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4898492" y="724631"/>
            <a:ext cx="5458546" cy="14465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8800" b="1" i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Ai </a:t>
            </a:r>
            <a:r>
              <a:rPr lang="en-US" sz="8800" b="1" i="1" dirty="0" err="1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tinh</a:t>
            </a:r>
            <a:r>
              <a:rPr lang="en-US" sz="8800" b="1" i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8800" b="1" i="1" dirty="0" err="1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mắt</a:t>
            </a:r>
            <a:endParaRPr lang="en-US" sz="8800" b="1" i="1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186415" y="986241"/>
            <a:ext cx="291105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lang="en-US" sz="54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0" cap="none" spc="0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54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AE1B729-8556-4E9C-8C68-4715D92006F7}"/>
              </a:ext>
            </a:extLst>
          </p:cNvPr>
          <p:cNvSpPr txBox="1"/>
          <p:nvPr/>
        </p:nvSpPr>
        <p:spPr>
          <a:xfrm>
            <a:off x="2875721" y="2967543"/>
            <a:ext cx="8494644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5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dãy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màn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400" dirty="0">
              <a:solidFill>
                <a:srgbClr val="00206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Luật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chia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3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đội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hi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hết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5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giây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suy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nghĩ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đội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lắc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ắc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xô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trước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giành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quyền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trả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ội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trả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giành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1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thúc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lượt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đội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giành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đội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chiến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thắng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400" dirty="0">
              <a:solidFill>
                <a:srgbClr val="00206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211265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3868615"/>
          </a:xfrm>
          <a:prstGeom prst="rect">
            <a:avLst/>
          </a:prstGeom>
        </p:spPr>
      </p:pic>
      <p:sp>
        <p:nvSpPr>
          <p:cNvPr id="5" name="Rectangle 4">
            <a:hlinkClick r:id="rId5" action="ppaction://hlinksldjump"/>
          </p:cNvPr>
          <p:cNvSpPr/>
          <p:nvPr/>
        </p:nvSpPr>
        <p:spPr>
          <a:xfrm rot="20394185">
            <a:off x="1352465" y="1614152"/>
            <a:ext cx="2024914" cy="450892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87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</a:p>
        </p:txBody>
      </p:sp>
      <p:sp>
        <p:nvSpPr>
          <p:cNvPr id="6" name="Rectangle 5">
            <a:hlinkClick r:id="rId6" action="ppaction://hlinksldjump"/>
          </p:cNvPr>
          <p:cNvSpPr/>
          <p:nvPr/>
        </p:nvSpPr>
        <p:spPr>
          <a:xfrm>
            <a:off x="4519371" y="295367"/>
            <a:ext cx="2024914" cy="450892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8700" b="1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en-US" sz="28700" b="1" cap="none" spc="0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ectangle 6">
            <a:hlinkClick r:id="rId6" action="ppaction://hlinksldjump"/>
          </p:cNvPr>
          <p:cNvSpPr/>
          <p:nvPr/>
        </p:nvSpPr>
        <p:spPr>
          <a:xfrm rot="1128393">
            <a:off x="7905097" y="2433960"/>
            <a:ext cx="1737976" cy="37702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3900" b="1" cap="none" spc="0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1</a:t>
            </a:r>
          </a:p>
        </p:txBody>
      </p:sp>
      <p:pic>
        <p:nvPicPr>
          <p:cNvPr id="20" name="dong ho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9990667" y="5619750"/>
            <a:ext cx="2201333" cy="1238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27178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951" fill="hold"/>
                                        <p:tgtEl>
                                          <p:spTgt spid="2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0"/>
                </p:tgtEl>
              </p:cMediaNode>
            </p:video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938824"/>
          </a:xfrm>
          <a:prstGeom prst="rect">
            <a:avLst/>
          </a:prstGeom>
        </p:spPr>
      </p:pic>
      <p:pic>
        <p:nvPicPr>
          <p:cNvPr id="2050" name="Picture 2" descr="Hình ảnh có liên quan">
            <a:hlinkClick r:id="rId3" action="ppaction://hlinksldjump"/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2417" y="1070267"/>
            <a:ext cx="9407165" cy="47982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2471684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272211" cy="6858000"/>
          </a:xfrm>
          <a:prstGeom prst="rect">
            <a:avLst/>
          </a:prstGeom>
        </p:spPr>
      </p:pic>
      <p:pic>
        <p:nvPicPr>
          <p:cNvPr id="1026" name="Picture 2" descr="Hình ảnh có liên quan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0724" y="495299"/>
            <a:ext cx="5330825" cy="5330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358764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9097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7226" y="1645920"/>
            <a:ext cx="3391413" cy="356568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1261" y="3530991"/>
            <a:ext cx="6044419" cy="310830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11358" y="126608"/>
            <a:ext cx="4376703" cy="4614203"/>
          </a:xfrm>
          <a:prstGeom prst="rect">
            <a:avLst/>
          </a:prstGeom>
        </p:spPr>
      </p:pic>
      <p:sp>
        <p:nvSpPr>
          <p:cNvPr id="8" name="TextBox 7">
            <a:hlinkClick r:id="rId8" action="ppaction://hlinksldjump"/>
          </p:cNvPr>
          <p:cNvSpPr txBox="1"/>
          <p:nvPr/>
        </p:nvSpPr>
        <p:spPr>
          <a:xfrm>
            <a:off x="7573659" y="4549140"/>
            <a:ext cx="1702190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</a:p>
        </p:txBody>
      </p:sp>
      <p:sp>
        <p:nvSpPr>
          <p:cNvPr id="10" name="TextBox 9">
            <a:hlinkClick r:id="rId9" action="ppaction://hlinksldjump"/>
          </p:cNvPr>
          <p:cNvSpPr txBox="1"/>
          <p:nvPr/>
        </p:nvSpPr>
        <p:spPr>
          <a:xfrm>
            <a:off x="2324065" y="2677220"/>
            <a:ext cx="1702190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8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11" name="TextBox 10">
            <a:hlinkClick r:id="rId9" action="ppaction://hlinksldjump"/>
          </p:cNvPr>
          <p:cNvSpPr txBox="1"/>
          <p:nvPr/>
        </p:nvSpPr>
        <p:spPr>
          <a:xfrm>
            <a:off x="7414225" y="1212772"/>
            <a:ext cx="1702190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pic>
        <p:nvPicPr>
          <p:cNvPr id="3" name="dong ho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10287767" y="5788819"/>
            <a:ext cx="1900766" cy="10691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40956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95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938824"/>
          </a:xfrm>
          <a:prstGeom prst="rect">
            <a:avLst/>
          </a:prstGeom>
        </p:spPr>
      </p:pic>
      <p:pic>
        <p:nvPicPr>
          <p:cNvPr id="2050" name="Picture 2" descr="Hình ảnh có liên quan">
            <a:hlinkClick r:id="rId3" action="ppaction://hlinksldjump"/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2417" y="1070267"/>
            <a:ext cx="9407165" cy="47982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5410873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272211" cy="6858000"/>
          </a:xfrm>
          <a:prstGeom prst="rect">
            <a:avLst/>
          </a:prstGeom>
        </p:spPr>
      </p:pic>
      <p:pic>
        <p:nvPicPr>
          <p:cNvPr id="1026" name="Picture 2" descr="Hình ảnh có liên quan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0724" y="495299"/>
            <a:ext cx="5330825" cy="5330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075097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793599B9-C0AD-4553-A9F4-7E7B4D2CFF60}"/>
              </a:ext>
            </a:extLst>
          </p:cNvPr>
          <p:cNvSpPr txBox="1"/>
          <p:nvPr/>
        </p:nvSpPr>
        <p:spPr>
          <a:xfrm>
            <a:off x="573067" y="751344"/>
            <a:ext cx="10005392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b="1" dirty="0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I/ </a:t>
            </a:r>
            <a:r>
              <a:rPr lang="en-US" sz="1800" b="1" dirty="0" err="1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Mục</a:t>
            </a:r>
            <a:r>
              <a:rPr lang="en-US" sz="1800" b="1" dirty="0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đích</a:t>
            </a:r>
            <a:r>
              <a:rPr lang="en-US" sz="1800" b="1" dirty="0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sz="1800" b="1" dirty="0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cầu</a:t>
            </a:r>
            <a:r>
              <a:rPr lang="en-US" sz="1800" b="1" dirty="0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1800" dirty="0">
              <a:solidFill>
                <a:schemeClr val="accent2">
                  <a:lumMod val="50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1800" b="1" i="1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Kiến</a:t>
            </a:r>
            <a:r>
              <a:rPr lang="en-US" sz="1800" b="1" i="1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i="1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1800" b="1" i="1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1800" i="1" dirty="0">
              <a:solidFill>
                <a:srgbClr val="FFFF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Times New Roman" panose="02020603050405020304" pitchFamily="18" charset="0"/>
              <a:buChar char="-"/>
            </a:pPr>
            <a:r>
              <a:rPr lang="en-US" sz="1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sz="1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1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đếm</a:t>
            </a:r>
            <a:r>
              <a:rPr lang="en-US" sz="1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1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5.</a:t>
            </a:r>
            <a:endParaRPr lang="en-US" sz="1800" dirty="0">
              <a:solidFill>
                <a:srgbClr val="FF0000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Times New Roman" panose="02020603050405020304" pitchFamily="18" charset="0"/>
              <a:buChar char="-"/>
            </a:pPr>
            <a:r>
              <a:rPr lang="en-US" sz="1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sz="1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1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1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phạm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vi 5, </a:t>
            </a:r>
            <a:r>
              <a:rPr lang="en-US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5.</a:t>
            </a:r>
            <a:endParaRPr lang="en-US" sz="1800" dirty="0">
              <a:solidFill>
                <a:srgbClr val="FF0000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Times New Roman" panose="02020603050405020304" pitchFamily="18" charset="0"/>
              <a:buChar char="-"/>
            </a:pPr>
            <a:r>
              <a:rPr lang="en-US" sz="1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sz="1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1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1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1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1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sz="1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1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1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r>
              <a:rPr lang="en-US" sz="1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1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5.</a:t>
            </a:r>
            <a:endParaRPr lang="en-US" sz="1800" dirty="0">
              <a:solidFill>
                <a:srgbClr val="FF0000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R="0" lv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b="1" i="1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1800" b="1" i="1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Kỹ</a:t>
            </a:r>
            <a:r>
              <a:rPr lang="en-US" sz="1800" b="1" i="1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i="1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năng</a:t>
            </a:r>
            <a:r>
              <a:rPr lang="en-US" sz="1800" b="1" i="1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1800" i="1" dirty="0">
              <a:solidFill>
                <a:srgbClr val="FFFF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Times New Roman" panose="02020603050405020304" pitchFamily="18" charset="0"/>
              <a:buChar char="-"/>
            </a:pPr>
            <a:r>
              <a:rPr lang="en-US" sz="1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sz="1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1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kỹ</a:t>
            </a:r>
            <a:r>
              <a:rPr lang="en-US" sz="1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năng</a:t>
            </a:r>
            <a:r>
              <a:rPr lang="en-US" sz="1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xếp</a:t>
            </a:r>
            <a:r>
              <a:rPr lang="en-US" sz="1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1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đếm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trái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qua </a:t>
            </a:r>
            <a:r>
              <a:rPr lang="en-US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sz="1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342900" marR="0" lvl="0" indent="-34290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Times New Roman" panose="02020603050405020304" pitchFamily="18" charset="0"/>
              <a:buChar char="-"/>
            </a:pPr>
            <a:r>
              <a:rPr lang="en-US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kỹ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năng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đếm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5, </a:t>
            </a:r>
            <a:r>
              <a:rPr lang="en-US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kỹ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năng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5 </a:t>
            </a:r>
            <a:r>
              <a:rPr lang="en-US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đối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tượng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1800" dirty="0">
              <a:solidFill>
                <a:srgbClr val="FF0000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Times New Roman" panose="02020603050405020304" pitchFamily="18" charset="0"/>
              <a:buChar char="-"/>
            </a:pPr>
            <a:r>
              <a:rPr lang="en-US" sz="1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sz="1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1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kỹ</a:t>
            </a:r>
            <a:r>
              <a:rPr lang="en-US" sz="1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năng</a:t>
            </a:r>
            <a:r>
              <a:rPr lang="en-US" sz="1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1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1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1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vận</a:t>
            </a:r>
            <a:r>
              <a:rPr lang="en-US" sz="1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1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tinh</a:t>
            </a:r>
            <a:r>
              <a:rPr lang="en-US" sz="1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1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tham</a:t>
            </a:r>
            <a:r>
              <a:rPr lang="en-US" sz="1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gia</a:t>
            </a:r>
            <a:r>
              <a:rPr lang="en-US" sz="1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lang="en-US" sz="1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1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sz="1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ô</a:t>
            </a:r>
            <a:r>
              <a:rPr lang="en-US" sz="1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en-US" sz="1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di </a:t>
            </a:r>
            <a:r>
              <a:rPr lang="en-US" sz="1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đất</a:t>
            </a:r>
            <a:r>
              <a:rPr lang="en-US" sz="1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nặn</a:t>
            </a:r>
            <a:r>
              <a:rPr lang="en-US" sz="1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ghép</a:t>
            </a:r>
            <a:r>
              <a:rPr lang="en-US" sz="1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1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,…</a:t>
            </a:r>
            <a:endParaRPr lang="en-US" sz="1800" dirty="0">
              <a:solidFill>
                <a:srgbClr val="FF0000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Times New Roman" panose="02020603050405020304" pitchFamily="18" charset="0"/>
              <a:buChar char="-"/>
            </a:pPr>
            <a:r>
              <a:rPr lang="en-US" sz="1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Rèn</a:t>
            </a:r>
            <a:r>
              <a:rPr lang="en-US" sz="1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kỹ</a:t>
            </a:r>
            <a:r>
              <a:rPr lang="en-US" sz="1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năng</a:t>
            </a:r>
            <a:r>
              <a:rPr lang="en-US" sz="1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1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1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1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sz="1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1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sz="1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dirty="0">
              <a:solidFill>
                <a:srgbClr val="FF0000"/>
              </a:solidFill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R="0" lv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b="1" i="1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en-US" sz="1800" b="1" i="1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Thái</a:t>
            </a:r>
            <a:r>
              <a:rPr lang="en-US" sz="1800" b="1" i="1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i="1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sz="1800" b="1" i="1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1800" i="1" dirty="0">
              <a:solidFill>
                <a:srgbClr val="FFFF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Times New Roman" panose="02020603050405020304" pitchFamily="18" charset="0"/>
              <a:buChar char="-"/>
            </a:pPr>
            <a:r>
              <a:rPr lang="en-US" sz="1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sz="1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1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lang="en-US" sz="1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1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1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sz="1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1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1800" dirty="0">
              <a:solidFill>
                <a:srgbClr val="FF0000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1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     </a:t>
            </a:r>
            <a:r>
              <a:rPr lang="en-US" sz="1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Biết</a:t>
            </a:r>
            <a:r>
              <a:rPr lang="en-US" sz="1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phối</a:t>
            </a:r>
            <a:r>
              <a:rPr lang="en-US" sz="1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hợp</a:t>
            </a:r>
            <a:r>
              <a:rPr lang="en-US" sz="1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và</a:t>
            </a:r>
            <a:r>
              <a:rPr lang="en-US" sz="1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đoàn</a:t>
            </a:r>
            <a:r>
              <a:rPr lang="en-US" sz="1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kết</a:t>
            </a:r>
            <a:r>
              <a:rPr lang="en-US" sz="1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với</a:t>
            </a:r>
            <a:r>
              <a:rPr lang="en-US" sz="1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các</a:t>
            </a:r>
            <a:r>
              <a:rPr lang="en-US" sz="1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bạn</a:t>
            </a:r>
            <a:r>
              <a:rPr lang="en-US" sz="1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trong</a:t>
            </a:r>
            <a:r>
              <a:rPr lang="en-US" sz="1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khi</a:t>
            </a:r>
            <a:r>
              <a:rPr lang="en-US" sz="1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chơi</a:t>
            </a:r>
            <a:r>
              <a:rPr lang="en-US" sz="1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trò</a:t>
            </a:r>
            <a:r>
              <a:rPr lang="en-US" sz="1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chơi</a:t>
            </a:r>
            <a:r>
              <a:rPr lang="en-US" sz="1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69717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744" y="999322"/>
            <a:ext cx="12192000" cy="5858678"/>
          </a:xfrm>
          <a:prstGeom prst="rect">
            <a:avLst/>
          </a:prstGeom>
        </p:spPr>
      </p:pic>
      <p:sp>
        <p:nvSpPr>
          <p:cNvPr id="6" name="Cloud 5">
            <a:hlinkClick r:id="rId5" action="ppaction://hlinksldjump"/>
          </p:cNvPr>
          <p:cNvSpPr/>
          <p:nvPr/>
        </p:nvSpPr>
        <p:spPr>
          <a:xfrm>
            <a:off x="7618727" y="4383370"/>
            <a:ext cx="1927274" cy="1716259"/>
          </a:xfrm>
          <a:prstGeom prst="cloud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7" name="Cloud 6">
            <a:hlinkClick r:id="rId5" action="ppaction://hlinksldjump"/>
          </p:cNvPr>
          <p:cNvSpPr/>
          <p:nvPr/>
        </p:nvSpPr>
        <p:spPr>
          <a:xfrm>
            <a:off x="3761178" y="1605862"/>
            <a:ext cx="1927274" cy="1716259"/>
          </a:xfrm>
          <a:prstGeom prst="cloud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9600" b="1" dirty="0">
                <a:solidFill>
                  <a:srgbClr val="92D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8" name="Cloud 7">
            <a:hlinkClick r:id="rId5" action="ppaction://hlinksldjump"/>
          </p:cNvPr>
          <p:cNvSpPr/>
          <p:nvPr/>
        </p:nvSpPr>
        <p:spPr>
          <a:xfrm>
            <a:off x="6951327" y="1894677"/>
            <a:ext cx="1927274" cy="1716259"/>
          </a:xfrm>
          <a:prstGeom prst="cloud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600" b="1" dirty="0">
                <a:solidFill>
                  <a:schemeClr val="accent4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9" name="Cloud 8">
            <a:hlinkClick r:id="rId5" action="ppaction://hlinksldjump"/>
          </p:cNvPr>
          <p:cNvSpPr/>
          <p:nvPr/>
        </p:nvSpPr>
        <p:spPr>
          <a:xfrm>
            <a:off x="943366" y="3928661"/>
            <a:ext cx="1927274" cy="1716259"/>
          </a:xfrm>
          <a:prstGeom prst="cloud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12" name="Cloud 11">
            <a:hlinkClick r:id="rId6" action="ppaction://hlinksldjump"/>
          </p:cNvPr>
          <p:cNvSpPr/>
          <p:nvPr/>
        </p:nvSpPr>
        <p:spPr>
          <a:xfrm>
            <a:off x="4296465" y="4441158"/>
            <a:ext cx="1927274" cy="1716259"/>
          </a:xfrm>
          <a:prstGeom prst="cloud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6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</a:p>
        </p:txBody>
      </p:sp>
      <p:sp>
        <p:nvSpPr>
          <p:cNvPr id="13" name="Cloud 12">
            <a:hlinkClick r:id="rId6" action="ppaction://hlinksldjump"/>
          </p:cNvPr>
          <p:cNvSpPr/>
          <p:nvPr/>
        </p:nvSpPr>
        <p:spPr>
          <a:xfrm>
            <a:off x="10264726" y="4220307"/>
            <a:ext cx="1927274" cy="1716259"/>
          </a:xfrm>
          <a:prstGeom prst="cloud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6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</a:p>
        </p:txBody>
      </p:sp>
      <p:sp>
        <p:nvSpPr>
          <p:cNvPr id="14" name="Cloud 13">
            <a:hlinkClick r:id="rId6" action="ppaction://hlinksldjump"/>
          </p:cNvPr>
          <p:cNvSpPr/>
          <p:nvPr/>
        </p:nvSpPr>
        <p:spPr>
          <a:xfrm>
            <a:off x="661714" y="1605862"/>
            <a:ext cx="1927274" cy="1716259"/>
          </a:xfrm>
          <a:prstGeom prst="cloud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</a:p>
        </p:txBody>
      </p:sp>
      <p:sp>
        <p:nvSpPr>
          <p:cNvPr id="15" name="Cloud 14">
            <a:hlinkClick r:id="rId5" action="ppaction://hlinksldjump"/>
          </p:cNvPr>
          <p:cNvSpPr/>
          <p:nvPr/>
        </p:nvSpPr>
        <p:spPr>
          <a:xfrm>
            <a:off x="9883362" y="1582614"/>
            <a:ext cx="1927274" cy="1716259"/>
          </a:xfrm>
          <a:prstGeom prst="cloud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6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pic>
        <p:nvPicPr>
          <p:cNvPr id="2" name="dong ho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0789485" y="5936566"/>
            <a:ext cx="1638105" cy="9214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69937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95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938824"/>
          </a:xfrm>
          <a:prstGeom prst="rect">
            <a:avLst/>
          </a:prstGeom>
        </p:spPr>
      </p:pic>
      <p:pic>
        <p:nvPicPr>
          <p:cNvPr id="2050" name="Picture 2" descr="Hình ảnh có liên quan">
            <a:hlinkClick r:id="rId3" action="ppaction://hlinksldjump"/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8688" y="1070267"/>
            <a:ext cx="9407165" cy="47982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1916510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272211" cy="6858000"/>
          </a:xfrm>
          <a:prstGeom prst="rect">
            <a:avLst/>
          </a:prstGeom>
        </p:spPr>
      </p:pic>
      <p:pic>
        <p:nvPicPr>
          <p:cNvPr id="1026" name="Picture 2" descr="Hình ảnh có liên quan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0724" y="495299"/>
            <a:ext cx="5330825" cy="5330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969924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1F145113-34AD-43A5-8C8E-162D0F78D8A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762633" y="984052"/>
            <a:ext cx="8666732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000" b="1" cap="none" spc="0" dirty="0" err="1">
                <a:ln w="13462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lang="en-US" sz="6000" b="1" cap="none" spc="0" dirty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cap="none" spc="0" dirty="0" err="1">
                <a:ln w="13462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6000" b="1" cap="none" spc="0" dirty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6000" b="1" cap="none" spc="0" dirty="0" err="1">
                <a:ln w="13462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6000" b="1" cap="none" spc="0" dirty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cap="none" spc="0" dirty="0" err="1">
                <a:ln w="13462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6000" b="1" cap="none" spc="0" dirty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cap="none" spc="0" dirty="0" err="1">
                <a:ln w="13462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6000" b="1" cap="none" spc="0" dirty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cap="none" spc="0" dirty="0" err="1">
                <a:ln w="13462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6000" b="1" cap="none" spc="0" dirty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5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BEAC6E9-ED84-4C69-8F79-CF845DE0FB0D}"/>
              </a:ext>
            </a:extLst>
          </p:cNvPr>
          <p:cNvSpPr txBox="1"/>
          <p:nvPr/>
        </p:nvSpPr>
        <p:spPr>
          <a:xfrm>
            <a:off x="2413822" y="2905364"/>
            <a:ext cx="827853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Cách</a:t>
            </a:r>
            <a:r>
              <a:rPr lang="en-US" sz="32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chơi</a:t>
            </a:r>
            <a:r>
              <a:rPr lang="en-US" sz="32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và</a:t>
            </a:r>
            <a:r>
              <a:rPr lang="en-US" sz="32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luật</a:t>
            </a:r>
            <a:r>
              <a:rPr lang="en-US" sz="32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chơi</a:t>
            </a:r>
            <a:r>
              <a:rPr lang="en-US" sz="32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32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trò</a:t>
            </a:r>
            <a:r>
              <a:rPr lang="en-US" sz="32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chơi</a:t>
            </a:r>
            <a:r>
              <a:rPr lang="en-US" sz="32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này</a:t>
            </a:r>
            <a:r>
              <a:rPr lang="en-US" sz="32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như</a:t>
            </a:r>
            <a:r>
              <a:rPr lang="en-US" sz="32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sau</a:t>
            </a:r>
            <a:r>
              <a:rPr lang="en-US" sz="32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: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</a:t>
            </a:r>
            <a:r>
              <a:rPr lang="en-US" sz="32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ác</a:t>
            </a:r>
            <a:r>
              <a:rPr lang="en-US" sz="32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con </a:t>
            </a:r>
            <a:r>
              <a:rPr lang="en-US" sz="32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hãy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tạo</a:t>
            </a:r>
            <a:r>
              <a:rPr lang="en-US" sz="32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thành</a:t>
            </a:r>
            <a:r>
              <a:rPr lang="en-US" sz="32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2 </a:t>
            </a:r>
            <a:r>
              <a:rPr lang="en-US" sz="32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nhóm</a:t>
            </a:r>
            <a:r>
              <a:rPr lang="en-US" sz="32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và</a:t>
            </a:r>
            <a:r>
              <a:rPr lang="en-US" sz="32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đi</a:t>
            </a:r>
            <a:r>
              <a:rPr lang="en-US" sz="32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thật</a:t>
            </a:r>
            <a:r>
              <a:rPr lang="en-US" sz="32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khéo</a:t>
            </a:r>
            <a:r>
              <a:rPr lang="en-US" sz="32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léo</a:t>
            </a:r>
            <a:r>
              <a:rPr lang="en-US" sz="32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theo</a:t>
            </a:r>
            <a:r>
              <a:rPr lang="en-US" sz="32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hình</a:t>
            </a:r>
            <a:r>
              <a:rPr lang="en-US" sz="32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chữ</a:t>
            </a:r>
            <a:r>
              <a:rPr lang="en-US" sz="32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số</a:t>
            </a:r>
            <a:r>
              <a:rPr lang="en-US" sz="32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5 </a:t>
            </a:r>
            <a:r>
              <a:rPr lang="en-US" sz="32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theo</a:t>
            </a:r>
            <a:r>
              <a:rPr lang="en-US" sz="32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hướng</a:t>
            </a:r>
            <a:r>
              <a:rPr lang="en-US" sz="32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mũi</a:t>
            </a:r>
            <a:r>
              <a:rPr lang="en-US" sz="32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tên</a:t>
            </a:r>
            <a:r>
              <a:rPr lang="en-US" sz="32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US" sz="32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68855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8FA70A99-A717-410E-BA6C-AE07BC0EC0F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4131" y="0"/>
            <a:ext cx="12226131" cy="6953998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2118524" y="845724"/>
            <a:ext cx="8578374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7200" b="1" cap="none" spc="0" dirty="0" err="1">
                <a:ln w="13462">
                  <a:solidFill>
                    <a:schemeClr val="bg1"/>
                  </a:solidFill>
                  <a:prstDash val="solid"/>
                </a:ln>
                <a:solidFill>
                  <a:srgbClr val="7030A0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lang="en-US" sz="7200" b="1" cap="none" spc="0" dirty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7030A0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7200" b="1" cap="none" spc="0" dirty="0" err="1">
                <a:ln w="13462">
                  <a:solidFill>
                    <a:schemeClr val="bg1"/>
                  </a:solidFill>
                  <a:prstDash val="solid"/>
                </a:ln>
                <a:solidFill>
                  <a:srgbClr val="7030A0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7200" b="1" cap="none" spc="0" dirty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7030A0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7200" b="1" cap="none" spc="0" dirty="0" err="1">
                <a:ln w="13462">
                  <a:solidFill>
                    <a:schemeClr val="bg1"/>
                  </a:solidFill>
                  <a:prstDash val="solid"/>
                </a:ln>
                <a:solidFill>
                  <a:srgbClr val="7030A0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7200" b="1" cap="none" spc="0" dirty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7030A0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7200" b="1" cap="none" spc="0" dirty="0" err="1">
                <a:ln w="13462">
                  <a:solidFill>
                    <a:schemeClr val="bg1"/>
                  </a:solidFill>
                  <a:prstDash val="solid"/>
                </a:ln>
                <a:solidFill>
                  <a:srgbClr val="7030A0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sáng</a:t>
            </a:r>
            <a:r>
              <a:rPr lang="en-US" sz="7200" b="1" cap="none" spc="0" dirty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7030A0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7200" b="1" cap="none" spc="0" dirty="0" err="1">
                <a:ln w="13462">
                  <a:solidFill>
                    <a:schemeClr val="bg1"/>
                  </a:solidFill>
                  <a:prstDash val="solid"/>
                </a:ln>
                <a:solidFill>
                  <a:srgbClr val="7030A0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endParaRPr lang="en-US" sz="7200" b="1" cap="none" spc="0" dirty="0">
              <a:ln w="13462">
                <a:solidFill>
                  <a:schemeClr val="bg1"/>
                </a:solidFill>
                <a:prstDash val="solid"/>
              </a:ln>
              <a:solidFill>
                <a:srgbClr val="7030A0"/>
              </a:solidFill>
              <a:effectLst>
                <a:outerShdw dist="38100" dir="2700000" algn="bl" rotWithShape="0">
                  <a:schemeClr val="accent5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3FE5F06-3F28-4257-98A6-C4F521AAAF14}"/>
              </a:ext>
            </a:extLst>
          </p:cNvPr>
          <p:cNvSpPr txBox="1"/>
          <p:nvPr/>
        </p:nvSpPr>
        <p:spPr>
          <a:xfrm>
            <a:off x="1881809" y="2522443"/>
            <a:ext cx="9865070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ô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in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5,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dùng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đất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nặn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di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miếng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ghép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nặn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5.</a:t>
            </a:r>
            <a:endParaRPr lang="en-US" sz="2400" dirty="0">
              <a:solidFill>
                <a:srgbClr val="00206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Luật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chia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3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đội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đội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nhiệm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vụ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mà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đưa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ra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đội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thúc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1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nhạc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đội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nhanh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đẹp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đội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chiến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thắng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400" dirty="0">
              <a:solidFill>
                <a:srgbClr val="00206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53480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2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1CF3BBF7-58EC-4548-A12B-A97901BA637D}"/>
              </a:ext>
            </a:extLst>
          </p:cNvPr>
          <p:cNvSpPr txBox="1"/>
          <p:nvPr/>
        </p:nvSpPr>
        <p:spPr>
          <a:xfrm>
            <a:off x="1472701" y="2490927"/>
            <a:ext cx="858740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3, </a:t>
            </a:r>
            <a:r>
              <a:rPr lang="en-US" sz="4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4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thúc</a:t>
            </a:r>
            <a:r>
              <a:rPr lang="en-US" sz="4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ctr"/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xét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khen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ngợi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192360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7999"/>
          </a:xfrm>
        </p:spPr>
      </p:pic>
    </p:spTree>
    <p:extLst>
      <p:ext uri="{BB962C8B-B14F-4D97-AF65-F5344CB8AC3E}">
        <p14:creationId xmlns:p14="http://schemas.microsoft.com/office/powerpoint/2010/main" val="32521890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" y="428"/>
            <a:ext cx="12191238" cy="6857572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5C9AB81F-7004-4C72-B5E1-453E0C547CFE}"/>
              </a:ext>
            </a:extLst>
          </p:cNvPr>
          <p:cNvSpPr txBox="1"/>
          <p:nvPr/>
        </p:nvSpPr>
        <p:spPr>
          <a:xfrm>
            <a:off x="2749646" y="256193"/>
            <a:ext cx="9011479" cy="66018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II/ </a:t>
            </a:r>
            <a:r>
              <a:rPr lang="en-US" sz="1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Chuẩn</a:t>
            </a:r>
            <a:r>
              <a:rPr lang="en-US" sz="1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sz="1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1800" b="1" i="1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1800" b="1" i="1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i="1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dùng</a:t>
            </a:r>
            <a:r>
              <a:rPr lang="en-US" sz="1800" b="1" i="1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i="1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1800" b="1" i="1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i="1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sz="1800" b="1" i="1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1800" i="1" dirty="0">
              <a:solidFill>
                <a:srgbClr val="FFFF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Times New Roman" panose="02020603050405020304" pitchFamily="18" charset="0"/>
              <a:buChar char="-"/>
            </a:pP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án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Powerpoint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18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Times New Roman" panose="02020603050405020304" pitchFamily="18" charset="0"/>
              <a:buChar char="-"/>
            </a:pP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Nhạc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nền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18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Times New Roman" panose="02020603050405020304" pitchFamily="18" charset="0"/>
              <a:buChar char="-"/>
            </a:pP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Rối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thỏ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trắng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18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Times New Roman" panose="02020603050405020304" pitchFamily="18" charset="0"/>
              <a:buChar char="-"/>
            </a:pP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Mô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vườn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Thỏ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trắng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18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Times New Roman" panose="02020603050405020304" pitchFamily="18" charset="0"/>
              <a:buChar char="-"/>
            </a:pP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bảng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5.</a:t>
            </a:r>
            <a:endParaRPr lang="en-US" sz="18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Times New Roman" panose="02020603050405020304" pitchFamily="18" charset="0"/>
              <a:buChar char="-"/>
            </a:pP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5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lớn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dán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18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R="0" lv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b="1" i="1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18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1800" b="1" i="1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1800" b="1" i="1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i="1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dùng</a:t>
            </a:r>
            <a:r>
              <a:rPr lang="en-US" sz="1800" b="1" i="1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i="1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1800" b="1" i="1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i="1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sz="1800" b="1" i="1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1800" i="1" dirty="0">
              <a:solidFill>
                <a:srgbClr val="FFFF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Times New Roman" panose="02020603050405020304" pitchFamily="18" charset="0"/>
              <a:buChar char="-"/>
            </a:pP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1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giỏ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hái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uả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cam,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uả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táo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xoài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342900" marR="0" lvl="0" indent="-34290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Times New Roman" panose="02020603050405020304" pitchFamily="18" charset="0"/>
              <a:buChar char="-"/>
            </a:pP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5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loto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xanh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5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loto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táo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thẻ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phạm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vi 5</a:t>
            </a:r>
            <a:endParaRPr lang="en-US" sz="18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Times New Roman" panose="02020603050405020304" pitchFamily="18" charset="0"/>
              <a:buChar char="-"/>
            </a:pP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dùng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Bút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sáp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đất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nặn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miếng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ghép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nhỏ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giấy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mẫu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in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18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5.</a:t>
            </a:r>
            <a:endParaRPr lang="en-US" sz="18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R="0" lv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b="1" i="1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3.   </a:t>
            </a:r>
            <a:r>
              <a:rPr lang="en-US" sz="1800" b="1" i="1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Địa</a:t>
            </a:r>
            <a:r>
              <a:rPr lang="en-US" sz="1800" b="1" i="1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i="1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1800" b="1" i="1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1800" i="1" dirty="0">
              <a:solidFill>
                <a:srgbClr val="FFFF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Times New Roman" panose="02020603050405020304" pitchFamily="18" charset="0"/>
              <a:buChar char="-"/>
            </a:pP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thoáng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mát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sạch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đủ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diện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18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Times New Roman" panose="02020603050405020304" pitchFamily="18" charset="0"/>
              <a:buChar char="-"/>
            </a:pP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Đội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dạy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ngồi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U,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chuyển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đội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18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10362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6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6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6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6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6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6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2330078" y="1175387"/>
            <a:ext cx="7531844" cy="974913"/>
          </a:xfrm>
          <a:prstGeom prst="rect">
            <a:avLst/>
          </a:prstGeom>
          <a:solidFill>
            <a:srgbClr val="00B0F0"/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3600" dirty="0">
                <a:ln>
                  <a:solidFill>
                    <a:schemeClr val="accent1">
                      <a:lumMod val="50000"/>
                    </a:schemeClr>
                  </a:solidFill>
                </a:ln>
                <a:solidFill>
                  <a:schemeClr val="tx1"/>
                </a:solidFill>
                <a:latin typeface="+mj-lt"/>
              </a:rPr>
              <a:t>Phần 1:</a:t>
            </a:r>
            <a:r>
              <a:rPr lang="en-US" sz="3600" dirty="0">
                <a:ln>
                  <a:solidFill>
                    <a:schemeClr val="accent1">
                      <a:lumMod val="50000"/>
                    </a:schemeClr>
                  </a:solidFill>
                </a:ln>
                <a:solidFill>
                  <a:schemeClr val="tx1"/>
                </a:solidFill>
                <a:latin typeface="+mj-lt"/>
              </a:rPr>
              <a:t> </a:t>
            </a:r>
            <a:r>
              <a:rPr lang="vi-VN" sz="3600" dirty="0">
                <a:ln>
                  <a:solidFill>
                    <a:schemeClr val="accent1">
                      <a:lumMod val="50000"/>
                    </a:schemeClr>
                  </a:solidFill>
                </a:ln>
                <a:solidFill>
                  <a:schemeClr val="tx1"/>
                </a:solidFill>
                <a:latin typeface="+mj-lt"/>
              </a:rPr>
              <a:t>Ổn định tổ chức</a:t>
            </a:r>
            <a:endParaRPr lang="en-US" sz="3600" dirty="0">
              <a:ln>
                <a:solidFill>
                  <a:schemeClr val="accent1">
                    <a:lumMod val="50000"/>
                  </a:schemeClr>
                </a:solidFill>
              </a:ln>
              <a:solidFill>
                <a:schemeClr val="tx1"/>
              </a:solidFill>
              <a:latin typeface="+mj-lt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261948" y="3010446"/>
            <a:ext cx="7531844" cy="104779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3600" dirty="0">
                <a:ln w="0">
                  <a:solidFill>
                    <a:schemeClr val="accent5">
                      <a:lumMod val="50000"/>
                    </a:schemeClr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j-lt"/>
              </a:rPr>
              <a:t>Phần 2:</a:t>
            </a:r>
            <a:r>
              <a:rPr lang="en-US" sz="3600" dirty="0">
                <a:ln w="0">
                  <a:solidFill>
                    <a:schemeClr val="accent5">
                      <a:lumMod val="50000"/>
                    </a:schemeClr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j-lt"/>
              </a:rPr>
              <a:t> </a:t>
            </a:r>
            <a:r>
              <a:rPr lang="vi-VN" sz="3600" dirty="0">
                <a:ln w="0">
                  <a:solidFill>
                    <a:schemeClr val="accent5">
                      <a:lumMod val="50000"/>
                    </a:schemeClr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j-lt"/>
              </a:rPr>
              <a:t>Phương pháp</a:t>
            </a:r>
            <a:r>
              <a:rPr lang="en-US" sz="3600" dirty="0">
                <a:ln w="0">
                  <a:solidFill>
                    <a:schemeClr val="accent5">
                      <a:lumMod val="50000"/>
                    </a:schemeClr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j-lt"/>
              </a:rPr>
              <a:t>, </a:t>
            </a:r>
            <a:r>
              <a:rPr lang="en-US" sz="3600" dirty="0" err="1">
                <a:ln w="0">
                  <a:solidFill>
                    <a:schemeClr val="accent5">
                      <a:lumMod val="50000"/>
                    </a:schemeClr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600" dirty="0">
                <a:ln w="0">
                  <a:solidFill>
                    <a:schemeClr val="accent5">
                      <a:lumMod val="50000"/>
                    </a:schemeClr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n w="0">
                  <a:solidFill>
                    <a:schemeClr val="accent5">
                      <a:lumMod val="50000"/>
                    </a:schemeClr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3600" dirty="0">
                <a:ln w="0">
                  <a:solidFill>
                    <a:schemeClr val="accent5">
                      <a:lumMod val="50000"/>
                    </a:schemeClr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n w="0">
                  <a:solidFill>
                    <a:schemeClr val="accent5">
                      <a:lumMod val="50000"/>
                    </a:schemeClr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tổ</a:t>
            </a:r>
            <a:r>
              <a:rPr lang="en-US" sz="3600" dirty="0">
                <a:ln w="0">
                  <a:solidFill>
                    <a:schemeClr val="accent5">
                      <a:lumMod val="50000"/>
                    </a:schemeClr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n w="0">
                  <a:solidFill>
                    <a:schemeClr val="accent5">
                      <a:lumMod val="50000"/>
                    </a:schemeClr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chức</a:t>
            </a:r>
            <a:endParaRPr lang="en-US" sz="3600" dirty="0">
              <a:ln w="0">
                <a:solidFill>
                  <a:schemeClr val="accent5">
                    <a:lumMod val="50000"/>
                  </a:schemeClr>
                </a:solidFill>
              </a:ln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454640" y="4963373"/>
            <a:ext cx="7531844" cy="989489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600" dirty="0">
                <a:ln>
                  <a:solidFill>
                    <a:schemeClr val="accent2">
                      <a:lumMod val="50000"/>
                    </a:schemeClr>
                  </a:solidFill>
                </a:ln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Phần 3:</a:t>
            </a:r>
            <a:r>
              <a:rPr lang="en-US" sz="3600" dirty="0">
                <a:ln>
                  <a:solidFill>
                    <a:schemeClr val="accent2">
                      <a:lumMod val="50000"/>
                    </a:schemeClr>
                  </a:solidFill>
                </a:ln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600" dirty="0">
                <a:ln>
                  <a:solidFill>
                    <a:schemeClr val="accent2">
                      <a:lumMod val="50000"/>
                    </a:schemeClr>
                  </a:solidFill>
                </a:ln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Kết thúc</a:t>
            </a:r>
            <a:endParaRPr lang="en-US" sz="3600" dirty="0">
              <a:ln>
                <a:solidFill>
                  <a:schemeClr val="accent2">
                    <a:lumMod val="50000"/>
                  </a:schemeClr>
                </a:solidFill>
              </a:ln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570913" y="277491"/>
            <a:ext cx="834156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CẤU TRÚC BÀI HỌC</a:t>
            </a:r>
          </a:p>
        </p:txBody>
      </p:sp>
    </p:spTree>
    <p:extLst>
      <p:ext uri="{BB962C8B-B14F-4D97-AF65-F5344CB8AC3E}">
        <p14:creationId xmlns:p14="http://schemas.microsoft.com/office/powerpoint/2010/main" val="7107945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D720816-71C8-4639-A9D5-6311D8394D5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1CF3BBF7-58EC-4548-A12B-A97901BA637D}"/>
              </a:ext>
            </a:extLst>
          </p:cNvPr>
          <p:cNvSpPr txBox="1"/>
          <p:nvPr/>
        </p:nvSpPr>
        <p:spPr>
          <a:xfrm>
            <a:off x="1987826" y="848139"/>
            <a:ext cx="858740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1, </a:t>
            </a:r>
            <a:r>
              <a:rPr lang="en-US" sz="4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Ổn</a:t>
            </a:r>
            <a:r>
              <a:rPr lang="en-US" sz="4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4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tổ</a:t>
            </a:r>
            <a:r>
              <a:rPr lang="en-US" sz="4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chức</a:t>
            </a:r>
            <a:r>
              <a:rPr lang="en-US" sz="4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CF3BBF7-58EC-4548-A12B-A97901BA637D}"/>
              </a:ext>
            </a:extLst>
          </p:cNvPr>
          <p:cNvSpPr txBox="1"/>
          <p:nvPr/>
        </p:nvSpPr>
        <p:spPr>
          <a:xfrm>
            <a:off x="1802294" y="2394926"/>
            <a:ext cx="858740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Cho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hát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hát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: “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đếm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8441131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1CF3BBF7-58EC-4548-A12B-A97901BA637D}"/>
              </a:ext>
            </a:extLst>
          </p:cNvPr>
          <p:cNvSpPr txBox="1"/>
          <p:nvPr/>
        </p:nvSpPr>
        <p:spPr>
          <a:xfrm>
            <a:off x="1490286" y="262380"/>
            <a:ext cx="858740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i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2, </a:t>
            </a:r>
            <a:r>
              <a:rPr lang="en-US" sz="4000" b="1" i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Phương</a:t>
            </a:r>
            <a:r>
              <a:rPr lang="en-US" sz="4000" b="1" i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pháp</a:t>
            </a:r>
            <a:r>
              <a:rPr lang="en-US" sz="4000" b="1" i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000" b="1" i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4000" b="1" i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4000" b="1" i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tổ</a:t>
            </a:r>
            <a:r>
              <a:rPr lang="en-US" sz="4000" b="1" i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chức</a:t>
            </a:r>
            <a:r>
              <a:rPr lang="en-US" sz="4000" b="1" i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CF3BBF7-58EC-4548-A12B-A97901BA637D}"/>
              </a:ext>
            </a:extLst>
          </p:cNvPr>
          <p:cNvSpPr txBox="1"/>
          <p:nvPr/>
        </p:nvSpPr>
        <p:spPr>
          <a:xfrm>
            <a:off x="1490286" y="1775247"/>
            <a:ext cx="858740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2.1: </a:t>
            </a:r>
            <a:r>
              <a:rPr lang="en-US" sz="4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Ôn</a:t>
            </a:r>
            <a:r>
              <a:rPr lang="en-US" sz="4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4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r>
              <a:rPr lang="en-US" sz="4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4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phạm</a:t>
            </a:r>
            <a:r>
              <a:rPr lang="en-US" sz="4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vi 4:</a:t>
            </a:r>
          </a:p>
        </p:txBody>
      </p:sp>
    </p:spTree>
    <p:extLst>
      <p:ext uri="{BB962C8B-B14F-4D97-AF65-F5344CB8AC3E}">
        <p14:creationId xmlns:p14="http://schemas.microsoft.com/office/powerpoint/2010/main" val="35458850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Content Placeholder 2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pic>
        <p:nvPicPr>
          <p:cNvPr id="36" name="Picture 3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9499" y="4671574"/>
            <a:ext cx="1180980" cy="800298"/>
          </a:xfrm>
          <a:prstGeom prst="rect">
            <a:avLst/>
          </a:prstGeom>
        </p:spPr>
      </p:pic>
      <p:pic>
        <p:nvPicPr>
          <p:cNvPr id="41" name="Picture 4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0479" y="4733516"/>
            <a:ext cx="1180980" cy="800298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1246" y="1084608"/>
            <a:ext cx="1265566" cy="1265566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1CF3BBF7-58EC-4548-A12B-A97901BA637D}"/>
              </a:ext>
            </a:extLst>
          </p:cNvPr>
          <p:cNvSpPr txBox="1"/>
          <p:nvPr/>
        </p:nvSpPr>
        <p:spPr>
          <a:xfrm>
            <a:off x="1368039" y="39878"/>
            <a:ext cx="973067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4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4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đếm</a:t>
            </a:r>
            <a:r>
              <a:rPr lang="en-US" sz="4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4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4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4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đặt</a:t>
            </a:r>
            <a:r>
              <a:rPr lang="en-US" sz="4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thẻ</a:t>
            </a:r>
            <a:r>
              <a:rPr lang="en-US" sz="4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4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tương</a:t>
            </a:r>
            <a:r>
              <a:rPr lang="en-US" sz="4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ứng</a:t>
            </a:r>
            <a:r>
              <a:rPr lang="en-US" sz="4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pic>
        <p:nvPicPr>
          <p:cNvPr id="27" name="Picture 2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2802" y="1006935"/>
            <a:ext cx="1255164" cy="1253234"/>
          </a:xfrm>
          <a:prstGeom prst="rect">
            <a:avLst/>
          </a:prstGeom>
        </p:spPr>
      </p:pic>
      <p:sp>
        <p:nvSpPr>
          <p:cNvPr id="28" name="Rectangle 27"/>
          <p:cNvSpPr/>
          <p:nvPr/>
        </p:nvSpPr>
        <p:spPr>
          <a:xfrm>
            <a:off x="834493" y="868737"/>
            <a:ext cx="2594759" cy="1421965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>
            <a:off x="6373530" y="897238"/>
            <a:ext cx="3826236" cy="1421965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0" name="Picture 2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02723" y="1084608"/>
            <a:ext cx="1265566" cy="1265566"/>
          </a:xfrm>
          <a:prstGeom prst="rect">
            <a:avLst/>
          </a:prstGeom>
        </p:spPr>
      </p:pic>
      <p:sp>
        <p:nvSpPr>
          <p:cNvPr id="31" name="Rectangle 30"/>
          <p:cNvSpPr/>
          <p:nvPr/>
        </p:nvSpPr>
        <p:spPr>
          <a:xfrm>
            <a:off x="775322" y="4049907"/>
            <a:ext cx="2594759" cy="1421965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2" name="Picture 3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1721" y="4080878"/>
            <a:ext cx="1180980" cy="800298"/>
          </a:xfrm>
          <a:prstGeom prst="rect">
            <a:avLst/>
          </a:prstGeom>
        </p:spPr>
      </p:pic>
      <p:pic>
        <p:nvPicPr>
          <p:cNvPr id="33" name="Picture 3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8852" y="4110065"/>
            <a:ext cx="968458" cy="999133"/>
          </a:xfrm>
          <a:prstGeom prst="rect">
            <a:avLst/>
          </a:prstGeom>
        </p:spPr>
      </p:pic>
      <p:pic>
        <p:nvPicPr>
          <p:cNvPr id="34" name="Picture 3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9029" y="4111849"/>
            <a:ext cx="1180980" cy="800298"/>
          </a:xfrm>
          <a:prstGeom prst="rect">
            <a:avLst/>
          </a:prstGeom>
        </p:spPr>
      </p:pic>
      <p:sp>
        <p:nvSpPr>
          <p:cNvPr id="42" name="Rectangle 41"/>
          <p:cNvSpPr/>
          <p:nvPr/>
        </p:nvSpPr>
        <p:spPr>
          <a:xfrm>
            <a:off x="6373530" y="3960591"/>
            <a:ext cx="3745440" cy="1421965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3" name="Picture 4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8566" y="4110065"/>
            <a:ext cx="968458" cy="999133"/>
          </a:xfrm>
          <a:prstGeom prst="rect">
            <a:avLst/>
          </a:prstGeom>
        </p:spPr>
      </p:pic>
      <p:pic>
        <p:nvPicPr>
          <p:cNvPr id="44" name="Picture 4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9239" y="4110065"/>
            <a:ext cx="968458" cy="999133"/>
          </a:xfrm>
          <a:prstGeom prst="rect">
            <a:avLst/>
          </a:prstGeom>
        </p:spPr>
      </p:pic>
      <p:pic>
        <p:nvPicPr>
          <p:cNvPr id="45" name="Picture 4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9104" y="4125090"/>
            <a:ext cx="968458" cy="999133"/>
          </a:xfrm>
          <a:prstGeom prst="rect">
            <a:avLst/>
          </a:prstGeom>
        </p:spPr>
      </p:pic>
      <p:pic>
        <p:nvPicPr>
          <p:cNvPr id="46" name="Picture 4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4917" y="1006935"/>
            <a:ext cx="1255164" cy="1253234"/>
          </a:xfrm>
          <a:prstGeom prst="rect">
            <a:avLst/>
          </a:prstGeom>
        </p:spPr>
      </p:pic>
      <p:pic>
        <p:nvPicPr>
          <p:cNvPr id="47" name="Picture 4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34200" y="1149760"/>
            <a:ext cx="1265566" cy="1265566"/>
          </a:xfrm>
          <a:prstGeom prst="rect">
            <a:avLst/>
          </a:prstGeom>
        </p:spPr>
      </p:pic>
      <p:sp>
        <p:nvSpPr>
          <p:cNvPr id="48" name="Rectangle 47"/>
          <p:cNvSpPr/>
          <p:nvPr/>
        </p:nvSpPr>
        <p:spPr>
          <a:xfrm>
            <a:off x="8546042" y="8007535"/>
            <a:ext cx="1163310" cy="177869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5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49" name="Rectangle 48"/>
          <p:cNvSpPr/>
          <p:nvPr/>
        </p:nvSpPr>
        <p:spPr>
          <a:xfrm>
            <a:off x="1073424" y="8007535"/>
            <a:ext cx="1177447" cy="177869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5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50" name="Rectangle 49"/>
          <p:cNvSpPr/>
          <p:nvPr/>
        </p:nvSpPr>
        <p:spPr>
          <a:xfrm>
            <a:off x="6825575" y="8007535"/>
            <a:ext cx="1177447" cy="177869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5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51" name="Rectangle 50"/>
          <p:cNvSpPr/>
          <p:nvPr/>
        </p:nvSpPr>
        <p:spPr>
          <a:xfrm>
            <a:off x="3083527" y="8007535"/>
            <a:ext cx="1177447" cy="177869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5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2160923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 tmFilter="0, 0; .2, .5; .8, .5; 1, 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250" autoRev="1" fill="hold"/>
                                        <p:tgtEl>
                                          <p:spTgt spid="2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 tmFilter="0, 0; .2, .5; .8, .5; 1, 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6" dur="250" autoRev="1" fill="hold"/>
                                        <p:tgtEl>
                                          <p:spTgt spid="4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56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875E-6 -2.22222E-6 L 0.24401 -1.06157 " pathEditMode="relative" rAng="0" ptsTypes="AA">
                                      <p:cBhvr>
                                        <p:cTn id="18" dur="7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201" y="-5307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000"/>
                            </p:stCondLst>
                            <p:childTnLst>
                              <p:par>
                                <p:cTn id="35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3000"/>
                            </p:stCondLst>
                            <p:childTnLst>
                              <p:par>
                                <p:cTn id="42" presetID="56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875E-6 -2.22222E-6 L 0.61979 -1.05486 " pathEditMode="relative" rAng="0" ptsTypes="AA">
                                      <p:cBhvr>
                                        <p:cTn id="43" dur="7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0990" y="-5275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500" tmFilter="0, 0; .2, .5; .8, .5; 1, 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8" dur="250" autoRev="1" fill="hold"/>
                                        <p:tgtEl>
                                          <p:spTgt spid="3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00"/>
                            </p:stCondLst>
                            <p:childTnLst>
                              <p:par>
                                <p:cTn id="50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 tmFilter="0, 0; .2, .5; .8, .5; 1, 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2" dur="250" autoRev="1" fill="hold"/>
                                        <p:tgtEl>
                                          <p:spTgt spid="3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1000"/>
                            </p:stCondLst>
                            <p:childTnLst>
                              <p:par>
                                <p:cTn id="54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500" tmFilter="0, 0; .2, .5; .8, .5; 1, 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6" dur="250" autoRev="1" fill="hold"/>
                                        <p:tgtEl>
                                          <p:spTgt spid="3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1500"/>
                            </p:stCondLst>
                            <p:childTnLst>
                              <p:par>
                                <p:cTn id="58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500" tmFilter="0, 0; .2, .5; .8, .5; 1, 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0" dur="250" autoRev="1" fill="hold"/>
                                        <p:tgtEl>
                                          <p:spTgt spid="4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2000"/>
                            </p:stCondLst>
                            <p:childTnLst>
                              <p:par>
                                <p:cTn id="62" presetID="56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91667E-6 -2.22222E-6 L -0.25859 -0.60694 " pathEditMode="relative" rAng="0" ptsTypes="AA">
                                      <p:cBhvr>
                                        <p:cTn id="63" dur="75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930" y="-3034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7" dur="500" tmFilter="0, 0; .2, .5; .8, .5; 1, 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8" dur="250" autoRev="1" fill="hold"/>
                                        <p:tgtEl>
                                          <p:spTgt spid="3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500"/>
                            </p:stCondLst>
                            <p:childTnLst>
                              <p:par>
                                <p:cTn id="70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" dur="500" tmFilter="0, 0; .2, .5; .8, .5; 1, 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2" dur="250" autoRev="1" fill="hold"/>
                                        <p:tgtEl>
                                          <p:spTgt spid="4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1000"/>
                            </p:stCondLst>
                            <p:childTnLst>
                              <p:par>
                                <p:cTn id="74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5" dur="500" tmFilter="0, 0; .2, .5; .8, .5; 1, 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6" dur="250" autoRev="1" fill="hold"/>
                                        <p:tgtEl>
                                          <p:spTgt spid="4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1500"/>
                            </p:stCondLst>
                            <p:childTnLst>
                              <p:par>
                                <p:cTn id="78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9" dur="500" tmFilter="0, 0; .2, .5; .8, .5; 1, 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0" dur="250" autoRev="1" fill="hold"/>
                                        <p:tgtEl>
                                          <p:spTgt spid="4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2000"/>
                            </p:stCondLst>
                            <p:childTnLst>
                              <p:par>
                                <p:cTn id="82" presetID="56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9167E-6 -2.22222E-6 L 0.15312 -0.61597 " pathEditMode="relative" rAng="0" ptsTypes="AA">
                                      <p:cBhvr>
                                        <p:cTn id="83" dur="75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656" y="-3081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48" grpId="0" animBg="1"/>
      <p:bldP spid="49" grpId="0" animBg="1"/>
      <p:bldP spid="50" grpId="0" animBg="1"/>
      <p:bldP spid="51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82" y="1241212"/>
            <a:ext cx="1735411" cy="218778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764" y="4009053"/>
            <a:ext cx="1499619" cy="154533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2212" y="1241212"/>
            <a:ext cx="1735411" cy="2187788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7443" y="1241212"/>
            <a:ext cx="1735411" cy="218778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1453" y="1241212"/>
            <a:ext cx="1735411" cy="2187788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05463" y="1241212"/>
            <a:ext cx="1735411" cy="2187788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7824" y="4009052"/>
            <a:ext cx="1499619" cy="1545339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8884" y="4009052"/>
            <a:ext cx="1499619" cy="1545339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5844" y="4009052"/>
            <a:ext cx="1499619" cy="1545339"/>
          </a:xfrm>
          <a:prstGeom prst="rect">
            <a:avLst/>
          </a:prstGeom>
        </p:spPr>
      </p:pic>
      <p:sp>
        <p:nvSpPr>
          <p:cNvPr id="15" name="Rectangle 14"/>
          <p:cNvSpPr/>
          <p:nvPr/>
        </p:nvSpPr>
        <p:spPr>
          <a:xfrm>
            <a:off x="6628154" y="7883967"/>
            <a:ext cx="1177447" cy="177869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5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</a:p>
        </p:txBody>
      </p:sp>
      <p:sp>
        <p:nvSpPr>
          <p:cNvPr id="16" name="Rectangle 15"/>
          <p:cNvSpPr/>
          <p:nvPr/>
        </p:nvSpPr>
        <p:spPr>
          <a:xfrm>
            <a:off x="9125170" y="7883967"/>
            <a:ext cx="1177447" cy="177869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5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1834" y="7227976"/>
            <a:ext cx="1499619" cy="1545339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1CF3BBF7-58EC-4548-A12B-A97901BA637D}"/>
              </a:ext>
            </a:extLst>
          </p:cNvPr>
          <p:cNvSpPr txBox="1"/>
          <p:nvPr/>
        </p:nvSpPr>
        <p:spPr>
          <a:xfrm>
            <a:off x="1357451" y="105807"/>
            <a:ext cx="858740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2.2: </a:t>
            </a:r>
            <a:r>
              <a:rPr lang="en-US" sz="4000" b="1" i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Đếm</a:t>
            </a:r>
            <a:r>
              <a:rPr lang="en-US" sz="40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40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5. </a:t>
            </a:r>
            <a:r>
              <a:rPr lang="en-US" sz="4000" b="1" i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40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40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40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40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5:</a:t>
            </a:r>
          </a:p>
        </p:txBody>
      </p:sp>
    </p:spTree>
    <p:extLst>
      <p:ext uri="{BB962C8B-B14F-4D97-AF65-F5344CB8AC3E}">
        <p14:creationId xmlns:p14="http://schemas.microsoft.com/office/powerpoint/2010/main" val="1427417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3000"/>
                            </p:stCondLst>
                            <p:childTnLst>
                              <p:par>
                                <p:cTn id="2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4000"/>
                            </p:stCondLst>
                            <p:childTnLst>
                              <p:par>
                                <p:cTn id="2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000"/>
                            </p:stCondLst>
                            <p:childTnLst>
                              <p:par>
                                <p:cTn id="3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000"/>
                            </p:stCondLst>
                            <p:childTnLst>
                              <p:par>
                                <p:cTn id="39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3000"/>
                            </p:stCondLst>
                            <p:childTnLst>
                              <p:par>
                                <p:cTn id="43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5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10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0" dur="50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1000"/>
                            </p:stCondLst>
                            <p:childTnLst>
                              <p:par>
                                <p:cTn id="52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10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4" dur="50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2000"/>
                            </p:stCondLst>
                            <p:childTnLst>
                              <p:par>
                                <p:cTn id="56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10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8" dur="50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3000"/>
                            </p:stCondLst>
                            <p:childTnLst>
                              <p:par>
                                <p:cTn id="60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10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2" dur="50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4000"/>
                            </p:stCondLst>
                            <p:childTnLst>
                              <p:par>
                                <p:cTn id="64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100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6" dur="500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10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1" dur="50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1000"/>
                            </p:stCondLst>
                            <p:childTnLst>
                              <p:par>
                                <p:cTn id="73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4" dur="1000" tmFilter="0, 0; .2, .5; .8, .5; 1, 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5" dur="500" autoRev="1" fill="hold"/>
                                        <p:tgtEl>
                                          <p:spTgt spid="1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2000"/>
                            </p:stCondLst>
                            <p:childTnLst>
                              <p:par>
                                <p:cTn id="77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1000" tmFilter="0, 0; .2, .5; .8, .5; 1, 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9" dur="500" autoRev="1" fill="hold"/>
                                        <p:tgtEl>
                                          <p:spTgt spid="1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3000"/>
                            </p:stCondLst>
                            <p:childTnLst>
                              <p:par>
                                <p:cTn id="81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2" dur="1000" tmFilter="0, 0; .2, .5; .8, .5; 1, 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3" dur="500" autoRev="1" fill="hold"/>
                                        <p:tgtEl>
                                          <p:spTgt spid="1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4000"/>
                            </p:stCondLst>
                            <p:childTnLst>
                              <p:par>
                                <p:cTn id="85" presetID="56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25E-7 4.81481E-6 L 0.28854 -0.46505 " pathEditMode="relative" rAng="0" ptsTypes="AA">
                                      <p:cBhvr>
                                        <p:cTn id="8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427" y="-2326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0" dur="10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1" dur="50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1000"/>
                            </p:stCondLst>
                            <p:childTnLst>
                              <p:par>
                                <p:cTn id="93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4" dur="10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5" dur="50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2000"/>
                            </p:stCondLst>
                            <p:childTnLst>
                              <p:par>
                                <p:cTn id="97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8" dur="10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9" dur="50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3000"/>
                            </p:stCondLst>
                            <p:childTnLst>
                              <p:par>
                                <p:cTn id="101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2" dur="10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3" dur="50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4000"/>
                            </p:stCondLst>
                            <p:childTnLst>
                              <p:par>
                                <p:cTn id="105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6" dur="100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7" dur="500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5000"/>
                            </p:stCondLst>
                            <p:childTnLst>
                              <p:par>
                                <p:cTn id="109" presetID="56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91667E-6 3.33333E-6 L 0.26549 -0.92662 " pathEditMode="relative" rAng="0" ptsTypes="AA">
                                      <p:cBhvr>
                                        <p:cTn id="11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268" y="-4634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4" dur="10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5" dur="50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17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8" dur="1000" tmFilter="0, 0; .2, .5; .8, .5; 1, 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9" dur="500" autoRev="1" fill="hold"/>
                                        <p:tgtEl>
                                          <p:spTgt spid="1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2000"/>
                            </p:stCondLst>
                            <p:childTnLst>
                              <p:par>
                                <p:cTn id="121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2" dur="1000" tmFilter="0, 0; .2, .5; .8, .5; 1, 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3" dur="500" autoRev="1" fill="hold"/>
                                        <p:tgtEl>
                                          <p:spTgt spid="1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3000"/>
                            </p:stCondLst>
                            <p:childTnLst>
                              <p:par>
                                <p:cTn id="125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6" dur="1000" tmFilter="0, 0; .2, .5; .8, .5; 1, 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7" dur="500" autoRev="1" fill="hold"/>
                                        <p:tgtEl>
                                          <p:spTgt spid="1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>
                            <p:stCondLst>
                              <p:cond delay="4000"/>
                            </p:stCondLst>
                            <p:childTnLst>
                              <p:par>
                                <p:cTn id="129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0" dur="1000" tmFilter="0, 0; .2, .5; .8, .5; 1, 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1" dur="500" autoRev="1" fill="hold"/>
                                        <p:tgtEl>
                                          <p:spTgt spid="1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2" fill="hold">
                            <p:stCondLst>
                              <p:cond delay="5000"/>
                            </p:stCondLst>
                            <p:childTnLst>
                              <p:par>
                                <p:cTn id="133" presetID="56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9167E-6 3.33333E-6 L 0.06146 -0.58172 " pathEditMode="relative" rAng="0" ptsTypes="AA">
                                      <p:cBhvr>
                                        <p:cTn id="13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073" y="-2909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9" fill="hold">
                            <p:stCondLst>
                              <p:cond delay="500"/>
                            </p:stCondLst>
                            <p:childTnLst>
                              <p:par>
                                <p:cTn id="140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2" fill="hold">
                            <p:stCondLst>
                              <p:cond delay="1000"/>
                            </p:stCondLst>
                            <p:childTnLst>
                              <p:par>
                                <p:cTn id="143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5" fill="hold">
                            <p:stCondLst>
                              <p:cond delay="1500"/>
                            </p:stCondLst>
                            <p:childTnLst>
                              <p:par>
                                <p:cTn id="146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8" fill="hold">
                            <p:stCondLst>
                              <p:cond delay="2000"/>
                            </p:stCondLst>
                            <p:childTnLst>
                              <p:par>
                                <p:cTn id="149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1" fill="hold">
                            <p:stCondLst>
                              <p:cond delay="2500"/>
                            </p:stCondLst>
                            <p:childTnLst>
                              <p:par>
                                <p:cTn id="152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4" fill="hold">
                      <p:stCondLst>
                        <p:cond delay="indefinite"/>
                      </p:stCondLst>
                      <p:childTnLst>
                        <p:par>
                          <p:cTn id="155" fill="hold">
                            <p:stCondLst>
                              <p:cond delay="0"/>
                            </p:stCondLst>
                            <p:childTnLst>
                              <p:par>
                                <p:cTn id="15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8" fill="hold">
                            <p:stCondLst>
                              <p:cond delay="500"/>
                            </p:stCondLst>
                            <p:childTnLst>
                              <p:par>
                                <p:cTn id="159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1" fill="hold">
                            <p:stCondLst>
                              <p:cond delay="1000"/>
                            </p:stCondLst>
                            <p:childTnLst>
                              <p:par>
                                <p:cTn id="162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4" fill="hold">
                            <p:stCondLst>
                              <p:cond delay="1500"/>
                            </p:stCondLst>
                            <p:childTnLst>
                              <p:par>
                                <p:cTn id="165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7" fill="hold">
                            <p:stCondLst>
                              <p:cond delay="2000"/>
                            </p:stCondLst>
                            <p:childTnLst>
                              <p:par>
                                <p:cTn id="16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0" fill="hold">
                            <p:stCondLst>
                              <p:cond delay="2500"/>
                            </p:stCondLst>
                            <p:childTnLst>
                              <p:par>
                                <p:cTn id="171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5" grpId="1" animBg="1"/>
      <p:bldP spid="16" grpId="0" animBg="1"/>
      <p:bldP spid="16" grpId="1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2000" cy="6858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1CF3BBF7-58EC-4548-A12B-A97901BA637D}"/>
              </a:ext>
            </a:extLst>
          </p:cNvPr>
          <p:cNvSpPr txBox="1"/>
          <p:nvPr/>
        </p:nvSpPr>
        <p:spPr>
          <a:xfrm>
            <a:off x="1357451" y="105807"/>
            <a:ext cx="858740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i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Giới</a:t>
            </a:r>
            <a:r>
              <a:rPr lang="en-US" sz="40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thiệu</a:t>
            </a:r>
            <a:r>
              <a:rPr lang="en-US" sz="40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40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40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5</a:t>
            </a:r>
          </a:p>
        </p:txBody>
      </p:sp>
      <p:sp>
        <p:nvSpPr>
          <p:cNvPr id="7" name="Rectangle 6"/>
          <p:cNvSpPr/>
          <p:nvPr/>
        </p:nvSpPr>
        <p:spPr>
          <a:xfrm>
            <a:off x="4656948" y="689788"/>
            <a:ext cx="1988413" cy="547842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5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Narrow" panose="020B0606020202030204" pitchFamily="34" charset="0"/>
              </a:rPr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28575245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1027</TotalTime>
  <Words>700</Words>
  <Application>Microsoft Office PowerPoint</Application>
  <PresentationFormat>Widescreen</PresentationFormat>
  <Paragraphs>81</Paragraphs>
  <Slides>26</Slides>
  <Notes>0</Notes>
  <HiddenSlides>0</HiddenSlides>
  <MMClips>3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2" baseType="lpstr">
      <vt:lpstr>Arial</vt:lpstr>
      <vt:lpstr>Arial Narrow</vt:lpstr>
      <vt:lpstr>Calibri</vt:lpstr>
      <vt:lpstr>Calibri Light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Customers at Home or Office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All users - Windows 8</dc:creator>
  <cp:lastModifiedBy>Trang Nguyen</cp:lastModifiedBy>
  <cp:revision>61</cp:revision>
  <dcterms:created xsi:type="dcterms:W3CDTF">2017-10-28T06:42:00Z</dcterms:created>
  <dcterms:modified xsi:type="dcterms:W3CDTF">2024-02-28T12:05:14Z</dcterms:modified>
</cp:coreProperties>
</file>