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66" r:id="rId2"/>
    <p:sldId id="267" r:id="rId3"/>
    <p:sldId id="268" r:id="rId4"/>
    <p:sldId id="265" r:id="rId5"/>
    <p:sldId id="256" r:id="rId6"/>
    <p:sldId id="283" r:id="rId7"/>
    <p:sldId id="284" r:id="rId8"/>
    <p:sldId id="285" r:id="rId9"/>
    <p:sldId id="286" r:id="rId10"/>
    <p:sldId id="287" r:id="rId11"/>
    <p:sldId id="288" r:id="rId12"/>
    <p:sldId id="289" r:id="rId13"/>
    <p:sldId id="269" r:id="rId14"/>
    <p:sldId id="270" r:id="rId15"/>
    <p:sldId id="271" r:id="rId16"/>
    <p:sldId id="272" r:id="rId17"/>
    <p:sldId id="273" r:id="rId18"/>
    <p:sldId id="274" r:id="rId19"/>
    <p:sldId id="275" r:id="rId20"/>
    <p:sldId id="276" r:id="rId21"/>
    <p:sldId id="277" r:id="rId22"/>
    <p:sldId id="279" r:id="rId23"/>
    <p:sldId id="280" r:id="rId24"/>
    <p:sldId id="281"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706" autoAdjust="0"/>
    <p:restoredTop sz="94660"/>
  </p:normalViewPr>
  <p:slideViewPr>
    <p:cSldViewPr>
      <p:cViewPr varScale="1">
        <p:scale>
          <a:sx n="83" d="100"/>
          <a:sy n="83" d="100"/>
        </p:scale>
        <p:origin x="1578"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7E35909-59DC-4325-AA4B-4B3FA8B85899}" type="datetimeFigureOut">
              <a:rPr lang="en-US" smtClean="0"/>
              <a:pPr/>
              <a:t>2/21/2024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A36DB9A-15C2-4E50-9459-12D63AB1B879}" type="slidenum">
              <a:rPr lang="en-US" smtClean="0"/>
              <a:pPr/>
              <a:t>‹#›</a:t>
            </a:fld>
            <a:endParaRPr lang="en-US"/>
          </a:p>
        </p:txBody>
      </p:sp>
    </p:spTree>
    <p:extLst>
      <p:ext uri="{BB962C8B-B14F-4D97-AF65-F5344CB8AC3E}">
        <p14:creationId xmlns:p14="http://schemas.microsoft.com/office/powerpoint/2010/main" val="8286264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miter lim="800000"/>
            <a:headEnd/>
            <a:tailEnd/>
          </a:ln>
        </p:spPr>
        <p:txBody>
          <a:bodyPr/>
          <a:lstStyle/>
          <a:p>
            <a:fld id="{999397B7-491E-4DCD-91F8-3BD9716EA0AC}" type="slidenum">
              <a:rPr lang="en-US" smtClean="0"/>
              <a:pPr/>
              <a:t>24</a:t>
            </a:fld>
            <a:endParaRPr lang="en-US"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p:spPr>
        <p:txBody>
          <a:bodyPr/>
          <a:lstStyle/>
          <a:p>
            <a:pPr eaLnBrk="1" hangingPunct="1"/>
            <a:endParaRPr lang="vi-VN" b="1"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D674117-E7BA-4BD0-BB74-74930E764D49}" type="datetimeFigureOut">
              <a:rPr lang="en-US" smtClean="0"/>
              <a:pPr/>
              <a:t>2/21/2024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72BE8C-FE1F-4E83-94E8-AE9800150B4F}" type="slidenum">
              <a:rPr lang="en-US" smtClean="0"/>
              <a:pPr/>
              <a:t>‹#›</a:t>
            </a:fld>
            <a:endParaRPr lang="en-US"/>
          </a:p>
        </p:txBody>
      </p:sp>
    </p:spTree>
    <p:extLst>
      <p:ext uri="{BB962C8B-B14F-4D97-AF65-F5344CB8AC3E}">
        <p14:creationId xmlns:p14="http://schemas.microsoft.com/office/powerpoint/2010/main" val="6393807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674117-E7BA-4BD0-BB74-74930E764D49}" type="datetimeFigureOut">
              <a:rPr lang="en-US" smtClean="0"/>
              <a:pPr/>
              <a:t>2/21/2024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72BE8C-FE1F-4E83-94E8-AE9800150B4F}" type="slidenum">
              <a:rPr lang="en-US" smtClean="0"/>
              <a:pPr/>
              <a:t>‹#›</a:t>
            </a:fld>
            <a:endParaRPr lang="en-US"/>
          </a:p>
        </p:txBody>
      </p:sp>
    </p:spTree>
    <p:extLst>
      <p:ext uri="{BB962C8B-B14F-4D97-AF65-F5344CB8AC3E}">
        <p14:creationId xmlns:p14="http://schemas.microsoft.com/office/powerpoint/2010/main" val="24741720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674117-E7BA-4BD0-BB74-74930E764D49}" type="datetimeFigureOut">
              <a:rPr lang="en-US" smtClean="0"/>
              <a:pPr/>
              <a:t>2/21/2024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72BE8C-FE1F-4E83-94E8-AE9800150B4F}" type="slidenum">
              <a:rPr lang="en-US" smtClean="0"/>
              <a:pPr/>
              <a:t>‹#›</a:t>
            </a:fld>
            <a:endParaRPr lang="en-US"/>
          </a:p>
        </p:txBody>
      </p:sp>
    </p:spTree>
    <p:extLst>
      <p:ext uri="{BB962C8B-B14F-4D97-AF65-F5344CB8AC3E}">
        <p14:creationId xmlns:p14="http://schemas.microsoft.com/office/powerpoint/2010/main" val="3309682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674117-E7BA-4BD0-BB74-74930E764D49}" type="datetimeFigureOut">
              <a:rPr lang="en-US" smtClean="0"/>
              <a:pPr/>
              <a:t>2/21/2024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72BE8C-FE1F-4E83-94E8-AE9800150B4F}" type="slidenum">
              <a:rPr lang="en-US" smtClean="0"/>
              <a:pPr/>
              <a:t>‹#›</a:t>
            </a:fld>
            <a:endParaRPr lang="en-US"/>
          </a:p>
        </p:txBody>
      </p:sp>
    </p:spTree>
    <p:extLst>
      <p:ext uri="{BB962C8B-B14F-4D97-AF65-F5344CB8AC3E}">
        <p14:creationId xmlns:p14="http://schemas.microsoft.com/office/powerpoint/2010/main" val="2920492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D674117-E7BA-4BD0-BB74-74930E764D49}" type="datetimeFigureOut">
              <a:rPr lang="en-US" smtClean="0"/>
              <a:pPr/>
              <a:t>2/21/2024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72BE8C-FE1F-4E83-94E8-AE9800150B4F}" type="slidenum">
              <a:rPr lang="en-US" smtClean="0"/>
              <a:pPr/>
              <a:t>‹#›</a:t>
            </a:fld>
            <a:endParaRPr lang="en-US"/>
          </a:p>
        </p:txBody>
      </p:sp>
    </p:spTree>
    <p:extLst>
      <p:ext uri="{BB962C8B-B14F-4D97-AF65-F5344CB8AC3E}">
        <p14:creationId xmlns:p14="http://schemas.microsoft.com/office/powerpoint/2010/main" val="35975476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D674117-E7BA-4BD0-BB74-74930E764D49}" type="datetimeFigureOut">
              <a:rPr lang="en-US" smtClean="0"/>
              <a:pPr/>
              <a:t>2/21/2024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72BE8C-FE1F-4E83-94E8-AE9800150B4F}" type="slidenum">
              <a:rPr lang="en-US" smtClean="0"/>
              <a:pPr/>
              <a:t>‹#›</a:t>
            </a:fld>
            <a:endParaRPr lang="en-US"/>
          </a:p>
        </p:txBody>
      </p:sp>
    </p:spTree>
    <p:extLst>
      <p:ext uri="{BB962C8B-B14F-4D97-AF65-F5344CB8AC3E}">
        <p14:creationId xmlns:p14="http://schemas.microsoft.com/office/powerpoint/2010/main" val="10341335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D674117-E7BA-4BD0-BB74-74930E764D49}" type="datetimeFigureOut">
              <a:rPr lang="en-US" smtClean="0"/>
              <a:pPr/>
              <a:t>2/21/2024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972BE8C-FE1F-4E83-94E8-AE9800150B4F}" type="slidenum">
              <a:rPr lang="en-US" smtClean="0"/>
              <a:pPr/>
              <a:t>‹#›</a:t>
            </a:fld>
            <a:endParaRPr lang="en-US"/>
          </a:p>
        </p:txBody>
      </p:sp>
    </p:spTree>
    <p:extLst>
      <p:ext uri="{BB962C8B-B14F-4D97-AF65-F5344CB8AC3E}">
        <p14:creationId xmlns:p14="http://schemas.microsoft.com/office/powerpoint/2010/main" val="39162996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D674117-E7BA-4BD0-BB74-74930E764D49}" type="datetimeFigureOut">
              <a:rPr lang="en-US" smtClean="0"/>
              <a:pPr/>
              <a:t>2/21/2024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972BE8C-FE1F-4E83-94E8-AE9800150B4F}" type="slidenum">
              <a:rPr lang="en-US" smtClean="0"/>
              <a:pPr/>
              <a:t>‹#›</a:t>
            </a:fld>
            <a:endParaRPr lang="en-US"/>
          </a:p>
        </p:txBody>
      </p:sp>
    </p:spTree>
    <p:extLst>
      <p:ext uri="{BB962C8B-B14F-4D97-AF65-F5344CB8AC3E}">
        <p14:creationId xmlns:p14="http://schemas.microsoft.com/office/powerpoint/2010/main" val="36092176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674117-E7BA-4BD0-BB74-74930E764D49}" type="datetimeFigureOut">
              <a:rPr lang="en-US" smtClean="0"/>
              <a:pPr/>
              <a:t>2/21/2024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972BE8C-FE1F-4E83-94E8-AE9800150B4F}" type="slidenum">
              <a:rPr lang="en-US" smtClean="0"/>
              <a:pPr/>
              <a:t>‹#›</a:t>
            </a:fld>
            <a:endParaRPr lang="en-US"/>
          </a:p>
        </p:txBody>
      </p:sp>
    </p:spTree>
    <p:extLst>
      <p:ext uri="{BB962C8B-B14F-4D97-AF65-F5344CB8AC3E}">
        <p14:creationId xmlns:p14="http://schemas.microsoft.com/office/powerpoint/2010/main" val="6856048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674117-E7BA-4BD0-BB74-74930E764D49}" type="datetimeFigureOut">
              <a:rPr lang="en-US" smtClean="0"/>
              <a:pPr/>
              <a:t>2/21/2024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72BE8C-FE1F-4E83-94E8-AE9800150B4F}" type="slidenum">
              <a:rPr lang="en-US" smtClean="0"/>
              <a:pPr/>
              <a:t>‹#›</a:t>
            </a:fld>
            <a:endParaRPr lang="en-US"/>
          </a:p>
        </p:txBody>
      </p:sp>
    </p:spTree>
    <p:extLst>
      <p:ext uri="{BB962C8B-B14F-4D97-AF65-F5344CB8AC3E}">
        <p14:creationId xmlns:p14="http://schemas.microsoft.com/office/powerpoint/2010/main" val="8838876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674117-E7BA-4BD0-BB74-74930E764D49}" type="datetimeFigureOut">
              <a:rPr lang="en-US" smtClean="0"/>
              <a:pPr/>
              <a:t>2/21/2024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72BE8C-FE1F-4E83-94E8-AE9800150B4F}" type="slidenum">
              <a:rPr lang="en-US" smtClean="0"/>
              <a:pPr/>
              <a:t>‹#›</a:t>
            </a:fld>
            <a:endParaRPr lang="en-US"/>
          </a:p>
        </p:txBody>
      </p:sp>
    </p:spTree>
    <p:extLst>
      <p:ext uri="{BB962C8B-B14F-4D97-AF65-F5344CB8AC3E}">
        <p14:creationId xmlns:p14="http://schemas.microsoft.com/office/powerpoint/2010/main" val="28074442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674117-E7BA-4BD0-BB74-74930E764D49}" type="datetimeFigureOut">
              <a:rPr lang="en-US" smtClean="0"/>
              <a:pPr/>
              <a:t>2/21/2024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72BE8C-FE1F-4E83-94E8-AE9800150B4F}" type="slidenum">
              <a:rPr lang="en-US" smtClean="0"/>
              <a:pPr/>
              <a:t>‹#›</a:t>
            </a:fld>
            <a:endParaRPr lang="en-US"/>
          </a:p>
        </p:txBody>
      </p:sp>
    </p:spTree>
    <p:extLst>
      <p:ext uri="{BB962C8B-B14F-4D97-AF65-F5344CB8AC3E}">
        <p14:creationId xmlns:p14="http://schemas.microsoft.com/office/powerpoint/2010/main" val="37172744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8.png"/><Relationship Id="rId4" Type="http://schemas.openxmlformats.org/officeDocument/2006/relationships/image" Target="../media/image7.gif"/></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3" descr="042.png"/>
          <p:cNvPicPr>
            <a:picLocks noGrp="1" noChangeAspect="1"/>
          </p:cNvPicPr>
          <p:nvPr isPhoto="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8" name="TextBox 7"/>
          <p:cNvSpPr txBox="1"/>
          <p:nvPr/>
        </p:nvSpPr>
        <p:spPr>
          <a:xfrm>
            <a:off x="2095500" y="152400"/>
            <a:ext cx="4953000" cy="707886"/>
          </a:xfrm>
          <a:prstGeom prst="rect">
            <a:avLst/>
          </a:prstGeom>
          <a:noFill/>
        </p:spPr>
        <p:txBody>
          <a:bodyPr wrap="square" rtlCol="0">
            <a:spAutoFit/>
          </a:bodyPr>
          <a:lstStyle/>
          <a:p>
            <a:pPr algn="ctr"/>
            <a:r>
              <a:rPr lang="en-US" sz="2000" dirty="0" smtClean="0">
                <a:solidFill>
                  <a:srgbClr val="002060"/>
                </a:solidFill>
                <a:latin typeface="Times New Roman" pitchFamily="18" charset="0"/>
                <a:cs typeface="Times New Roman" pitchFamily="18" charset="0"/>
              </a:rPr>
              <a:t>UBND QUẬN LONG BIÊN</a:t>
            </a:r>
          </a:p>
          <a:p>
            <a:pPr algn="ctr"/>
            <a:r>
              <a:rPr lang="en-US" sz="2000" b="1" dirty="0" smtClean="0">
                <a:solidFill>
                  <a:srgbClr val="002060"/>
                </a:solidFill>
                <a:latin typeface="Times New Roman" pitchFamily="18" charset="0"/>
                <a:cs typeface="Times New Roman" pitchFamily="18" charset="0"/>
              </a:rPr>
              <a:t>TRƯỜNG MẦM </a:t>
            </a:r>
            <a:r>
              <a:rPr lang="en-US" sz="2000" b="1" smtClean="0">
                <a:solidFill>
                  <a:srgbClr val="002060"/>
                </a:solidFill>
                <a:latin typeface="Times New Roman" pitchFamily="18" charset="0"/>
                <a:cs typeface="Times New Roman" pitchFamily="18" charset="0"/>
              </a:rPr>
              <a:t>NON </a:t>
            </a:r>
            <a:r>
              <a:rPr lang="en-US" sz="2000" b="1" smtClean="0">
                <a:solidFill>
                  <a:srgbClr val="002060"/>
                </a:solidFill>
                <a:latin typeface="Times New Roman" pitchFamily="18" charset="0"/>
                <a:cs typeface="Times New Roman" pitchFamily="18" charset="0"/>
              </a:rPr>
              <a:t>HOA MỘC LAN</a:t>
            </a:r>
            <a:endParaRPr lang="en-US" dirty="0">
              <a:solidFill>
                <a:srgbClr val="002060"/>
              </a:solidFill>
              <a:latin typeface="Times New Roman" pitchFamily="18" charset="0"/>
              <a:cs typeface="Times New Roman" pitchFamily="18" charset="0"/>
            </a:endParaRPr>
          </a:p>
        </p:txBody>
      </p:sp>
      <p:sp>
        <p:nvSpPr>
          <p:cNvPr id="10" name="TextBox 9"/>
          <p:cNvSpPr txBox="1"/>
          <p:nvPr/>
        </p:nvSpPr>
        <p:spPr>
          <a:xfrm>
            <a:off x="685800" y="2098591"/>
            <a:ext cx="7772400" cy="2123658"/>
          </a:xfrm>
          <a:prstGeom prst="rect">
            <a:avLst/>
          </a:prstGeom>
          <a:noFill/>
        </p:spPr>
        <p:txBody>
          <a:bodyPr wrap="square" rtlCol="0">
            <a:spAutoFit/>
          </a:bodyPr>
          <a:lstStyle/>
          <a:p>
            <a:pPr algn="ctr"/>
            <a:r>
              <a:rPr lang="en-US" sz="4000" b="1" smtClean="0">
                <a:solidFill>
                  <a:srgbClr val="FF0000"/>
                </a:solidFill>
                <a:latin typeface="Times New Roman" pitchFamily="18" charset="0"/>
                <a:cs typeface="Times New Roman" pitchFamily="18" charset="0"/>
              </a:rPr>
              <a:t>LÀM QUEN VĂN HỌC</a:t>
            </a:r>
          </a:p>
          <a:p>
            <a:pPr algn="ctr"/>
            <a:r>
              <a:rPr lang="en-US" sz="3200" smtClean="0">
                <a:solidFill>
                  <a:srgbClr val="7030A0"/>
                </a:solidFill>
                <a:latin typeface="Times New Roman" pitchFamily="18" charset="0"/>
                <a:cs typeface="Times New Roman" pitchFamily="18" charset="0"/>
              </a:rPr>
              <a:t>Lĩnh </a:t>
            </a:r>
            <a:r>
              <a:rPr lang="en-US" sz="3200" dirty="0" err="1" smtClean="0">
                <a:solidFill>
                  <a:srgbClr val="7030A0"/>
                </a:solidFill>
                <a:latin typeface="Times New Roman" pitchFamily="18" charset="0"/>
                <a:cs typeface="Times New Roman" pitchFamily="18" charset="0"/>
              </a:rPr>
              <a:t>vực</a:t>
            </a:r>
            <a:r>
              <a:rPr lang="en-US" sz="3200" dirty="0" smtClean="0">
                <a:solidFill>
                  <a:srgbClr val="7030A0"/>
                </a:solidFill>
                <a:latin typeface="Times New Roman" pitchFamily="18" charset="0"/>
                <a:cs typeface="Times New Roman" pitchFamily="18" charset="0"/>
              </a:rPr>
              <a:t>: </a:t>
            </a:r>
            <a:r>
              <a:rPr lang="en-US" sz="3200" dirty="0" err="1" smtClean="0">
                <a:solidFill>
                  <a:srgbClr val="7030A0"/>
                </a:solidFill>
                <a:latin typeface="Times New Roman" pitchFamily="18" charset="0"/>
                <a:cs typeface="Times New Roman" pitchFamily="18" charset="0"/>
              </a:rPr>
              <a:t>Phát</a:t>
            </a:r>
            <a:r>
              <a:rPr lang="en-US" sz="3200" dirty="0" smtClean="0">
                <a:solidFill>
                  <a:srgbClr val="7030A0"/>
                </a:solidFill>
                <a:latin typeface="Times New Roman" pitchFamily="18" charset="0"/>
                <a:cs typeface="Times New Roman" pitchFamily="18" charset="0"/>
              </a:rPr>
              <a:t> </a:t>
            </a:r>
            <a:r>
              <a:rPr lang="en-US" sz="3200" dirty="0" err="1" smtClean="0">
                <a:solidFill>
                  <a:srgbClr val="7030A0"/>
                </a:solidFill>
                <a:latin typeface="Times New Roman" pitchFamily="18" charset="0"/>
                <a:cs typeface="Times New Roman" pitchFamily="18" charset="0"/>
              </a:rPr>
              <a:t>triển</a:t>
            </a:r>
            <a:r>
              <a:rPr lang="en-US" sz="3200" dirty="0" smtClean="0">
                <a:solidFill>
                  <a:srgbClr val="7030A0"/>
                </a:solidFill>
                <a:latin typeface="Times New Roman" pitchFamily="18" charset="0"/>
                <a:cs typeface="Times New Roman" pitchFamily="18" charset="0"/>
              </a:rPr>
              <a:t> </a:t>
            </a:r>
            <a:r>
              <a:rPr lang="en-US" sz="3200" dirty="0" err="1" smtClean="0">
                <a:solidFill>
                  <a:srgbClr val="7030A0"/>
                </a:solidFill>
                <a:latin typeface="Times New Roman" pitchFamily="18" charset="0"/>
                <a:cs typeface="Times New Roman" pitchFamily="18" charset="0"/>
              </a:rPr>
              <a:t>ngôn</a:t>
            </a:r>
            <a:r>
              <a:rPr lang="en-US" sz="3200" dirty="0" smtClean="0">
                <a:solidFill>
                  <a:srgbClr val="7030A0"/>
                </a:solidFill>
                <a:latin typeface="Times New Roman" pitchFamily="18" charset="0"/>
                <a:cs typeface="Times New Roman" pitchFamily="18" charset="0"/>
              </a:rPr>
              <a:t> </a:t>
            </a:r>
            <a:r>
              <a:rPr lang="en-US" sz="3200" dirty="0" err="1" smtClean="0">
                <a:solidFill>
                  <a:srgbClr val="7030A0"/>
                </a:solidFill>
                <a:latin typeface="Times New Roman" pitchFamily="18" charset="0"/>
                <a:cs typeface="Times New Roman" pitchFamily="18" charset="0"/>
              </a:rPr>
              <a:t>ngữ</a:t>
            </a:r>
            <a:endParaRPr lang="en-US" sz="3200" dirty="0">
              <a:solidFill>
                <a:srgbClr val="7030A0"/>
              </a:solidFill>
              <a:latin typeface="Times New Roman" pitchFamily="18" charset="0"/>
              <a:cs typeface="Times New Roman" pitchFamily="18" charset="0"/>
            </a:endParaRPr>
          </a:p>
          <a:p>
            <a:pPr algn="ctr"/>
            <a:r>
              <a:rPr lang="en-US" sz="3200" smtClean="0">
                <a:solidFill>
                  <a:srgbClr val="002060"/>
                </a:solidFill>
                <a:latin typeface="Times New Roman" pitchFamily="18" charset="0"/>
                <a:cs typeface="Times New Roman" pitchFamily="18" charset="0"/>
              </a:rPr>
              <a:t>Truyện: Nàng </a:t>
            </a:r>
            <a:r>
              <a:rPr lang="en-US" sz="3200" dirty="0" err="1" smtClean="0">
                <a:solidFill>
                  <a:srgbClr val="002060"/>
                </a:solidFill>
                <a:latin typeface="Times New Roman" pitchFamily="18" charset="0"/>
                <a:cs typeface="Times New Roman" pitchFamily="18" charset="0"/>
              </a:rPr>
              <a:t>tiên</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mưa</a:t>
            </a:r>
            <a:endParaRPr lang="en-US" sz="3200" dirty="0" smtClean="0">
              <a:solidFill>
                <a:srgbClr val="002060"/>
              </a:solidFill>
              <a:latin typeface="Times New Roman" pitchFamily="18" charset="0"/>
              <a:cs typeface="Times New Roman" pitchFamily="18" charset="0"/>
            </a:endParaRPr>
          </a:p>
          <a:p>
            <a:pPr algn="ct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Lứa</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tuổi</a:t>
            </a:r>
            <a:r>
              <a:rPr lang="en-US" sz="2800" smtClean="0">
                <a:solidFill>
                  <a:srgbClr val="002060"/>
                </a:solidFill>
                <a:latin typeface="Times New Roman" pitchFamily="18" charset="0"/>
                <a:cs typeface="Times New Roman" pitchFamily="18" charset="0"/>
              </a:rPr>
              <a:t>: MGB (3 </a:t>
            </a:r>
            <a:r>
              <a:rPr lang="en-US" sz="2800" dirty="0" smtClean="0">
                <a:solidFill>
                  <a:srgbClr val="002060"/>
                </a:solidFill>
                <a:latin typeface="Times New Roman" pitchFamily="18" charset="0"/>
                <a:cs typeface="Times New Roman" pitchFamily="18" charset="0"/>
              </a:rPr>
              <a:t>– </a:t>
            </a:r>
            <a:r>
              <a:rPr lang="en-US" sz="2800" smtClean="0">
                <a:solidFill>
                  <a:srgbClr val="002060"/>
                </a:solidFill>
                <a:latin typeface="Times New Roman" pitchFamily="18" charset="0"/>
                <a:cs typeface="Times New Roman" pitchFamily="18" charset="0"/>
              </a:rPr>
              <a:t>4 tuổi</a:t>
            </a:r>
            <a:r>
              <a:rPr lang="en-US" sz="2800" smtClean="0">
                <a:solidFill>
                  <a:srgbClr val="002060"/>
                </a:solidFill>
                <a:latin typeface="Times New Roman" pitchFamily="18" charset="0"/>
                <a:cs typeface="Times New Roman" pitchFamily="18" charset="0"/>
              </a:rPr>
              <a:t>)</a:t>
            </a:r>
            <a:endParaRPr lang="en-US" sz="2800" dirty="0" smtClean="0">
              <a:solidFill>
                <a:srgbClr val="002060"/>
              </a:solidFill>
              <a:latin typeface="Times New Roman" pitchFamily="18" charset="0"/>
              <a:cs typeface="Times New Roman" pitchFamily="18" charset="0"/>
            </a:endParaRPr>
          </a:p>
        </p:txBody>
      </p:sp>
      <p:cxnSp>
        <p:nvCxnSpPr>
          <p:cNvPr id="3" name="Straight Connector 2"/>
          <p:cNvCxnSpPr/>
          <p:nvPr/>
        </p:nvCxnSpPr>
        <p:spPr>
          <a:xfrm>
            <a:off x="3311860" y="836712"/>
            <a:ext cx="2520280"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44794" y="1007502"/>
            <a:ext cx="1147285" cy="1101393"/>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iáo án truyện nàng tiên mưa"/>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5240"/>
            <a:ext cx="9144000" cy="5532472"/>
          </a:xfrm>
          <a:prstGeom prst="rect">
            <a:avLst/>
          </a:prstGeom>
          <a:noFill/>
          <a:ln>
            <a:noFill/>
          </a:ln>
        </p:spPr>
      </p:pic>
      <p:sp>
        <p:nvSpPr>
          <p:cNvPr id="4" name="Rectangle 1"/>
          <p:cNvSpPr>
            <a:spLocks noChangeArrowheads="1"/>
          </p:cNvSpPr>
          <p:nvPr/>
        </p:nvSpPr>
        <p:spPr bwMode="auto">
          <a:xfrm>
            <a:off x="0" y="5411450"/>
            <a:ext cx="9144000" cy="1446550"/>
          </a:xfrm>
          <a:prstGeom prst="rect">
            <a:avLst/>
          </a:prstGeom>
          <a:solidFill>
            <a:schemeClr val="accent6">
              <a:lumMod val="60000"/>
              <a:lumOff val="4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err="1" smtClean="0">
                <a:ln>
                  <a:noFill/>
                </a:ln>
                <a:solidFill>
                  <a:srgbClr val="211F1F"/>
                </a:solidFill>
                <a:effectLst/>
                <a:latin typeface="Times New Roman" pitchFamily="18" charset="0"/>
                <a:cs typeface="Times New Roman" pitchFamily="18" charset="0"/>
              </a:rPr>
              <a:t>Đúng</a:t>
            </a:r>
            <a:r>
              <a:rPr kumimoji="0" lang="en-US" sz="2200" b="0" i="0" u="none" strike="noStrike" cap="none" normalizeH="0" baseline="0" dirty="0" smtClean="0">
                <a:ln>
                  <a:noFill/>
                </a:ln>
                <a:solidFill>
                  <a:srgbClr val="211F1F"/>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211F1F"/>
                </a:solidFill>
                <a:effectLst/>
                <a:latin typeface="Times New Roman" pitchFamily="18" charset="0"/>
                <a:cs typeface="Times New Roman" pitchFamily="18" charset="0"/>
              </a:rPr>
              <a:t>lúc</a:t>
            </a:r>
            <a:r>
              <a:rPr kumimoji="0" lang="en-US" sz="2200" b="0" i="0" u="none" strike="noStrike" cap="none" normalizeH="0" baseline="0" dirty="0" smtClean="0">
                <a:ln>
                  <a:noFill/>
                </a:ln>
                <a:solidFill>
                  <a:srgbClr val="211F1F"/>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211F1F"/>
                </a:solidFill>
                <a:effectLst/>
                <a:latin typeface="Times New Roman" pitchFamily="18" charset="0"/>
                <a:cs typeface="Times New Roman" pitchFamily="18" charset="0"/>
              </a:rPr>
              <a:t>đó</a:t>
            </a:r>
            <a:r>
              <a:rPr kumimoji="0" lang="en-US" sz="2200" b="0" i="0" u="none" strike="noStrike" cap="none" normalizeH="0" baseline="0" dirty="0" smtClean="0">
                <a:ln>
                  <a:noFill/>
                </a:ln>
                <a:solidFill>
                  <a:srgbClr val="211F1F"/>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211F1F"/>
                </a:solidFill>
                <a:effectLst/>
                <a:latin typeface="Times New Roman" pitchFamily="18" charset="0"/>
                <a:cs typeface="Times New Roman" pitchFamily="18" charset="0"/>
              </a:rPr>
              <a:t>thì</a:t>
            </a:r>
            <a:r>
              <a:rPr kumimoji="0" lang="en-US" sz="2200" b="0" i="0" u="none" strike="noStrike" cap="none" normalizeH="0" baseline="0" dirty="0" smtClean="0">
                <a:ln>
                  <a:noFill/>
                </a:ln>
                <a:solidFill>
                  <a:srgbClr val="211F1F"/>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211F1F"/>
                </a:solidFill>
                <a:effectLst/>
                <a:latin typeface="Times New Roman" pitchFamily="18" charset="0"/>
                <a:cs typeface="Times New Roman" pitchFamily="18" charset="0"/>
              </a:rPr>
              <a:t>chị</a:t>
            </a:r>
            <a:r>
              <a:rPr kumimoji="0" lang="en-US" sz="2200" b="0" i="0" u="none" strike="noStrike" cap="none" normalizeH="0" baseline="0" dirty="0" smtClean="0">
                <a:ln>
                  <a:noFill/>
                </a:ln>
                <a:solidFill>
                  <a:srgbClr val="211F1F"/>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211F1F"/>
                </a:solidFill>
                <a:effectLst/>
                <a:latin typeface="Times New Roman" pitchFamily="18" charset="0"/>
                <a:cs typeface="Times New Roman" pitchFamily="18" charset="0"/>
              </a:rPr>
              <a:t>Gió</a:t>
            </a:r>
            <a:r>
              <a:rPr kumimoji="0" lang="en-US" sz="2200" b="0" i="0" u="none" strike="noStrike" cap="none" normalizeH="0" baseline="0" dirty="0" smtClean="0">
                <a:ln>
                  <a:noFill/>
                </a:ln>
                <a:solidFill>
                  <a:srgbClr val="211F1F"/>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211F1F"/>
                </a:solidFill>
                <a:effectLst/>
                <a:latin typeface="Times New Roman" pitchFamily="18" charset="0"/>
                <a:cs typeface="Times New Roman" pitchFamily="18" charset="0"/>
              </a:rPr>
              <a:t>ào</a:t>
            </a:r>
            <a:r>
              <a:rPr kumimoji="0" lang="en-US" sz="2200" b="0" i="0" u="none" strike="noStrike" cap="none" normalizeH="0" baseline="0" dirty="0" smtClean="0">
                <a:ln>
                  <a:noFill/>
                </a:ln>
                <a:solidFill>
                  <a:srgbClr val="211F1F"/>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211F1F"/>
                </a:solidFill>
                <a:effectLst/>
                <a:latin typeface="Times New Roman" pitchFamily="18" charset="0"/>
                <a:cs typeface="Times New Roman" pitchFamily="18" charset="0"/>
              </a:rPr>
              <a:t>tới</a:t>
            </a:r>
            <a:r>
              <a:rPr kumimoji="0" lang="en-US" sz="2200" b="0" i="0" u="none" strike="noStrike" cap="none" normalizeH="0" baseline="0" dirty="0" smtClean="0">
                <a:ln>
                  <a:noFill/>
                </a:ln>
                <a:solidFill>
                  <a:srgbClr val="211F1F"/>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211F1F"/>
                </a:solidFill>
                <a:effectLst/>
                <a:latin typeface="Times New Roman" pitchFamily="18" charset="0"/>
                <a:cs typeface="Times New Roman" pitchFamily="18" charset="0"/>
              </a:rPr>
              <a:t>làm</a:t>
            </a:r>
            <a:r>
              <a:rPr kumimoji="0" lang="en-US" sz="2200" b="0" i="0" u="none" strike="noStrike" cap="none" normalizeH="0" baseline="0" dirty="0" smtClean="0">
                <a:ln>
                  <a:noFill/>
                </a:ln>
                <a:solidFill>
                  <a:srgbClr val="211F1F"/>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211F1F"/>
                </a:solidFill>
                <a:effectLst/>
                <a:latin typeface="Times New Roman" pitchFamily="18" charset="0"/>
                <a:cs typeface="Times New Roman" pitchFamily="18" charset="0"/>
              </a:rPr>
              <a:t>những</a:t>
            </a:r>
            <a:r>
              <a:rPr kumimoji="0" lang="en-US" sz="2200" b="0" i="0" u="none" strike="noStrike" cap="none" normalizeH="0" baseline="0" dirty="0" smtClean="0">
                <a:ln>
                  <a:noFill/>
                </a:ln>
                <a:solidFill>
                  <a:srgbClr val="211F1F"/>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211F1F"/>
                </a:solidFill>
                <a:effectLst/>
                <a:latin typeface="Times New Roman" pitchFamily="18" charset="0"/>
                <a:cs typeface="Times New Roman" pitchFamily="18" charset="0"/>
              </a:rPr>
              <a:t>chiếc</a:t>
            </a:r>
            <a:r>
              <a:rPr kumimoji="0" lang="en-US" sz="2200" b="0" i="0" u="none" strike="noStrike" cap="none" normalizeH="0" baseline="0" dirty="0" smtClean="0">
                <a:ln>
                  <a:noFill/>
                </a:ln>
                <a:solidFill>
                  <a:srgbClr val="211F1F"/>
                </a:solidFill>
                <a:effectLst/>
                <a:latin typeface="Times New Roman" pitchFamily="18" charset="0"/>
                <a:cs typeface="Times New Roman" pitchFamily="18" charset="0"/>
              </a:rPr>
              <a:t> </a:t>
            </a:r>
            <a:r>
              <a:rPr lang="en-US" sz="2200" dirty="0" err="1" smtClean="0">
                <a:solidFill>
                  <a:srgbClr val="211F1F"/>
                </a:solidFill>
                <a:latin typeface="Times New Roman" pitchFamily="18" charset="0"/>
                <a:cs typeface="Times New Roman" pitchFamily="18" charset="0"/>
              </a:rPr>
              <a:t>l</a:t>
            </a:r>
            <a:r>
              <a:rPr kumimoji="0" lang="en-US" sz="2200" b="0" i="0" u="none" strike="noStrike" cap="none" normalizeH="0" baseline="0" dirty="0" err="1" smtClean="0">
                <a:ln>
                  <a:noFill/>
                </a:ln>
                <a:solidFill>
                  <a:srgbClr val="211F1F"/>
                </a:solidFill>
                <a:effectLst/>
                <a:latin typeface="Times New Roman" pitchFamily="18" charset="0"/>
                <a:cs typeface="Times New Roman" pitchFamily="18" charset="0"/>
              </a:rPr>
              <a:t>á</a:t>
            </a:r>
            <a:r>
              <a:rPr kumimoji="0" lang="en-US" sz="2200" b="0" i="0" u="none" strike="noStrike" cap="none" normalizeH="0" baseline="0" dirty="0" smtClean="0">
                <a:ln>
                  <a:noFill/>
                </a:ln>
                <a:solidFill>
                  <a:srgbClr val="211F1F"/>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211F1F"/>
                </a:solidFill>
                <a:effectLst/>
                <a:latin typeface="Times New Roman" pitchFamily="18" charset="0"/>
                <a:cs typeface="Times New Roman" pitchFamily="18" charset="0"/>
              </a:rPr>
              <a:t>vàng</a:t>
            </a:r>
            <a:r>
              <a:rPr kumimoji="0" lang="en-US" sz="2200" b="0" i="0" u="none" strike="noStrike" cap="none" normalizeH="0" baseline="0" dirty="0" smtClean="0">
                <a:ln>
                  <a:noFill/>
                </a:ln>
                <a:solidFill>
                  <a:srgbClr val="211F1F"/>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211F1F"/>
                </a:solidFill>
                <a:effectLst/>
                <a:latin typeface="Times New Roman" pitchFamily="18" charset="0"/>
                <a:cs typeface="Times New Roman" pitchFamily="18" charset="0"/>
              </a:rPr>
              <a:t>rơi</a:t>
            </a:r>
            <a:r>
              <a:rPr kumimoji="0" lang="en-US" sz="2200" b="0" i="0" u="none" strike="noStrike" cap="none" normalizeH="0" baseline="0" dirty="0" smtClean="0">
                <a:ln>
                  <a:noFill/>
                </a:ln>
                <a:solidFill>
                  <a:srgbClr val="211F1F"/>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211F1F"/>
                </a:solidFill>
                <a:effectLst/>
                <a:latin typeface="Times New Roman" pitchFamily="18" charset="0"/>
                <a:cs typeface="Times New Roman" pitchFamily="18" charset="0"/>
              </a:rPr>
              <a:t>đầy</a:t>
            </a:r>
            <a:r>
              <a:rPr kumimoji="0" lang="en-US" sz="2200" b="0" i="0" u="none" strike="noStrike" cap="none" normalizeH="0" baseline="0" dirty="0" smtClean="0">
                <a:ln>
                  <a:noFill/>
                </a:ln>
                <a:solidFill>
                  <a:srgbClr val="211F1F"/>
                </a:solidFill>
                <a:effectLst/>
                <a:latin typeface="Times New Roman" pitchFamily="18" charset="0"/>
                <a:cs typeface="Times New Roman" pitchFamily="18" charset="0"/>
              </a:rPr>
              <a:t> </a:t>
            </a:r>
            <a:r>
              <a:rPr kumimoji="0" lang="en-US" sz="2200" b="0" i="0" u="none" strike="noStrike" cap="none" normalizeH="0" dirty="0" smtClean="0">
                <a:ln>
                  <a:noFill/>
                </a:ln>
                <a:solidFill>
                  <a:srgbClr val="211F1F"/>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211F1F"/>
                </a:solidFill>
                <a:effectLst/>
                <a:latin typeface="Times New Roman" pitchFamily="18" charset="0"/>
                <a:cs typeface="Times New Roman" pitchFamily="18" charset="0"/>
              </a:rPr>
              <a:t>một</a:t>
            </a:r>
            <a:r>
              <a:rPr kumimoji="0" lang="en-US" sz="2200" b="0" i="0" u="none" strike="noStrike" cap="none" normalizeH="0" baseline="0" dirty="0" smtClean="0">
                <a:ln>
                  <a:noFill/>
                </a:ln>
                <a:solidFill>
                  <a:srgbClr val="211F1F"/>
                </a:solidFill>
                <a:effectLst/>
                <a:latin typeface="Times New Roman" pitchFamily="18" charset="0"/>
                <a:cs typeface="Times New Roman" pitchFamily="18" charset="0"/>
              </a:rPr>
              <a:t> </a:t>
            </a:r>
            <a:r>
              <a:rPr kumimoji="0" lang="en-US" sz="2200" b="0" i="0" u="none" strike="noStrike" cap="none" normalizeH="0" dirty="0" smtClean="0">
                <a:ln>
                  <a:noFill/>
                </a:ln>
                <a:solidFill>
                  <a:srgbClr val="211F1F"/>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211F1F"/>
                </a:solidFill>
                <a:effectLst/>
                <a:latin typeface="Times New Roman" pitchFamily="18" charset="0"/>
                <a:cs typeface="Times New Roman" pitchFamily="18" charset="0"/>
              </a:rPr>
              <a:t>góc</a:t>
            </a:r>
            <a:r>
              <a:rPr kumimoji="0" lang="en-US" sz="2200" b="0" i="0" u="none" strike="noStrike" cap="none" normalizeH="0" baseline="0" dirty="0" smtClean="0">
                <a:ln>
                  <a:noFill/>
                </a:ln>
                <a:solidFill>
                  <a:srgbClr val="211F1F"/>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211F1F"/>
                </a:solidFill>
                <a:effectLst/>
                <a:latin typeface="Times New Roman" pitchFamily="18" charset="0"/>
                <a:cs typeface="Times New Roman" pitchFamily="18" charset="0"/>
              </a:rPr>
              <a:t>sân</a:t>
            </a:r>
            <a:r>
              <a:rPr kumimoji="0" lang="en-US" sz="2200" b="0" i="0" u="none" strike="noStrike" cap="none" normalizeH="0" baseline="0" dirty="0" smtClean="0">
                <a:ln>
                  <a:noFill/>
                </a:ln>
                <a:solidFill>
                  <a:srgbClr val="211F1F"/>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211F1F"/>
                </a:solidFill>
                <a:effectLst/>
                <a:latin typeface="Times New Roman" pitchFamily="18" charset="0"/>
                <a:cs typeface="Times New Roman" pitchFamily="18" charset="0"/>
              </a:rPr>
              <a:t>nhà</a:t>
            </a:r>
            <a:r>
              <a:rPr kumimoji="0" lang="en-US" sz="2200" b="0" i="0" u="none" strike="noStrike" cap="none" normalizeH="0" baseline="0" dirty="0" smtClean="0">
                <a:ln>
                  <a:noFill/>
                </a:ln>
                <a:solidFill>
                  <a:srgbClr val="211F1F"/>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211F1F"/>
                </a:solidFill>
                <a:effectLst/>
                <a:latin typeface="Times New Roman" pitchFamily="18" charset="0"/>
                <a:cs typeface="Times New Roman" pitchFamily="18" charset="0"/>
              </a:rPr>
              <a:t>Vịt</a:t>
            </a:r>
            <a:r>
              <a:rPr kumimoji="0" lang="en-US" sz="2200" b="0" i="0" u="none" strike="noStrike" cap="none" normalizeH="0" baseline="0" dirty="0" smtClean="0">
                <a:ln>
                  <a:noFill/>
                </a:ln>
                <a:solidFill>
                  <a:srgbClr val="211F1F"/>
                </a:solidFill>
                <a:effectLst/>
                <a:latin typeface="Times New Roman" pitchFamily="18" charset="0"/>
                <a:cs typeface="Times New Roman" pitchFamily="18" charset="0"/>
              </a:rPr>
              <a:t> con, </a:t>
            </a:r>
            <a:r>
              <a:rPr kumimoji="0" lang="en-US" sz="2200" b="0" i="0" u="none" strike="noStrike" cap="none" normalizeH="0" baseline="0" dirty="0" err="1" smtClean="0">
                <a:ln>
                  <a:noFill/>
                </a:ln>
                <a:solidFill>
                  <a:srgbClr val="211F1F"/>
                </a:solidFill>
                <a:effectLst/>
                <a:latin typeface="Times New Roman" pitchFamily="18" charset="0"/>
                <a:cs typeface="Times New Roman" pitchFamily="18" charset="0"/>
              </a:rPr>
              <a:t>những</a:t>
            </a:r>
            <a:r>
              <a:rPr kumimoji="0" lang="en-US" sz="2200" b="0" i="0" u="none" strike="noStrike" cap="none" normalizeH="0" baseline="0" dirty="0" smtClean="0">
                <a:ln>
                  <a:noFill/>
                </a:ln>
                <a:solidFill>
                  <a:srgbClr val="211F1F"/>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211F1F"/>
                </a:solidFill>
                <a:effectLst/>
                <a:latin typeface="Times New Roman" pitchFamily="18" charset="0"/>
                <a:cs typeface="Times New Roman" pitchFamily="18" charset="0"/>
              </a:rPr>
              <a:t>tia</a:t>
            </a:r>
            <a:r>
              <a:rPr kumimoji="0" lang="en-US" sz="2200" b="0" i="0" u="none" strike="noStrike" cap="none" normalizeH="0" baseline="0" dirty="0" smtClean="0">
                <a:ln>
                  <a:noFill/>
                </a:ln>
                <a:solidFill>
                  <a:srgbClr val="211F1F"/>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211F1F"/>
                </a:solidFill>
                <a:effectLst/>
                <a:latin typeface="Times New Roman" pitchFamily="18" charset="0"/>
                <a:cs typeface="Times New Roman" pitchFamily="18" charset="0"/>
              </a:rPr>
              <a:t>chớp</a:t>
            </a:r>
            <a:r>
              <a:rPr kumimoji="0" lang="en-US" sz="2200" b="0" i="0" u="none" strike="noStrike" cap="none" normalizeH="0" baseline="0" dirty="0" smtClean="0">
                <a:ln>
                  <a:noFill/>
                </a:ln>
                <a:solidFill>
                  <a:srgbClr val="211F1F"/>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211F1F"/>
                </a:solidFill>
                <a:effectLst/>
                <a:latin typeface="Times New Roman" pitchFamily="18" charset="0"/>
                <a:cs typeface="Times New Roman" pitchFamily="18" charset="0"/>
              </a:rPr>
              <a:t>ngang</a:t>
            </a:r>
            <a:r>
              <a:rPr kumimoji="0" lang="en-US" sz="2200" b="0" i="0" u="none" strike="noStrike" cap="none" normalizeH="0" baseline="0" dirty="0" smtClean="0">
                <a:ln>
                  <a:noFill/>
                </a:ln>
                <a:solidFill>
                  <a:srgbClr val="211F1F"/>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211F1F"/>
                </a:solidFill>
                <a:effectLst/>
                <a:latin typeface="Times New Roman" pitchFamily="18" charset="0"/>
                <a:cs typeface="Times New Roman" pitchFamily="18" charset="0"/>
              </a:rPr>
              <a:t>trời</a:t>
            </a:r>
            <a:r>
              <a:rPr kumimoji="0" lang="en-US" sz="2200" b="0" i="0" u="none" strike="noStrike" cap="none" normalizeH="0" baseline="0" dirty="0" smtClean="0">
                <a:ln>
                  <a:noFill/>
                </a:ln>
                <a:solidFill>
                  <a:srgbClr val="211F1F"/>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211F1F"/>
                </a:solidFill>
                <a:effectLst/>
                <a:latin typeface="Times New Roman" pitchFamily="18" charset="0"/>
                <a:cs typeface="Times New Roman" pitchFamily="18" charset="0"/>
              </a:rPr>
              <a:t>lóe</a:t>
            </a:r>
            <a:r>
              <a:rPr kumimoji="0" lang="en-US" sz="2200" b="0" i="0" u="none" strike="noStrike" cap="none" normalizeH="0" baseline="0" dirty="0" smtClean="0">
                <a:ln>
                  <a:noFill/>
                </a:ln>
                <a:solidFill>
                  <a:srgbClr val="211F1F"/>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211F1F"/>
                </a:solidFill>
                <a:effectLst/>
                <a:latin typeface="Times New Roman" pitchFamily="18" charset="0"/>
                <a:cs typeface="Times New Roman" pitchFamily="18" charset="0"/>
              </a:rPr>
              <a:t>lên</a:t>
            </a:r>
            <a:r>
              <a:rPr kumimoji="0" lang="en-US" sz="2200" b="0" i="0" u="none" strike="noStrike" cap="none" normalizeH="0" baseline="0" dirty="0" smtClean="0">
                <a:ln>
                  <a:noFill/>
                </a:ln>
                <a:solidFill>
                  <a:srgbClr val="211F1F"/>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211F1F"/>
                </a:solidFill>
                <a:effectLst/>
                <a:latin typeface="Times New Roman" pitchFamily="18" charset="0"/>
                <a:cs typeface="Times New Roman" pitchFamily="18" charset="0"/>
              </a:rPr>
              <a:t>Thế</a:t>
            </a:r>
            <a:r>
              <a:rPr kumimoji="0" lang="en-US" sz="2200" b="0" i="0" u="none" strike="noStrike" cap="none" normalizeH="0" baseline="0" dirty="0" smtClean="0">
                <a:ln>
                  <a:noFill/>
                </a:ln>
                <a:solidFill>
                  <a:srgbClr val="211F1F"/>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211F1F"/>
                </a:solidFill>
                <a:effectLst/>
                <a:latin typeface="Times New Roman" pitchFamily="18" charset="0"/>
                <a:cs typeface="Times New Roman" pitchFamily="18" charset="0"/>
              </a:rPr>
              <a:t>là</a:t>
            </a:r>
            <a:r>
              <a:rPr kumimoji="0" lang="en-US" sz="2200" b="0" i="0" u="none" strike="noStrike" cap="none" normalizeH="0" baseline="0" dirty="0" smtClean="0">
                <a:ln>
                  <a:noFill/>
                </a:ln>
                <a:solidFill>
                  <a:srgbClr val="211F1F"/>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211F1F"/>
                </a:solidFill>
                <a:effectLst/>
                <a:latin typeface="Times New Roman" pitchFamily="18" charset="0"/>
                <a:cs typeface="Times New Roman" pitchFamily="18" charset="0"/>
              </a:rPr>
              <a:t>trận</a:t>
            </a:r>
            <a:r>
              <a:rPr kumimoji="0" lang="en-US" sz="2200" b="0" i="0" u="none" strike="noStrike" cap="none" normalizeH="0" baseline="0" dirty="0" smtClean="0">
                <a:ln>
                  <a:noFill/>
                </a:ln>
                <a:solidFill>
                  <a:srgbClr val="211F1F"/>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211F1F"/>
                </a:solidFill>
                <a:effectLst/>
                <a:latin typeface="Times New Roman" pitchFamily="18" charset="0"/>
                <a:cs typeface="Times New Roman" pitchFamily="18" charset="0"/>
              </a:rPr>
              <a:t>mưa</a:t>
            </a:r>
            <a:r>
              <a:rPr kumimoji="0" lang="en-US" sz="2200" b="0" i="0" u="none" strike="noStrike" cap="none" normalizeH="0" baseline="0" dirty="0" smtClean="0">
                <a:ln>
                  <a:noFill/>
                </a:ln>
                <a:solidFill>
                  <a:srgbClr val="211F1F"/>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211F1F"/>
                </a:solidFill>
                <a:effectLst/>
                <a:latin typeface="Times New Roman" pitchFamily="18" charset="0"/>
                <a:cs typeface="Times New Roman" pitchFamily="18" charset="0"/>
              </a:rPr>
              <a:t>rào</a:t>
            </a:r>
            <a:r>
              <a:rPr kumimoji="0" lang="en-US" sz="2200" b="0" i="0" u="none" strike="noStrike" cap="none" normalizeH="0" baseline="0" dirty="0" smtClean="0">
                <a:ln>
                  <a:noFill/>
                </a:ln>
                <a:solidFill>
                  <a:srgbClr val="211F1F"/>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211F1F"/>
                </a:solidFill>
                <a:effectLst/>
                <a:latin typeface="Times New Roman" pitchFamily="18" charset="0"/>
                <a:cs typeface="Times New Roman" pitchFamily="18" charset="0"/>
              </a:rPr>
              <a:t>chiều</a:t>
            </a:r>
            <a:r>
              <a:rPr kumimoji="0" lang="en-US" sz="2200" b="0" i="0" u="none" strike="noStrike" cap="none" normalizeH="0" baseline="0" dirty="0" smtClean="0">
                <a:ln>
                  <a:noFill/>
                </a:ln>
                <a:solidFill>
                  <a:srgbClr val="211F1F"/>
                </a:solidFill>
                <a:effectLst/>
                <a:latin typeface="Times New Roman" pitchFamily="18" charset="0"/>
                <a:cs typeface="Times New Roman" pitchFamily="18" charset="0"/>
              </a:rPr>
              <a:t> nay </a:t>
            </a:r>
            <a:r>
              <a:rPr kumimoji="0" lang="en-US" sz="2200" b="0" i="0" u="none" strike="noStrike" cap="none" normalizeH="0" baseline="0" dirty="0" err="1" smtClean="0">
                <a:ln>
                  <a:noFill/>
                </a:ln>
                <a:solidFill>
                  <a:srgbClr val="211F1F"/>
                </a:solidFill>
                <a:effectLst/>
                <a:latin typeface="Times New Roman" pitchFamily="18" charset="0"/>
                <a:cs typeface="Times New Roman" pitchFamily="18" charset="0"/>
              </a:rPr>
              <a:t>đã</a:t>
            </a:r>
            <a:r>
              <a:rPr kumimoji="0" lang="en-US" sz="2200" b="0" i="0" u="none" strike="noStrike" cap="none" normalizeH="0" baseline="0" dirty="0" smtClean="0">
                <a:ln>
                  <a:noFill/>
                </a:ln>
                <a:solidFill>
                  <a:srgbClr val="211F1F"/>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211F1F"/>
                </a:solidFill>
                <a:effectLst/>
                <a:latin typeface="Times New Roman" pitchFamily="18" charset="0"/>
                <a:cs typeface="Times New Roman" pitchFamily="18" charset="0"/>
              </a:rPr>
              <a:t>đổ</a:t>
            </a:r>
            <a:r>
              <a:rPr kumimoji="0" lang="en-US" sz="2200" b="0" i="0" u="none" strike="noStrike" cap="none" normalizeH="0" baseline="0" dirty="0" smtClean="0">
                <a:ln>
                  <a:noFill/>
                </a:ln>
                <a:solidFill>
                  <a:srgbClr val="211F1F"/>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211F1F"/>
                </a:solidFill>
                <a:effectLst/>
                <a:latin typeface="Times New Roman" pitchFamily="18" charset="0"/>
                <a:cs typeface="Times New Roman" pitchFamily="18" charset="0"/>
              </a:rPr>
              <a:t>xuống</a:t>
            </a:r>
            <a:r>
              <a:rPr kumimoji="0" lang="en-US" sz="2200" b="0" i="0" u="none" strike="noStrike" cap="none" normalizeH="0" baseline="0" dirty="0" smtClean="0">
                <a:ln>
                  <a:noFill/>
                </a:ln>
                <a:solidFill>
                  <a:srgbClr val="211F1F"/>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211F1F"/>
                </a:solidFill>
                <a:effectLst/>
                <a:latin typeface="Times New Roman" pitchFamily="18" charset="0"/>
                <a:cs typeface="Times New Roman" pitchFamily="18" charset="0"/>
              </a:rPr>
              <a:t>Lộp</a:t>
            </a:r>
            <a:r>
              <a:rPr kumimoji="0" lang="en-US" sz="2200" b="0" i="0" u="none" strike="noStrike" cap="none" normalizeH="0" baseline="0" dirty="0" smtClean="0">
                <a:ln>
                  <a:noFill/>
                </a:ln>
                <a:solidFill>
                  <a:srgbClr val="211F1F"/>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211F1F"/>
                </a:solidFill>
                <a:effectLst/>
                <a:latin typeface="Times New Roman" pitchFamily="18" charset="0"/>
                <a:cs typeface="Times New Roman" pitchFamily="18" charset="0"/>
              </a:rPr>
              <a:t>bộp</a:t>
            </a:r>
            <a:r>
              <a:rPr kumimoji="0" lang="en-US" sz="2200" b="0" i="0" u="none" strike="noStrike" cap="none" normalizeH="0" baseline="0" dirty="0" smtClean="0">
                <a:ln>
                  <a:noFill/>
                </a:ln>
                <a:solidFill>
                  <a:srgbClr val="211F1F"/>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211F1F"/>
                </a:solidFill>
                <a:effectLst/>
                <a:latin typeface="Times New Roman" pitchFamily="18" charset="0"/>
                <a:cs typeface="Times New Roman" pitchFamily="18" charset="0"/>
              </a:rPr>
              <a:t>Lộp</a:t>
            </a:r>
            <a:r>
              <a:rPr kumimoji="0" lang="en-US" sz="2200" b="0" i="0" u="none" strike="noStrike" cap="none" normalizeH="0" baseline="0" dirty="0" smtClean="0">
                <a:ln>
                  <a:noFill/>
                </a:ln>
                <a:solidFill>
                  <a:srgbClr val="211F1F"/>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211F1F"/>
                </a:solidFill>
                <a:effectLst/>
                <a:latin typeface="Times New Roman" pitchFamily="18" charset="0"/>
                <a:cs typeface="Times New Roman" pitchFamily="18" charset="0"/>
              </a:rPr>
              <a:t>bộp</a:t>
            </a:r>
            <a:r>
              <a:rPr kumimoji="0" lang="en-US" sz="2200" b="0" i="0" u="none" strike="noStrike" cap="none" normalizeH="0" baseline="0" dirty="0" smtClean="0">
                <a:ln>
                  <a:noFill/>
                </a:ln>
                <a:solidFill>
                  <a:srgbClr val="211F1F"/>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211F1F"/>
                </a:solidFill>
                <a:effectLst/>
                <a:latin typeface="Times New Roman" pitchFamily="18" charset="0"/>
                <a:cs typeface="Times New Roman" pitchFamily="18" charset="0"/>
              </a:rPr>
              <a:t>Âm</a:t>
            </a:r>
            <a:r>
              <a:rPr kumimoji="0" lang="en-US" sz="2200" b="0" i="0" u="none" strike="noStrike" cap="none" normalizeH="0" baseline="0" dirty="0" smtClean="0">
                <a:ln>
                  <a:noFill/>
                </a:ln>
                <a:solidFill>
                  <a:srgbClr val="211F1F"/>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211F1F"/>
                </a:solidFill>
                <a:effectLst/>
                <a:latin typeface="Times New Roman" pitchFamily="18" charset="0"/>
                <a:cs typeface="Times New Roman" pitchFamily="18" charset="0"/>
              </a:rPr>
              <a:t>thanh</a:t>
            </a:r>
            <a:r>
              <a:rPr kumimoji="0" lang="en-US" sz="2200" b="0" i="0" u="none" strike="noStrike" cap="none" normalizeH="0" baseline="0" dirty="0" smtClean="0">
                <a:ln>
                  <a:noFill/>
                </a:ln>
                <a:solidFill>
                  <a:srgbClr val="211F1F"/>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211F1F"/>
                </a:solidFill>
                <a:effectLst/>
                <a:latin typeface="Times New Roman" pitchFamily="18" charset="0"/>
                <a:cs typeface="Times New Roman" pitchFamily="18" charset="0"/>
              </a:rPr>
              <a:t>vang</a:t>
            </a:r>
            <a:r>
              <a:rPr kumimoji="0" lang="en-US" sz="2200" b="0" i="0" u="none" strike="noStrike" cap="none" normalizeH="0" baseline="0" dirty="0" smtClean="0">
                <a:ln>
                  <a:noFill/>
                </a:ln>
                <a:solidFill>
                  <a:srgbClr val="211F1F"/>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211F1F"/>
                </a:solidFill>
                <a:effectLst/>
                <a:latin typeface="Times New Roman" pitchFamily="18" charset="0"/>
                <a:cs typeface="Times New Roman" pitchFamily="18" charset="0"/>
              </a:rPr>
              <a:t>lên</a:t>
            </a:r>
            <a:r>
              <a:rPr kumimoji="0" lang="en-US" sz="2200" b="0" i="0" u="none" strike="noStrike" cap="none" normalizeH="0" baseline="0" dirty="0" smtClean="0">
                <a:ln>
                  <a:noFill/>
                </a:ln>
                <a:solidFill>
                  <a:srgbClr val="211F1F"/>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211F1F"/>
                </a:solidFill>
                <a:effectLst/>
                <a:latin typeface="Times New Roman" pitchFamily="18" charset="0"/>
                <a:cs typeface="Times New Roman" pitchFamily="18" charset="0"/>
              </a:rPr>
              <a:t>như</a:t>
            </a:r>
            <a:r>
              <a:rPr kumimoji="0" lang="en-US" sz="2200" b="0" i="0" u="none" strike="noStrike" cap="none" normalizeH="0" baseline="0" dirty="0" smtClean="0">
                <a:ln>
                  <a:noFill/>
                </a:ln>
                <a:solidFill>
                  <a:srgbClr val="211F1F"/>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211F1F"/>
                </a:solidFill>
                <a:effectLst/>
                <a:latin typeface="Times New Roman" pitchFamily="18" charset="0"/>
                <a:cs typeface="Times New Roman" pitchFamily="18" charset="0"/>
              </a:rPr>
              <a:t>bản</a:t>
            </a:r>
            <a:r>
              <a:rPr kumimoji="0" lang="en-US" sz="2200" b="0" i="0" u="none" strike="noStrike" cap="none" normalizeH="0" baseline="0" dirty="0" smtClean="0">
                <a:ln>
                  <a:noFill/>
                </a:ln>
                <a:solidFill>
                  <a:srgbClr val="211F1F"/>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211F1F"/>
                </a:solidFill>
                <a:effectLst/>
                <a:latin typeface="Times New Roman" pitchFamily="18" charset="0"/>
                <a:cs typeface="Times New Roman" pitchFamily="18" charset="0"/>
              </a:rPr>
              <a:t>nhạc</a:t>
            </a:r>
            <a:r>
              <a:rPr kumimoji="0" lang="en-US" sz="2200" b="0" i="0" u="none" strike="noStrike" cap="none" normalizeH="0" baseline="0" dirty="0" smtClean="0">
                <a:ln>
                  <a:noFill/>
                </a:ln>
                <a:solidFill>
                  <a:srgbClr val="211F1F"/>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211F1F"/>
                </a:solidFill>
                <a:effectLst/>
                <a:latin typeface="Times New Roman" pitchFamily="18" charset="0"/>
                <a:cs typeface="Times New Roman" pitchFamily="18" charset="0"/>
              </a:rPr>
              <a:t>giao</a:t>
            </a:r>
            <a:r>
              <a:rPr kumimoji="0" lang="en-US" sz="2200" b="0" i="0" u="none" strike="noStrike" cap="none" normalizeH="0" baseline="0" dirty="0" smtClean="0">
                <a:ln>
                  <a:noFill/>
                </a:ln>
                <a:solidFill>
                  <a:srgbClr val="211F1F"/>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211F1F"/>
                </a:solidFill>
                <a:effectLst/>
                <a:latin typeface="Times New Roman" pitchFamily="18" charset="0"/>
                <a:cs typeface="Times New Roman" pitchFamily="18" charset="0"/>
              </a:rPr>
              <a:t>mùa</a:t>
            </a:r>
            <a:r>
              <a:rPr kumimoji="0" lang="en-US" sz="2200" b="0" i="0" u="none" strike="noStrike" cap="none" normalizeH="0" baseline="0" dirty="0" smtClean="0">
                <a:ln>
                  <a:noFill/>
                </a:ln>
                <a:solidFill>
                  <a:srgbClr val="211F1F"/>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211F1F"/>
                </a:solidFill>
                <a:effectLst/>
                <a:latin typeface="Times New Roman" pitchFamily="18" charset="0"/>
                <a:cs typeface="Times New Roman" pitchFamily="18" charset="0"/>
              </a:rPr>
              <a:t>Vịt</a:t>
            </a:r>
            <a:r>
              <a:rPr kumimoji="0" lang="en-US" sz="2200" b="0" i="0" u="none" strike="noStrike" cap="none" normalizeH="0" baseline="0" dirty="0" smtClean="0">
                <a:ln>
                  <a:noFill/>
                </a:ln>
                <a:solidFill>
                  <a:srgbClr val="211F1F"/>
                </a:solidFill>
                <a:effectLst/>
                <a:latin typeface="Times New Roman" pitchFamily="18" charset="0"/>
                <a:cs typeface="Times New Roman" pitchFamily="18" charset="0"/>
              </a:rPr>
              <a:t> con </a:t>
            </a:r>
            <a:r>
              <a:rPr kumimoji="0" lang="en-US" sz="2200" b="0" i="0" u="none" strike="noStrike" cap="none" normalizeH="0" baseline="0" dirty="0" err="1" smtClean="0">
                <a:ln>
                  <a:noFill/>
                </a:ln>
                <a:solidFill>
                  <a:srgbClr val="211F1F"/>
                </a:solidFill>
                <a:effectLst/>
                <a:latin typeface="Times New Roman" pitchFamily="18" charset="0"/>
                <a:cs typeface="Times New Roman" pitchFamily="18" charset="0"/>
              </a:rPr>
              <a:t>ngắm</a:t>
            </a:r>
            <a:r>
              <a:rPr kumimoji="0" lang="en-US" sz="2200" b="0" i="0" u="none" strike="noStrike" cap="none" normalizeH="0" baseline="0" dirty="0" smtClean="0">
                <a:ln>
                  <a:noFill/>
                </a:ln>
                <a:solidFill>
                  <a:srgbClr val="211F1F"/>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211F1F"/>
                </a:solidFill>
                <a:effectLst/>
                <a:latin typeface="Times New Roman" pitchFamily="18" charset="0"/>
                <a:cs typeface="Times New Roman" pitchFamily="18" charset="0"/>
              </a:rPr>
              <a:t>nhìn</a:t>
            </a:r>
            <a:r>
              <a:rPr kumimoji="0" lang="en-US" sz="2200" b="0" i="0" u="none" strike="noStrike" cap="none" normalizeH="0" baseline="0" dirty="0" smtClean="0">
                <a:ln>
                  <a:noFill/>
                </a:ln>
                <a:solidFill>
                  <a:srgbClr val="211F1F"/>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211F1F"/>
                </a:solidFill>
                <a:effectLst/>
                <a:latin typeface="Times New Roman" pitchFamily="18" charset="0"/>
                <a:cs typeface="Times New Roman" pitchFamily="18" charset="0"/>
              </a:rPr>
              <a:t>và</a:t>
            </a:r>
            <a:r>
              <a:rPr kumimoji="0" lang="en-US" sz="2200" b="0" i="0" u="none" strike="noStrike" cap="none" normalizeH="0" baseline="0" dirty="0" smtClean="0">
                <a:ln>
                  <a:noFill/>
                </a:ln>
                <a:solidFill>
                  <a:srgbClr val="211F1F"/>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211F1F"/>
                </a:solidFill>
                <a:effectLst/>
                <a:latin typeface="Times New Roman" pitchFamily="18" charset="0"/>
                <a:cs typeface="Times New Roman" pitchFamily="18" charset="0"/>
              </a:rPr>
              <a:t>cảm</a:t>
            </a:r>
            <a:r>
              <a:rPr kumimoji="0" lang="en-US" sz="2200" b="0" i="0" u="none" strike="noStrike" cap="none" normalizeH="0" baseline="0" dirty="0" smtClean="0">
                <a:ln>
                  <a:noFill/>
                </a:ln>
                <a:solidFill>
                  <a:srgbClr val="211F1F"/>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211F1F"/>
                </a:solidFill>
                <a:effectLst/>
                <a:latin typeface="Times New Roman" pitchFamily="18" charset="0"/>
                <a:cs typeface="Times New Roman" pitchFamily="18" charset="0"/>
              </a:rPr>
              <a:t>thấy</a:t>
            </a:r>
            <a:r>
              <a:rPr kumimoji="0" lang="en-US" sz="2200" b="0" i="0" u="none" strike="noStrike" cap="none" normalizeH="0" baseline="0" dirty="0" smtClean="0">
                <a:ln>
                  <a:noFill/>
                </a:ln>
                <a:solidFill>
                  <a:srgbClr val="211F1F"/>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211F1F"/>
                </a:solidFill>
                <a:effectLst/>
                <a:latin typeface="Times New Roman" pitchFamily="18" charset="0"/>
                <a:cs typeface="Times New Roman" pitchFamily="18" charset="0"/>
              </a:rPr>
              <a:t>rất</a:t>
            </a:r>
            <a:r>
              <a:rPr kumimoji="0" lang="en-US" sz="2200" b="0" i="0" u="none" strike="noStrike" cap="none" normalizeH="0" baseline="0" dirty="0" smtClean="0">
                <a:ln>
                  <a:noFill/>
                </a:ln>
                <a:solidFill>
                  <a:srgbClr val="211F1F"/>
                </a:solidFill>
                <a:effectLst/>
                <a:latin typeface="Times New Roman" pitchFamily="18" charset="0"/>
                <a:cs typeface="Times New Roman" pitchFamily="18" charset="0"/>
              </a:rPr>
              <a:t> sung </a:t>
            </a:r>
            <a:r>
              <a:rPr kumimoji="0" lang="en-US" sz="2200" b="0" i="0" u="none" strike="noStrike" cap="none" normalizeH="0" baseline="0" dirty="0" err="1" smtClean="0">
                <a:ln>
                  <a:noFill/>
                </a:ln>
                <a:solidFill>
                  <a:srgbClr val="211F1F"/>
                </a:solidFill>
                <a:effectLst/>
                <a:latin typeface="Times New Roman" pitchFamily="18" charset="0"/>
                <a:cs typeface="Times New Roman" pitchFamily="18" charset="0"/>
              </a:rPr>
              <a:t>sướng</a:t>
            </a:r>
            <a:r>
              <a:rPr kumimoji="0" lang="en-US" sz="2200" b="0" i="0" u="none" strike="noStrike" cap="none" normalizeH="0" baseline="0" dirty="0" smtClean="0">
                <a:ln>
                  <a:noFill/>
                </a:ln>
                <a:solidFill>
                  <a:srgbClr val="211F1F"/>
                </a:solidFill>
                <a:effectLst/>
                <a:latin typeface="Times New Roman" pitchFamily="18" charset="0"/>
                <a:cs typeface="Times New Roman" pitchFamily="18" charset="0"/>
              </a:rPr>
              <a:t>.</a:t>
            </a:r>
            <a:r>
              <a:rPr kumimoji="0" lang="en-US" sz="2200" b="0" i="0" u="none" strike="noStrike" cap="none" normalizeH="0" baseline="0" dirty="0" smtClean="0">
                <a:ln>
                  <a:noFill/>
                </a:ln>
                <a:solidFill>
                  <a:schemeClr val="tx1"/>
                </a:solidFill>
                <a:effectLst/>
                <a:latin typeface="Times New Roman" pitchFamily="18" charset="0"/>
                <a:cs typeface="Times New Roman" pitchFamily="18" charset="0"/>
              </a:rPr>
              <a:t> </a:t>
            </a:r>
          </a:p>
        </p:txBody>
      </p:sp>
      <p:sp>
        <p:nvSpPr>
          <p:cNvPr id="5" name="Rectangle 4"/>
          <p:cNvSpPr/>
          <p:nvPr/>
        </p:nvSpPr>
        <p:spPr>
          <a:xfrm>
            <a:off x="7136" y="5411450"/>
            <a:ext cx="9136864" cy="1446550"/>
          </a:xfrm>
          <a:prstGeom prst="rect">
            <a:avLst/>
          </a:prstGeom>
          <a:solidFill>
            <a:schemeClr val="accent6">
              <a:lumMod val="60000"/>
              <a:lumOff val="40000"/>
            </a:schemeClr>
          </a:solidFill>
        </p:spPr>
        <p:txBody>
          <a:bodyPr wrap="square">
            <a:spAutoFit/>
          </a:bodyPr>
          <a:lstStyle/>
          <a:p>
            <a:pPr algn="just"/>
            <a:r>
              <a:rPr lang="vi-VN" sz="2200" dirty="0">
                <a:solidFill>
                  <a:srgbClr val="002060"/>
                </a:solidFill>
                <a:latin typeface="+mj-lt"/>
              </a:rPr>
              <a:t>Cơn mưa ngớt dần, bầu trời sáng hẳn ra. Những đám mây đen biến đâu mất. Vịt con lạch bạch chạy ra luống rau mới trồng hôm trước: “Ôi chao! Sao những ngọn rau xanh mởn lạ lùng thế này!”. Vịt con chạy ào tới, dang đôi cánh nâng niu những giọt nước. Vịt con thì thầm: “Sao các bạn lại thành mưa được thế</a:t>
            </a:r>
            <a:r>
              <a:rPr lang="vi-VN" sz="2200" dirty="0" smtClean="0">
                <a:solidFill>
                  <a:srgbClr val="002060"/>
                </a:solidFill>
                <a:latin typeface="+mj-lt"/>
              </a:rPr>
              <a:t>?”.</a:t>
            </a:r>
            <a:endParaRPr lang="en-US" sz="2000" dirty="0">
              <a:solidFill>
                <a:srgbClr val="002060"/>
              </a:solidFill>
            </a:endParaRPr>
          </a:p>
        </p:txBody>
      </p:sp>
    </p:spTree>
    <p:extLst>
      <p:ext uri="{BB962C8B-B14F-4D97-AF65-F5344CB8AC3E}">
        <p14:creationId xmlns:p14="http://schemas.microsoft.com/office/powerpoint/2010/main" val="8352287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iáo án truyện nàng tiên mưa"/>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4725144"/>
          </a:xfrm>
          <a:prstGeom prst="rect">
            <a:avLst/>
          </a:prstGeom>
          <a:noFill/>
          <a:ln>
            <a:noFill/>
          </a:ln>
        </p:spPr>
      </p:pic>
      <p:sp>
        <p:nvSpPr>
          <p:cNvPr id="3" name="Rectangle 2"/>
          <p:cNvSpPr/>
          <p:nvPr/>
        </p:nvSpPr>
        <p:spPr>
          <a:xfrm>
            <a:off x="0" y="4365104"/>
            <a:ext cx="9144000" cy="2462213"/>
          </a:xfrm>
          <a:prstGeom prst="rect">
            <a:avLst/>
          </a:prstGeom>
          <a:solidFill>
            <a:schemeClr val="accent6">
              <a:lumMod val="60000"/>
              <a:lumOff val="40000"/>
            </a:schemeClr>
          </a:solidFill>
        </p:spPr>
        <p:txBody>
          <a:bodyPr wrap="square">
            <a:spAutoFit/>
          </a:bodyPr>
          <a:lstStyle/>
          <a:p>
            <a:pPr algn="just"/>
            <a:r>
              <a:rPr lang="vi-VN" sz="2200" dirty="0" smtClean="0">
                <a:solidFill>
                  <a:srgbClr val="002060"/>
                </a:solidFill>
                <a:latin typeface="+mj-lt"/>
              </a:rPr>
              <a:t>– </a:t>
            </a:r>
            <a:r>
              <a:rPr lang="vi-VN" sz="2200" dirty="0">
                <a:solidFill>
                  <a:srgbClr val="002060"/>
                </a:solidFill>
                <a:latin typeface="+mj-lt"/>
              </a:rPr>
              <a:t>Vịt con biết không? Hơi nước bốc lên trời tạo thành những đám mây đen. Khi gặp không khí lạnh, những đám mây tụ lại thành mưa rơi xuống mặt đất và chúng tôi lại trở thành những hạt nước bé xíu </a:t>
            </a:r>
            <a:r>
              <a:rPr lang="vi-VN" sz="2200">
                <a:solidFill>
                  <a:srgbClr val="002060"/>
                </a:solidFill>
                <a:latin typeface="+mj-lt"/>
              </a:rPr>
              <a:t>đấy</a:t>
            </a:r>
            <a:r>
              <a:rPr lang="vi-VN" sz="2200" smtClean="0">
                <a:solidFill>
                  <a:srgbClr val="002060"/>
                </a:solidFill>
                <a:latin typeface="+mj-lt"/>
              </a:rPr>
              <a:t>!</a:t>
            </a:r>
            <a:endParaRPr lang="en-US" sz="2200" smtClean="0">
              <a:solidFill>
                <a:srgbClr val="002060"/>
              </a:solidFill>
              <a:latin typeface="+mj-lt"/>
            </a:endParaRPr>
          </a:p>
          <a:p>
            <a:r>
              <a:rPr lang="vi-VN" sz="2200" smtClean="0">
                <a:solidFill>
                  <a:srgbClr val="002060"/>
                </a:solidFill>
                <a:latin typeface="+mj-lt"/>
              </a:rPr>
              <a:t>– </a:t>
            </a:r>
            <a:r>
              <a:rPr lang="vi-VN" sz="2200" dirty="0">
                <a:solidFill>
                  <a:srgbClr val="002060"/>
                </a:solidFill>
                <a:latin typeface="+mj-lt"/>
              </a:rPr>
              <a:t>Những hạt nước thi nhau kể với Vịt con.</a:t>
            </a:r>
            <a:r>
              <a:rPr lang="vi-VN" sz="2200" dirty="0" smtClean="0">
                <a:solidFill>
                  <a:srgbClr val="002060"/>
                </a:solidFill>
                <a:latin typeface="+mj-lt"/>
              </a:rPr>
              <a:t/>
            </a:r>
            <a:br>
              <a:rPr lang="vi-VN" sz="2200" dirty="0" smtClean="0">
                <a:solidFill>
                  <a:srgbClr val="002060"/>
                </a:solidFill>
                <a:latin typeface="+mj-lt"/>
              </a:rPr>
            </a:br>
            <a:r>
              <a:rPr lang="vi-VN" sz="2200" dirty="0">
                <a:solidFill>
                  <a:srgbClr val="002060"/>
                </a:solidFill>
                <a:latin typeface="+mj-lt"/>
              </a:rPr>
              <a:t>– Ôi, hay quá! – Vịt con reo lên – Vậy thì từ nay, Vịt con sẽ không gọi các bạn là những hạt nước bé xíu nữa đâu mà sẽ gọi các bạn là những “nàng tiên mưa” nhé! Các bạn có thích không?</a:t>
            </a:r>
            <a:endParaRPr lang="en-US" sz="2200" dirty="0">
              <a:solidFill>
                <a:srgbClr val="002060"/>
              </a:solidFill>
              <a:latin typeface="+mj-lt"/>
            </a:endParaRPr>
          </a:p>
        </p:txBody>
      </p:sp>
    </p:spTree>
    <p:extLst>
      <p:ext uri="{BB962C8B-B14F-4D97-AF65-F5344CB8AC3E}">
        <p14:creationId xmlns:p14="http://schemas.microsoft.com/office/powerpoint/2010/main" val="41717804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iáo án truyện nàng tiên mưa"/>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23495"/>
            <a:ext cx="9143999" cy="6044783"/>
          </a:xfrm>
          <a:prstGeom prst="rect">
            <a:avLst/>
          </a:prstGeom>
          <a:noFill/>
          <a:ln>
            <a:noFill/>
          </a:ln>
        </p:spPr>
      </p:pic>
      <p:sp>
        <p:nvSpPr>
          <p:cNvPr id="3" name="Rectangle 2"/>
          <p:cNvSpPr/>
          <p:nvPr/>
        </p:nvSpPr>
        <p:spPr>
          <a:xfrm>
            <a:off x="0" y="6027003"/>
            <a:ext cx="9176226" cy="830997"/>
          </a:xfrm>
          <a:prstGeom prst="rect">
            <a:avLst/>
          </a:prstGeom>
          <a:solidFill>
            <a:schemeClr val="accent6">
              <a:lumMod val="60000"/>
              <a:lumOff val="40000"/>
            </a:schemeClr>
          </a:solidFill>
        </p:spPr>
        <p:txBody>
          <a:bodyPr wrap="square">
            <a:spAutoFit/>
          </a:bodyPr>
          <a:lstStyle/>
          <a:p>
            <a:pPr algn="just"/>
            <a:r>
              <a:rPr lang="vi-VN" sz="2400" dirty="0">
                <a:solidFill>
                  <a:srgbClr val="002060"/>
                </a:solidFill>
                <a:latin typeface="Times New Roman" pitchFamily="18" charset="0"/>
                <a:cs typeface="Times New Roman" pitchFamily="18" charset="0"/>
              </a:rPr>
              <a:t>Những “Nàng tiên mưa” thích thú, cười rung những ngọn rau, và tí tách rơi xuống chơi đùa với Vịt con.</a:t>
            </a:r>
            <a:endParaRPr lang="en-US" sz="2400"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21117438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1" descr="023.png"/>
          <p:cNvPicPr>
            <a:picLocks noGrp="1" noChangeAspect="1"/>
          </p:cNvPicPr>
          <p:nvPr isPhoto="1"/>
        </p:nvPicPr>
        <p:blipFill>
          <a:blip r:embed="rId2" cstate="print"/>
          <a:srcRect l="9167" t="14775" r="9167" b="13277"/>
          <a:stretch>
            <a:fillRect/>
          </a:stretch>
        </p:blipFill>
        <p:spPr bwMode="auto">
          <a:xfrm>
            <a:off x="-76200" y="0"/>
            <a:ext cx="9220200" cy="6858000"/>
          </a:xfrm>
          <a:prstGeom prst="rect">
            <a:avLst/>
          </a:prstGeom>
          <a:noFill/>
          <a:ln w="9525">
            <a:noFill/>
            <a:miter lim="800000"/>
            <a:headEnd/>
            <a:tailEnd/>
          </a:ln>
        </p:spPr>
      </p:pic>
      <p:sp>
        <p:nvSpPr>
          <p:cNvPr id="99331" name="WordArt 3"/>
          <p:cNvSpPr>
            <a:spLocks noChangeArrowheads="1" noChangeShapeType="1" noTextEdit="1"/>
          </p:cNvSpPr>
          <p:nvPr/>
        </p:nvSpPr>
        <p:spPr bwMode="auto">
          <a:xfrm>
            <a:off x="457200" y="457200"/>
            <a:ext cx="4724400" cy="1143000"/>
          </a:xfrm>
          <a:prstGeom prst="rect">
            <a:avLst/>
          </a:prstGeom>
        </p:spPr>
        <p:txBody>
          <a:bodyPr wrap="none" fromWordArt="1">
            <a:prstTxWarp prst="textDeflate">
              <a:avLst>
                <a:gd name="adj" fmla="val 18750"/>
              </a:avLst>
            </a:prstTxWarp>
          </a:bodyPr>
          <a:lstStyle/>
          <a:p>
            <a:pPr algn="ctr"/>
            <a:r>
              <a:rPr lang="vi-VN" sz="2800" b="1" kern="10" dirty="0">
                <a:ln w="9525">
                  <a:solidFill>
                    <a:schemeClr val="tx1"/>
                  </a:solidFill>
                  <a:round/>
                  <a:headEnd/>
                  <a:tailEnd/>
                </a:ln>
                <a:solidFill>
                  <a:srgbClr val="003366"/>
                </a:solidFill>
                <a:effectLst>
                  <a:outerShdw dist="45791" dir="2021404" algn="ctr" rotWithShape="0">
                    <a:srgbClr val="B2B2B2">
                      <a:alpha val="79999"/>
                    </a:srgbClr>
                  </a:outerShdw>
                </a:effectLst>
                <a:latin typeface="Times New Roman"/>
                <a:cs typeface="Times New Roman"/>
              </a:rPr>
              <a:t>Hoạt động </a:t>
            </a:r>
            <a:r>
              <a:rPr lang="en-US" sz="2800" b="1" kern="10" dirty="0" smtClean="0">
                <a:ln w="9525">
                  <a:solidFill>
                    <a:schemeClr val="tx1"/>
                  </a:solidFill>
                  <a:round/>
                  <a:headEnd/>
                  <a:tailEnd/>
                </a:ln>
                <a:solidFill>
                  <a:srgbClr val="003366"/>
                </a:solidFill>
                <a:effectLst>
                  <a:outerShdw dist="45791" dir="2021404" algn="ctr" rotWithShape="0">
                    <a:srgbClr val="B2B2B2">
                      <a:alpha val="79999"/>
                    </a:srgbClr>
                  </a:outerShdw>
                </a:effectLst>
                <a:latin typeface="Times New Roman"/>
                <a:cs typeface="Times New Roman"/>
              </a:rPr>
              <a:t>3</a:t>
            </a:r>
            <a:endParaRPr lang="en-US" sz="2800" b="1" kern="10" dirty="0">
              <a:ln w="9525">
                <a:solidFill>
                  <a:schemeClr val="tx1"/>
                </a:solidFill>
                <a:round/>
                <a:headEnd/>
                <a:tailEnd/>
              </a:ln>
              <a:solidFill>
                <a:srgbClr val="003366"/>
              </a:solidFill>
              <a:effectLst>
                <a:outerShdw dist="45791" dir="2021404" algn="ctr" rotWithShape="0">
                  <a:srgbClr val="B2B2B2">
                    <a:alpha val="79999"/>
                  </a:srgbClr>
                </a:outerShdw>
              </a:effectLst>
              <a:latin typeface="Times New Roman"/>
              <a:cs typeface="Times New Roman"/>
            </a:endParaRPr>
          </a:p>
        </p:txBody>
      </p:sp>
      <p:sp>
        <p:nvSpPr>
          <p:cNvPr id="99332" name="WordArt 4"/>
          <p:cNvSpPr>
            <a:spLocks noChangeArrowheads="1" noChangeShapeType="1" noTextEdit="1"/>
          </p:cNvSpPr>
          <p:nvPr/>
        </p:nvSpPr>
        <p:spPr bwMode="auto">
          <a:xfrm>
            <a:off x="3347864" y="1676400"/>
            <a:ext cx="5491336" cy="1905000"/>
          </a:xfrm>
          <a:prstGeom prst="rect">
            <a:avLst/>
          </a:prstGeom>
        </p:spPr>
        <p:txBody>
          <a:bodyPr wrap="none" fromWordArt="1">
            <a:prstTxWarp prst="textDeflateBottom">
              <a:avLst>
                <a:gd name="adj" fmla="val 53125"/>
              </a:avLst>
            </a:prstTxWarp>
          </a:bodyPr>
          <a:lstStyle/>
          <a:p>
            <a:pPr algn="ctr"/>
            <a:r>
              <a:rPr lang="en-US" sz="2800" b="1" kern="10" dirty="0" smtClean="0">
                <a:ln w="9525">
                  <a:solidFill>
                    <a:schemeClr val="tx1"/>
                  </a:solidFill>
                  <a:round/>
                  <a:headEnd/>
                  <a:tailEnd/>
                </a:ln>
                <a:solidFill>
                  <a:srgbClr val="008000"/>
                </a:solidFill>
                <a:effectLst>
                  <a:outerShdw dist="45791" dir="2021404" algn="ctr" rotWithShape="0">
                    <a:srgbClr val="B2B2B2">
                      <a:alpha val="79999"/>
                    </a:srgbClr>
                  </a:outerShdw>
                </a:effectLst>
                <a:latin typeface="Times New Roman"/>
                <a:cs typeface="Times New Roman"/>
              </a:rPr>
              <a:t>Đ</a:t>
            </a:r>
            <a:r>
              <a:rPr lang="vi-VN" sz="2800" b="1" kern="10" dirty="0" smtClean="0">
                <a:ln w="9525">
                  <a:solidFill>
                    <a:schemeClr val="tx1"/>
                  </a:solidFill>
                  <a:round/>
                  <a:headEnd/>
                  <a:tailEnd/>
                </a:ln>
                <a:solidFill>
                  <a:srgbClr val="008000"/>
                </a:solidFill>
                <a:effectLst>
                  <a:outerShdw dist="45791" dir="2021404" algn="ctr" rotWithShape="0">
                    <a:srgbClr val="B2B2B2">
                      <a:alpha val="79999"/>
                    </a:srgbClr>
                  </a:outerShdw>
                </a:effectLst>
                <a:latin typeface="Times New Roman"/>
                <a:cs typeface="Times New Roman"/>
              </a:rPr>
              <a:t>àm thoại </a:t>
            </a:r>
            <a:r>
              <a:rPr lang="en-US" sz="2800" b="1" kern="10" dirty="0" smtClean="0">
                <a:ln w="9525">
                  <a:solidFill>
                    <a:schemeClr val="tx1"/>
                  </a:solidFill>
                  <a:round/>
                  <a:headEnd/>
                  <a:tailEnd/>
                </a:ln>
                <a:solidFill>
                  <a:srgbClr val="008000"/>
                </a:solidFill>
                <a:effectLst>
                  <a:outerShdw dist="45791" dir="2021404" algn="ctr" rotWithShape="0">
                    <a:srgbClr val="B2B2B2">
                      <a:alpha val="79999"/>
                    </a:srgbClr>
                  </a:outerShdw>
                </a:effectLst>
                <a:latin typeface="Times New Roman"/>
                <a:cs typeface="Times New Roman"/>
              </a:rPr>
              <a:t>- </a:t>
            </a:r>
            <a:r>
              <a:rPr lang="vi-VN" sz="2800" b="1" kern="10" dirty="0" smtClean="0">
                <a:ln w="9525">
                  <a:solidFill>
                    <a:schemeClr val="tx1"/>
                  </a:solidFill>
                  <a:round/>
                  <a:headEnd/>
                  <a:tailEnd/>
                </a:ln>
                <a:solidFill>
                  <a:srgbClr val="008000"/>
                </a:solidFill>
                <a:effectLst>
                  <a:outerShdw dist="45791" dir="2021404" algn="ctr" rotWithShape="0">
                    <a:srgbClr val="B2B2B2">
                      <a:alpha val="79999"/>
                    </a:srgbClr>
                  </a:outerShdw>
                </a:effectLst>
                <a:latin typeface="Times New Roman"/>
                <a:cs typeface="Times New Roman"/>
              </a:rPr>
              <a:t>Trích dẫn</a:t>
            </a:r>
            <a:endParaRPr lang="en-US" sz="2800" b="1" kern="10" dirty="0">
              <a:ln w="9525">
                <a:solidFill>
                  <a:schemeClr val="tx1"/>
                </a:solidFill>
                <a:round/>
                <a:headEnd/>
                <a:tailEnd/>
              </a:ln>
              <a:solidFill>
                <a:srgbClr val="008000"/>
              </a:solidFill>
              <a:effectLst>
                <a:outerShdw dist="45791" dir="2021404" algn="ctr" rotWithShape="0">
                  <a:srgbClr val="B2B2B2">
                    <a:alpha val="79999"/>
                  </a:srgbClr>
                </a:outerShdw>
              </a:effectLst>
              <a:latin typeface="Times New Roman"/>
              <a:cs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withEffect">
                                  <p:stCondLst>
                                    <p:cond delay="0"/>
                                  </p:stCondLst>
                                  <p:childTnLst>
                                    <p:set>
                                      <p:cBhvr>
                                        <p:cTn id="6" dur="1" fill="hold">
                                          <p:stCondLst>
                                            <p:cond delay="0"/>
                                          </p:stCondLst>
                                        </p:cTn>
                                        <p:tgtEl>
                                          <p:spTgt spid="99331"/>
                                        </p:tgtEl>
                                        <p:attrNameLst>
                                          <p:attrName>style.visibility</p:attrName>
                                        </p:attrNameLst>
                                      </p:cBhvr>
                                      <p:to>
                                        <p:strVal val="visible"/>
                                      </p:to>
                                    </p:set>
                                    <p:animEffect transition="in" filter="box(in)">
                                      <p:cBhvr>
                                        <p:cTn id="7" dur="500"/>
                                        <p:tgtEl>
                                          <p:spTgt spid="99331"/>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99332"/>
                                        </p:tgtEl>
                                        <p:attrNameLst>
                                          <p:attrName>style.visibility</p:attrName>
                                        </p:attrNameLst>
                                      </p:cBhvr>
                                      <p:to>
                                        <p:strVal val="visible"/>
                                      </p:to>
                                    </p:set>
                                    <p:animEffect transition="in" filter="box(in)">
                                      <p:cBhvr>
                                        <p:cTn id="10" dur="500"/>
                                        <p:tgtEl>
                                          <p:spTgt spid="993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1" grpId="0" animBg="1"/>
      <p:bldP spid="9933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ruyện nàng tiên mưa"/>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38207"/>
          </a:xfrm>
          <a:prstGeom prst="rect">
            <a:avLst/>
          </a:prstGeom>
          <a:noFill/>
          <a:ln>
            <a:noFill/>
          </a:ln>
        </p:spPr>
      </p:pic>
      <p:sp>
        <p:nvSpPr>
          <p:cNvPr id="5" name="Rectangle 4"/>
          <p:cNvSpPr/>
          <p:nvPr/>
        </p:nvSpPr>
        <p:spPr>
          <a:xfrm>
            <a:off x="0" y="5657671"/>
            <a:ext cx="9144000" cy="1200329"/>
          </a:xfrm>
          <a:prstGeom prst="rect">
            <a:avLst/>
          </a:prstGeom>
          <a:solidFill>
            <a:schemeClr val="accent6">
              <a:lumMod val="60000"/>
              <a:lumOff val="40000"/>
            </a:schemeClr>
          </a:solidFill>
        </p:spPr>
        <p:txBody>
          <a:bodyPr wrap="square">
            <a:spAutoFit/>
          </a:bodyPr>
          <a:lstStyle/>
          <a:p>
            <a:r>
              <a:rPr lang="vi-VN" sz="2400" dirty="0">
                <a:latin typeface="+mj-lt"/>
              </a:rPr>
              <a:t>Hôm nay, Vịt con được mẹ cho ra sông tắm mát. Vịt con </a:t>
            </a:r>
            <a:r>
              <a:rPr lang="vi-VN" sz="2400" dirty="0" smtClean="0">
                <a:latin typeface="+mj-lt"/>
              </a:rPr>
              <a:t>thích</a:t>
            </a:r>
            <a:r>
              <a:rPr lang="en-US" sz="2400" dirty="0" smtClean="0">
                <a:latin typeface="+mj-lt"/>
              </a:rPr>
              <a:t> </a:t>
            </a:r>
            <a:r>
              <a:rPr lang="vi-VN" sz="2400" dirty="0" smtClean="0">
                <a:latin typeface="+mj-lt"/>
              </a:rPr>
              <a:t>lắm</a:t>
            </a:r>
            <a:r>
              <a:rPr lang="vi-VN" sz="2400" dirty="0">
                <a:latin typeface="+mj-lt"/>
              </a:rPr>
              <a:t>. </a:t>
            </a:r>
            <a:endParaRPr lang="en-US" sz="2400" dirty="0" smtClean="0">
              <a:latin typeface="+mj-lt"/>
            </a:endParaRPr>
          </a:p>
          <a:p>
            <a:r>
              <a:rPr lang="vi-VN" sz="2400" dirty="0" smtClean="0">
                <a:latin typeface="+mj-lt"/>
              </a:rPr>
              <a:t>Vịt </a:t>
            </a:r>
            <a:r>
              <a:rPr lang="vi-VN" sz="2400" dirty="0">
                <a:latin typeface="+mj-lt"/>
              </a:rPr>
              <a:t>con đằm mình trong dòng nước. Những giọt nước bé tí </a:t>
            </a:r>
            <a:r>
              <a:rPr lang="vi-VN" sz="2400" dirty="0" smtClean="0">
                <a:latin typeface="+mj-lt"/>
              </a:rPr>
              <a:t>xíu</a:t>
            </a:r>
            <a:r>
              <a:rPr lang="en-US" sz="2400" dirty="0" smtClean="0">
                <a:latin typeface="+mj-lt"/>
              </a:rPr>
              <a:t> </a:t>
            </a:r>
            <a:r>
              <a:rPr lang="vi-VN" sz="2400" dirty="0" smtClean="0">
                <a:latin typeface="+mj-lt"/>
              </a:rPr>
              <a:t>tinh </a:t>
            </a:r>
            <a:r>
              <a:rPr lang="vi-VN" sz="2400" dirty="0">
                <a:latin typeface="+mj-lt"/>
              </a:rPr>
              <a:t>nghịch rủ nhau trèo lên lưng, lên đầu Vịt con rồi lại lăn xuống mặt nước.</a:t>
            </a:r>
            <a:endParaRPr lang="en-US" sz="2400" dirty="0">
              <a:latin typeface="+mj-lt"/>
            </a:endParaRPr>
          </a:p>
        </p:txBody>
      </p:sp>
      <p:sp>
        <p:nvSpPr>
          <p:cNvPr id="6" name="TextBox 5"/>
          <p:cNvSpPr txBox="1"/>
          <p:nvPr/>
        </p:nvSpPr>
        <p:spPr>
          <a:xfrm>
            <a:off x="0" y="0"/>
            <a:ext cx="9144000" cy="400110"/>
          </a:xfrm>
          <a:prstGeom prst="rect">
            <a:avLst/>
          </a:prstGeom>
          <a:noFill/>
        </p:spPr>
        <p:txBody>
          <a:bodyPr wrap="square" rtlCol="0">
            <a:spAutoFit/>
          </a:bodyPr>
          <a:lstStyle/>
          <a:p>
            <a:pPr algn="ctr"/>
            <a:r>
              <a:rPr lang="en-US" sz="2000" b="1" dirty="0" err="1" smtClean="0">
                <a:solidFill>
                  <a:srgbClr val="002060"/>
                </a:solidFill>
                <a:latin typeface="Times New Roman" pitchFamily="18" charset="0"/>
                <a:cs typeface="Times New Roman" pitchFamily="18" charset="0"/>
              </a:rPr>
              <a:t>Vịt</a:t>
            </a:r>
            <a:r>
              <a:rPr lang="en-US" sz="2000" b="1" dirty="0" smtClean="0">
                <a:solidFill>
                  <a:srgbClr val="002060"/>
                </a:solidFill>
                <a:latin typeface="Times New Roman" pitchFamily="18" charset="0"/>
                <a:cs typeface="Times New Roman" pitchFamily="18" charset="0"/>
              </a:rPr>
              <a:t> con </a:t>
            </a:r>
            <a:r>
              <a:rPr lang="en-US" sz="2000" b="1" dirty="0" err="1" smtClean="0">
                <a:solidFill>
                  <a:srgbClr val="002060"/>
                </a:solidFill>
                <a:latin typeface="Times New Roman" pitchFamily="18" charset="0"/>
                <a:cs typeface="Times New Roman" pitchFamily="18" charset="0"/>
              </a:rPr>
              <a:t>được</a:t>
            </a:r>
            <a:r>
              <a:rPr lang="en-US" sz="2000" b="1" dirty="0" smtClean="0">
                <a:solidFill>
                  <a:srgbClr val="002060"/>
                </a:solidFill>
                <a:latin typeface="Times New Roman" pitchFamily="18" charset="0"/>
                <a:cs typeface="Times New Roman" pitchFamily="18" charset="0"/>
              </a:rPr>
              <a:t> </a:t>
            </a:r>
            <a:r>
              <a:rPr lang="en-US" sz="2000" b="1" dirty="0" err="1" smtClean="0">
                <a:solidFill>
                  <a:srgbClr val="002060"/>
                </a:solidFill>
                <a:latin typeface="Times New Roman" pitchFamily="18" charset="0"/>
                <a:cs typeface="Times New Roman" pitchFamily="18" charset="0"/>
              </a:rPr>
              <a:t>vịt</a:t>
            </a:r>
            <a:r>
              <a:rPr lang="en-US" sz="2000" b="1" dirty="0" smtClean="0">
                <a:solidFill>
                  <a:srgbClr val="002060"/>
                </a:solidFill>
                <a:latin typeface="Times New Roman" pitchFamily="18" charset="0"/>
                <a:cs typeface="Times New Roman" pitchFamily="18" charset="0"/>
              </a:rPr>
              <a:t> </a:t>
            </a:r>
            <a:r>
              <a:rPr lang="en-US" sz="2000" b="1" dirty="0" err="1" smtClean="0">
                <a:solidFill>
                  <a:srgbClr val="002060"/>
                </a:solidFill>
                <a:latin typeface="Times New Roman" pitchFamily="18" charset="0"/>
                <a:cs typeface="Times New Roman" pitchFamily="18" charset="0"/>
              </a:rPr>
              <a:t>mẹ</a:t>
            </a:r>
            <a:r>
              <a:rPr lang="en-US" sz="2000" b="1" dirty="0" smtClean="0">
                <a:solidFill>
                  <a:srgbClr val="002060"/>
                </a:solidFill>
                <a:latin typeface="Times New Roman" pitchFamily="18" charset="0"/>
                <a:cs typeface="Times New Roman" pitchFamily="18" charset="0"/>
              </a:rPr>
              <a:t> </a:t>
            </a:r>
            <a:r>
              <a:rPr lang="en-US" sz="2000" b="1" dirty="0" err="1" smtClean="0">
                <a:solidFill>
                  <a:srgbClr val="002060"/>
                </a:solidFill>
                <a:latin typeface="Times New Roman" pitchFamily="18" charset="0"/>
                <a:cs typeface="Times New Roman" pitchFamily="18" charset="0"/>
              </a:rPr>
              <a:t>cho</a:t>
            </a:r>
            <a:r>
              <a:rPr lang="en-US" sz="2000" b="1" dirty="0" smtClean="0">
                <a:solidFill>
                  <a:srgbClr val="002060"/>
                </a:solidFill>
                <a:latin typeface="Times New Roman" pitchFamily="18" charset="0"/>
                <a:cs typeface="Times New Roman" pitchFamily="18" charset="0"/>
              </a:rPr>
              <a:t> </a:t>
            </a:r>
            <a:r>
              <a:rPr lang="en-US" sz="2000" b="1" dirty="0" err="1" smtClean="0">
                <a:solidFill>
                  <a:srgbClr val="002060"/>
                </a:solidFill>
                <a:latin typeface="Times New Roman" pitchFamily="18" charset="0"/>
                <a:cs typeface="Times New Roman" pitchFamily="18" charset="0"/>
              </a:rPr>
              <a:t>đi</a:t>
            </a:r>
            <a:r>
              <a:rPr lang="en-US" sz="2000" b="1" dirty="0" smtClean="0">
                <a:solidFill>
                  <a:srgbClr val="002060"/>
                </a:solidFill>
                <a:latin typeface="Times New Roman" pitchFamily="18" charset="0"/>
                <a:cs typeface="Times New Roman" pitchFamily="18" charset="0"/>
              </a:rPr>
              <a:t> </a:t>
            </a:r>
            <a:r>
              <a:rPr lang="en-US" sz="2000" b="1" dirty="0" err="1" smtClean="0">
                <a:solidFill>
                  <a:srgbClr val="002060"/>
                </a:solidFill>
                <a:latin typeface="Times New Roman" pitchFamily="18" charset="0"/>
                <a:cs typeface="Times New Roman" pitchFamily="18" charset="0"/>
              </a:rPr>
              <a:t>đâu</a:t>
            </a:r>
            <a:r>
              <a:rPr lang="en-US" sz="2000" b="1" dirty="0" smtClean="0">
                <a:solidFill>
                  <a:srgbClr val="002060"/>
                </a:solidFill>
                <a:latin typeface="Times New Roman" pitchFamily="18" charset="0"/>
                <a:cs typeface="Times New Roman" pitchFamily="18" charset="0"/>
              </a:rPr>
              <a:t>? </a:t>
            </a:r>
            <a:r>
              <a:rPr lang="en-US" sz="2000" i="1" dirty="0" smtClean="0">
                <a:solidFill>
                  <a:srgbClr val="002060"/>
                </a:solidFill>
                <a:latin typeface="Times New Roman" pitchFamily="18" charset="0"/>
                <a:cs typeface="Times New Roman" pitchFamily="18" charset="0"/>
              </a:rPr>
              <a:t>( </a:t>
            </a:r>
            <a:r>
              <a:rPr lang="en-US" sz="2000" i="1" dirty="0" err="1" smtClean="0">
                <a:solidFill>
                  <a:srgbClr val="002060"/>
                </a:solidFill>
                <a:latin typeface="Times New Roman" pitchFamily="18" charset="0"/>
                <a:cs typeface="Times New Roman" pitchFamily="18" charset="0"/>
              </a:rPr>
              <a:t>Vịt</a:t>
            </a:r>
            <a:r>
              <a:rPr lang="en-US" sz="2000" i="1" dirty="0" smtClean="0">
                <a:solidFill>
                  <a:srgbClr val="002060"/>
                </a:solidFill>
                <a:latin typeface="Times New Roman" pitchFamily="18" charset="0"/>
                <a:cs typeface="Times New Roman" pitchFamily="18" charset="0"/>
              </a:rPr>
              <a:t> con </a:t>
            </a:r>
            <a:r>
              <a:rPr lang="en-US" sz="2000" i="1" dirty="0" err="1" smtClean="0">
                <a:solidFill>
                  <a:srgbClr val="002060"/>
                </a:solidFill>
                <a:latin typeface="Times New Roman" pitchFamily="18" charset="0"/>
                <a:cs typeface="Times New Roman" pitchFamily="18" charset="0"/>
              </a:rPr>
              <a:t>được</a:t>
            </a:r>
            <a:r>
              <a:rPr lang="en-US" sz="2000" i="1" dirty="0" smtClean="0">
                <a:solidFill>
                  <a:srgbClr val="002060"/>
                </a:solidFill>
                <a:latin typeface="Times New Roman" pitchFamily="18" charset="0"/>
                <a:cs typeface="Times New Roman" pitchFamily="18" charset="0"/>
              </a:rPr>
              <a:t> </a:t>
            </a:r>
            <a:r>
              <a:rPr lang="en-US" sz="2000" i="1" dirty="0" err="1" smtClean="0">
                <a:solidFill>
                  <a:srgbClr val="002060"/>
                </a:solidFill>
                <a:latin typeface="Times New Roman" pitchFamily="18" charset="0"/>
                <a:cs typeface="Times New Roman" pitchFamily="18" charset="0"/>
              </a:rPr>
              <a:t>vịt</a:t>
            </a:r>
            <a:r>
              <a:rPr lang="en-US" sz="2000" i="1" dirty="0" smtClean="0">
                <a:solidFill>
                  <a:srgbClr val="002060"/>
                </a:solidFill>
                <a:latin typeface="Times New Roman" pitchFamily="18" charset="0"/>
                <a:cs typeface="Times New Roman" pitchFamily="18" charset="0"/>
              </a:rPr>
              <a:t> </a:t>
            </a:r>
            <a:r>
              <a:rPr lang="en-US" sz="2000" i="1" dirty="0" err="1" smtClean="0">
                <a:solidFill>
                  <a:srgbClr val="002060"/>
                </a:solidFill>
                <a:latin typeface="Times New Roman" pitchFamily="18" charset="0"/>
                <a:cs typeface="Times New Roman" pitchFamily="18" charset="0"/>
              </a:rPr>
              <a:t>mẹ</a:t>
            </a:r>
            <a:r>
              <a:rPr lang="en-US" sz="2000" i="1" dirty="0" smtClean="0">
                <a:solidFill>
                  <a:srgbClr val="002060"/>
                </a:solidFill>
                <a:latin typeface="Times New Roman" pitchFamily="18" charset="0"/>
                <a:cs typeface="Times New Roman" pitchFamily="18" charset="0"/>
              </a:rPr>
              <a:t> </a:t>
            </a:r>
            <a:r>
              <a:rPr lang="en-US" sz="2000" i="1" dirty="0" err="1" smtClean="0">
                <a:solidFill>
                  <a:srgbClr val="002060"/>
                </a:solidFill>
                <a:latin typeface="Times New Roman" pitchFamily="18" charset="0"/>
                <a:cs typeface="Times New Roman" pitchFamily="18" charset="0"/>
              </a:rPr>
              <a:t>cho</a:t>
            </a:r>
            <a:r>
              <a:rPr lang="en-US" sz="2000" i="1" dirty="0" smtClean="0">
                <a:solidFill>
                  <a:srgbClr val="002060"/>
                </a:solidFill>
                <a:latin typeface="Times New Roman" pitchFamily="18" charset="0"/>
                <a:cs typeface="Times New Roman" pitchFamily="18" charset="0"/>
              </a:rPr>
              <a:t> </a:t>
            </a:r>
            <a:r>
              <a:rPr lang="en-US" sz="2000" i="1" dirty="0" err="1" smtClean="0">
                <a:solidFill>
                  <a:srgbClr val="002060"/>
                </a:solidFill>
                <a:latin typeface="Times New Roman" pitchFamily="18" charset="0"/>
                <a:cs typeface="Times New Roman" pitchFamily="18" charset="0"/>
              </a:rPr>
              <a:t>ra</a:t>
            </a:r>
            <a:r>
              <a:rPr lang="en-US" sz="2000" i="1" dirty="0" smtClean="0">
                <a:solidFill>
                  <a:srgbClr val="002060"/>
                </a:solidFill>
                <a:latin typeface="Times New Roman" pitchFamily="18" charset="0"/>
                <a:cs typeface="Times New Roman" pitchFamily="18" charset="0"/>
              </a:rPr>
              <a:t> </a:t>
            </a:r>
            <a:r>
              <a:rPr lang="en-US" sz="2000" i="1" dirty="0" err="1" smtClean="0">
                <a:solidFill>
                  <a:srgbClr val="002060"/>
                </a:solidFill>
                <a:latin typeface="Times New Roman" pitchFamily="18" charset="0"/>
                <a:cs typeface="Times New Roman" pitchFamily="18" charset="0"/>
              </a:rPr>
              <a:t>sông</a:t>
            </a:r>
            <a:r>
              <a:rPr lang="en-US" sz="2000" i="1" dirty="0" smtClean="0">
                <a:solidFill>
                  <a:srgbClr val="002060"/>
                </a:solidFill>
                <a:latin typeface="Times New Roman" pitchFamily="18" charset="0"/>
                <a:cs typeface="Times New Roman" pitchFamily="18" charset="0"/>
              </a:rPr>
              <a:t> </a:t>
            </a:r>
            <a:r>
              <a:rPr lang="en-US" sz="2000" i="1" dirty="0" err="1" smtClean="0">
                <a:solidFill>
                  <a:srgbClr val="002060"/>
                </a:solidFill>
                <a:latin typeface="Times New Roman" pitchFamily="18" charset="0"/>
                <a:cs typeface="Times New Roman" pitchFamily="18" charset="0"/>
              </a:rPr>
              <a:t>tắm</a:t>
            </a:r>
            <a:r>
              <a:rPr lang="en-US" sz="2000" i="1" dirty="0" smtClean="0">
                <a:solidFill>
                  <a:srgbClr val="002060"/>
                </a:solidFill>
                <a:latin typeface="Times New Roman" pitchFamily="18" charset="0"/>
                <a:cs typeface="Times New Roman" pitchFamily="18" charset="0"/>
              </a:rPr>
              <a:t> </a:t>
            </a:r>
            <a:r>
              <a:rPr lang="en-US" sz="2000" i="1" dirty="0" err="1" smtClean="0">
                <a:solidFill>
                  <a:srgbClr val="002060"/>
                </a:solidFill>
                <a:latin typeface="Times New Roman" pitchFamily="18" charset="0"/>
                <a:cs typeface="Times New Roman" pitchFamily="18" charset="0"/>
              </a:rPr>
              <a:t>mát</a:t>
            </a:r>
            <a:r>
              <a:rPr lang="en-US" sz="2000" i="1" dirty="0" smtClean="0">
                <a:solidFill>
                  <a:srgbClr val="002060"/>
                </a:solidFill>
                <a:latin typeface="Times New Roman" pitchFamily="18" charset="0"/>
                <a:cs typeface="Times New Roman" pitchFamily="18" charset="0"/>
              </a:rPr>
              <a:t>)</a:t>
            </a:r>
            <a:endParaRPr lang="en-US" sz="2000" i="1"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8676608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G_3898b_1.JPG"/>
          <p:cNvPicPr>
            <a:picLocks noChangeAspect="1"/>
          </p:cNvPicPr>
          <p:nvPr/>
        </p:nvPicPr>
        <p:blipFill>
          <a:blip r:embed="rId2" cstate="print"/>
          <a:stretch>
            <a:fillRect/>
          </a:stretch>
        </p:blipFill>
        <p:spPr>
          <a:xfrm>
            <a:off x="0" y="0"/>
            <a:ext cx="9144000" cy="5229200"/>
          </a:xfrm>
          <a:prstGeom prst="rect">
            <a:avLst/>
          </a:prstGeom>
        </p:spPr>
      </p:pic>
      <p:sp>
        <p:nvSpPr>
          <p:cNvPr id="3" name="Rectangle 2"/>
          <p:cNvSpPr/>
          <p:nvPr/>
        </p:nvSpPr>
        <p:spPr>
          <a:xfrm>
            <a:off x="0" y="4919008"/>
            <a:ext cx="9144000" cy="2462213"/>
          </a:xfrm>
          <a:prstGeom prst="rect">
            <a:avLst/>
          </a:prstGeom>
          <a:solidFill>
            <a:schemeClr val="accent6">
              <a:lumMod val="60000"/>
              <a:lumOff val="40000"/>
            </a:schemeClr>
          </a:solidFill>
        </p:spPr>
        <p:txBody>
          <a:bodyPr wrap="square">
            <a:spAutoFit/>
          </a:bodyPr>
          <a:lstStyle/>
          <a:p>
            <a:pPr algn="just"/>
            <a:r>
              <a:rPr lang="vi-VN" sz="2200" dirty="0" smtClean="0">
                <a:solidFill>
                  <a:srgbClr val="002060"/>
                </a:solidFill>
                <a:latin typeface="+mj-lt"/>
              </a:rPr>
              <a:t>Bỗng nhiên, một giọt nước bé tí xíu chạy đến ghé vào tai Vịt thì thầm: “Vịt con ơi! Chúng tôi chào bạn, chúng tôi sắp phải đi xa đây”. Vịt con ngơ ngác nhìn những giọt nước biến thành hơi bốc lên trời như những nàng tiên cất cánh bay.</a:t>
            </a:r>
          </a:p>
          <a:p>
            <a:pPr algn="just"/>
            <a:r>
              <a:rPr lang="vi-VN" sz="2200" dirty="0" smtClean="0">
                <a:solidFill>
                  <a:srgbClr val="002060"/>
                </a:solidFill>
                <a:latin typeface="+mj-lt"/>
              </a:rPr>
              <a:t>Ông Mặt Trời cười càng lúc càng tươi, ánh nắng ngày càng gay gắt hơn. À! Thì ra ánh nắng của ông Mặt Trời chiếu xuống mặt sông làm những hạt nước biến thành hơi. “Nhưng hơi nước bốc lên trời để làm gì nhỉ?” – Vịt con vừa đi về vừa nghĩ.</a:t>
            </a:r>
          </a:p>
        </p:txBody>
      </p:sp>
      <p:sp>
        <p:nvSpPr>
          <p:cNvPr id="5" name="TextBox 4"/>
          <p:cNvSpPr txBox="1"/>
          <p:nvPr/>
        </p:nvSpPr>
        <p:spPr>
          <a:xfrm>
            <a:off x="0" y="0"/>
            <a:ext cx="9144000" cy="400110"/>
          </a:xfrm>
          <a:prstGeom prst="rect">
            <a:avLst/>
          </a:prstGeom>
          <a:noFill/>
        </p:spPr>
        <p:txBody>
          <a:bodyPr wrap="square" rtlCol="0">
            <a:spAutoFit/>
          </a:bodyPr>
          <a:lstStyle/>
          <a:p>
            <a:pPr algn="ctr"/>
            <a:r>
              <a:rPr lang="en-US" sz="2000" b="1" dirty="0" err="1" smtClean="0">
                <a:solidFill>
                  <a:srgbClr val="002060"/>
                </a:solidFill>
                <a:latin typeface="Times New Roman" pitchFamily="18" charset="0"/>
                <a:cs typeface="Times New Roman" pitchFamily="18" charset="0"/>
              </a:rPr>
              <a:t>Giọt</a:t>
            </a:r>
            <a:r>
              <a:rPr lang="en-US" sz="2000" b="1" dirty="0" smtClean="0">
                <a:solidFill>
                  <a:srgbClr val="002060"/>
                </a:solidFill>
                <a:latin typeface="Times New Roman" pitchFamily="18" charset="0"/>
                <a:cs typeface="Times New Roman" pitchFamily="18" charset="0"/>
              </a:rPr>
              <a:t> </a:t>
            </a:r>
            <a:r>
              <a:rPr lang="en-US" sz="2000" b="1" dirty="0" err="1" smtClean="0">
                <a:solidFill>
                  <a:srgbClr val="002060"/>
                </a:solidFill>
                <a:latin typeface="Times New Roman" pitchFamily="18" charset="0"/>
                <a:cs typeface="Times New Roman" pitchFamily="18" charset="0"/>
              </a:rPr>
              <a:t>nước</a:t>
            </a:r>
            <a:r>
              <a:rPr lang="en-US" sz="2000" b="1" dirty="0" smtClean="0">
                <a:solidFill>
                  <a:srgbClr val="002060"/>
                </a:solidFill>
                <a:latin typeface="Times New Roman" pitchFamily="18" charset="0"/>
                <a:cs typeface="Times New Roman" pitchFamily="18" charset="0"/>
              </a:rPr>
              <a:t> </a:t>
            </a:r>
            <a:r>
              <a:rPr lang="en-US" sz="2000" b="1" dirty="0" err="1" smtClean="0">
                <a:solidFill>
                  <a:srgbClr val="002060"/>
                </a:solidFill>
                <a:latin typeface="Times New Roman" pitchFamily="18" charset="0"/>
                <a:cs typeface="Times New Roman" pitchFamily="18" charset="0"/>
              </a:rPr>
              <a:t>nhỏ</a:t>
            </a:r>
            <a:r>
              <a:rPr lang="en-US" sz="2000" b="1" dirty="0" smtClean="0">
                <a:solidFill>
                  <a:srgbClr val="002060"/>
                </a:solidFill>
                <a:latin typeface="Times New Roman" pitchFamily="18" charset="0"/>
                <a:cs typeface="Times New Roman" pitchFamily="18" charset="0"/>
              </a:rPr>
              <a:t> </a:t>
            </a:r>
            <a:r>
              <a:rPr lang="en-US" sz="2000" b="1" dirty="0" err="1" smtClean="0">
                <a:solidFill>
                  <a:srgbClr val="002060"/>
                </a:solidFill>
                <a:latin typeface="Times New Roman" pitchFamily="18" charset="0"/>
                <a:cs typeface="Times New Roman" pitchFamily="18" charset="0"/>
              </a:rPr>
              <a:t>nói</a:t>
            </a:r>
            <a:r>
              <a:rPr lang="en-US" sz="2000" b="1" dirty="0" smtClean="0">
                <a:solidFill>
                  <a:srgbClr val="002060"/>
                </a:solidFill>
                <a:latin typeface="Times New Roman" pitchFamily="18" charset="0"/>
                <a:cs typeface="Times New Roman" pitchFamily="18" charset="0"/>
              </a:rPr>
              <a:t> </a:t>
            </a:r>
            <a:r>
              <a:rPr lang="en-US" sz="2000" b="1" dirty="0" err="1" smtClean="0">
                <a:solidFill>
                  <a:srgbClr val="002060"/>
                </a:solidFill>
                <a:latin typeface="Times New Roman" pitchFamily="18" charset="0"/>
                <a:cs typeface="Times New Roman" pitchFamily="18" charset="0"/>
              </a:rPr>
              <a:t>với</a:t>
            </a:r>
            <a:r>
              <a:rPr lang="en-US" sz="2000" b="1" dirty="0" smtClean="0">
                <a:solidFill>
                  <a:srgbClr val="002060"/>
                </a:solidFill>
                <a:latin typeface="Times New Roman" pitchFamily="18" charset="0"/>
                <a:cs typeface="Times New Roman" pitchFamily="18" charset="0"/>
              </a:rPr>
              <a:t> </a:t>
            </a:r>
            <a:r>
              <a:rPr lang="en-US" sz="2000" b="1" dirty="0" err="1" smtClean="0">
                <a:solidFill>
                  <a:srgbClr val="002060"/>
                </a:solidFill>
                <a:latin typeface="Times New Roman" pitchFamily="18" charset="0"/>
                <a:cs typeface="Times New Roman" pitchFamily="18" charset="0"/>
              </a:rPr>
              <a:t>vịt</a:t>
            </a:r>
            <a:r>
              <a:rPr lang="en-US" sz="2000" b="1" dirty="0" smtClean="0">
                <a:solidFill>
                  <a:srgbClr val="002060"/>
                </a:solidFill>
                <a:latin typeface="Times New Roman" pitchFamily="18" charset="0"/>
                <a:cs typeface="Times New Roman" pitchFamily="18" charset="0"/>
              </a:rPr>
              <a:t> con </a:t>
            </a:r>
            <a:r>
              <a:rPr lang="en-US" sz="2000" b="1" dirty="0" err="1" smtClean="0">
                <a:solidFill>
                  <a:srgbClr val="002060"/>
                </a:solidFill>
                <a:latin typeface="Times New Roman" pitchFamily="18" charset="0"/>
                <a:cs typeface="Times New Roman" pitchFamily="18" charset="0"/>
              </a:rPr>
              <a:t>điều</a:t>
            </a:r>
            <a:r>
              <a:rPr lang="en-US" sz="2000" b="1" dirty="0" smtClean="0">
                <a:solidFill>
                  <a:srgbClr val="002060"/>
                </a:solidFill>
                <a:latin typeface="Times New Roman" pitchFamily="18" charset="0"/>
                <a:cs typeface="Times New Roman" pitchFamily="18" charset="0"/>
              </a:rPr>
              <a:t> </a:t>
            </a:r>
            <a:r>
              <a:rPr lang="en-US" sz="2000" b="1" dirty="0" err="1" smtClean="0">
                <a:solidFill>
                  <a:srgbClr val="002060"/>
                </a:solidFill>
                <a:latin typeface="Times New Roman" pitchFamily="18" charset="0"/>
                <a:cs typeface="Times New Roman" pitchFamily="18" charset="0"/>
              </a:rPr>
              <a:t>gì</a:t>
            </a:r>
            <a:r>
              <a:rPr lang="en-US" sz="2000" b="1" dirty="0" smtClean="0">
                <a:solidFill>
                  <a:srgbClr val="002060"/>
                </a:solidFill>
                <a:latin typeface="Times New Roman" pitchFamily="18" charset="0"/>
                <a:cs typeface="Times New Roman" pitchFamily="18" charset="0"/>
              </a:rPr>
              <a:t>? </a:t>
            </a:r>
            <a:r>
              <a:rPr lang="en-US" sz="2000" i="1" dirty="0" smtClean="0">
                <a:solidFill>
                  <a:srgbClr val="002060"/>
                </a:solidFill>
                <a:latin typeface="Times New Roman" pitchFamily="18" charset="0"/>
                <a:cs typeface="Times New Roman" pitchFamily="18" charset="0"/>
              </a:rPr>
              <a:t>( </a:t>
            </a:r>
            <a:r>
              <a:rPr lang="en-US" sz="2000" i="1" dirty="0" err="1" smtClean="0">
                <a:solidFill>
                  <a:srgbClr val="002060"/>
                </a:solidFill>
                <a:latin typeface="Times New Roman" pitchFamily="18" charset="0"/>
                <a:cs typeface="Times New Roman" pitchFamily="18" charset="0"/>
              </a:rPr>
              <a:t>Giọt</a:t>
            </a:r>
            <a:r>
              <a:rPr lang="en-US" sz="2000" i="1" dirty="0" smtClean="0">
                <a:solidFill>
                  <a:srgbClr val="002060"/>
                </a:solidFill>
                <a:latin typeface="Times New Roman" pitchFamily="18" charset="0"/>
                <a:cs typeface="Times New Roman" pitchFamily="18" charset="0"/>
              </a:rPr>
              <a:t> </a:t>
            </a:r>
            <a:r>
              <a:rPr lang="en-US" sz="2000" i="1" dirty="0" err="1" smtClean="0">
                <a:solidFill>
                  <a:srgbClr val="002060"/>
                </a:solidFill>
                <a:latin typeface="Times New Roman" pitchFamily="18" charset="0"/>
                <a:cs typeface="Times New Roman" pitchFamily="18" charset="0"/>
              </a:rPr>
              <a:t>nước</a:t>
            </a:r>
            <a:r>
              <a:rPr lang="en-US" sz="2000" i="1" dirty="0" smtClean="0">
                <a:solidFill>
                  <a:srgbClr val="002060"/>
                </a:solidFill>
                <a:latin typeface="Times New Roman" pitchFamily="18" charset="0"/>
                <a:cs typeface="Times New Roman" pitchFamily="18" charset="0"/>
              </a:rPr>
              <a:t> </a:t>
            </a:r>
            <a:r>
              <a:rPr lang="en-US" sz="2000" i="1" dirty="0" err="1" smtClean="0">
                <a:solidFill>
                  <a:srgbClr val="002060"/>
                </a:solidFill>
                <a:latin typeface="Times New Roman" pitchFamily="18" charset="0"/>
                <a:cs typeface="Times New Roman" pitchFamily="18" charset="0"/>
              </a:rPr>
              <a:t>nhỏ</a:t>
            </a:r>
            <a:r>
              <a:rPr lang="en-US" sz="2000" i="1" dirty="0" smtClean="0">
                <a:solidFill>
                  <a:srgbClr val="002060"/>
                </a:solidFill>
                <a:latin typeface="Times New Roman" pitchFamily="18" charset="0"/>
                <a:cs typeface="Times New Roman" pitchFamily="18" charset="0"/>
              </a:rPr>
              <a:t> </a:t>
            </a:r>
            <a:r>
              <a:rPr lang="en-US" sz="2000" i="1" dirty="0" err="1" smtClean="0">
                <a:solidFill>
                  <a:srgbClr val="002060"/>
                </a:solidFill>
                <a:latin typeface="Times New Roman" pitchFamily="18" charset="0"/>
                <a:cs typeface="Times New Roman" pitchFamily="18" charset="0"/>
              </a:rPr>
              <a:t>nói</a:t>
            </a:r>
            <a:r>
              <a:rPr lang="en-US" sz="2000" i="1" dirty="0" smtClean="0">
                <a:solidFill>
                  <a:srgbClr val="002060"/>
                </a:solidFill>
                <a:latin typeface="Times New Roman" pitchFamily="18" charset="0"/>
                <a:cs typeface="Times New Roman" pitchFamily="18" charset="0"/>
              </a:rPr>
              <a:t> </a:t>
            </a:r>
            <a:r>
              <a:rPr lang="en-US" sz="2000" i="1" dirty="0" err="1" smtClean="0">
                <a:solidFill>
                  <a:srgbClr val="002060"/>
                </a:solidFill>
                <a:latin typeface="Times New Roman" pitchFamily="18" charset="0"/>
                <a:cs typeface="Times New Roman" pitchFamily="18" charset="0"/>
              </a:rPr>
              <a:t>rằng</a:t>
            </a:r>
            <a:r>
              <a:rPr lang="en-US" sz="2000" i="1" dirty="0" smtClean="0">
                <a:solidFill>
                  <a:srgbClr val="002060"/>
                </a:solidFill>
                <a:latin typeface="Times New Roman" pitchFamily="18" charset="0"/>
                <a:cs typeface="Times New Roman" pitchFamily="18" charset="0"/>
              </a:rPr>
              <a:t> </a:t>
            </a:r>
            <a:r>
              <a:rPr lang="en-US" sz="2000" i="1" dirty="0" err="1" smtClean="0">
                <a:solidFill>
                  <a:srgbClr val="002060"/>
                </a:solidFill>
                <a:latin typeface="Times New Roman" pitchFamily="18" charset="0"/>
                <a:cs typeface="Times New Roman" pitchFamily="18" charset="0"/>
              </a:rPr>
              <a:t>sắp</a:t>
            </a:r>
            <a:r>
              <a:rPr lang="en-US" sz="2000" i="1" dirty="0" smtClean="0">
                <a:solidFill>
                  <a:srgbClr val="002060"/>
                </a:solidFill>
                <a:latin typeface="Times New Roman" pitchFamily="18" charset="0"/>
                <a:cs typeface="Times New Roman" pitchFamily="18" charset="0"/>
              </a:rPr>
              <a:t> </a:t>
            </a:r>
            <a:r>
              <a:rPr lang="en-US" sz="2000" i="1" dirty="0" err="1" smtClean="0">
                <a:solidFill>
                  <a:srgbClr val="002060"/>
                </a:solidFill>
                <a:latin typeface="Times New Roman" pitchFamily="18" charset="0"/>
                <a:cs typeface="Times New Roman" pitchFamily="18" charset="0"/>
              </a:rPr>
              <a:t>phải</a:t>
            </a:r>
            <a:r>
              <a:rPr lang="en-US" sz="2000" i="1" dirty="0" smtClean="0">
                <a:solidFill>
                  <a:srgbClr val="002060"/>
                </a:solidFill>
                <a:latin typeface="Times New Roman" pitchFamily="18" charset="0"/>
                <a:cs typeface="Times New Roman" pitchFamily="18" charset="0"/>
              </a:rPr>
              <a:t> </a:t>
            </a:r>
            <a:r>
              <a:rPr lang="en-US" sz="2000" i="1" dirty="0" err="1" smtClean="0">
                <a:solidFill>
                  <a:srgbClr val="002060"/>
                </a:solidFill>
                <a:latin typeface="Times New Roman" pitchFamily="18" charset="0"/>
                <a:cs typeface="Times New Roman" pitchFamily="18" charset="0"/>
              </a:rPr>
              <a:t>xa</a:t>
            </a:r>
            <a:r>
              <a:rPr lang="en-US" sz="2000" i="1" dirty="0" smtClean="0">
                <a:solidFill>
                  <a:srgbClr val="002060"/>
                </a:solidFill>
                <a:latin typeface="Times New Roman" pitchFamily="18" charset="0"/>
                <a:cs typeface="Times New Roman" pitchFamily="18" charset="0"/>
              </a:rPr>
              <a:t> </a:t>
            </a:r>
            <a:r>
              <a:rPr lang="en-US" sz="2000" i="1" dirty="0" err="1" smtClean="0">
                <a:solidFill>
                  <a:srgbClr val="002060"/>
                </a:solidFill>
                <a:latin typeface="Times New Roman" pitchFamily="18" charset="0"/>
                <a:cs typeface="Times New Roman" pitchFamily="18" charset="0"/>
              </a:rPr>
              <a:t>vịt</a:t>
            </a:r>
            <a:r>
              <a:rPr lang="en-US" sz="2000" i="1" dirty="0" smtClean="0">
                <a:solidFill>
                  <a:srgbClr val="002060"/>
                </a:solidFill>
                <a:latin typeface="Times New Roman" pitchFamily="18" charset="0"/>
                <a:cs typeface="Times New Roman" pitchFamily="18" charset="0"/>
              </a:rPr>
              <a:t> con)</a:t>
            </a:r>
            <a:endParaRPr lang="en-US" sz="2000" i="1"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7879284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ruyện nàng tiên mưa"/>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
            <a:ext cx="9144001" cy="5445223"/>
          </a:xfrm>
          <a:prstGeom prst="rect">
            <a:avLst/>
          </a:prstGeom>
          <a:noFill/>
          <a:ln>
            <a:noFill/>
          </a:ln>
        </p:spPr>
      </p:pic>
      <p:sp>
        <p:nvSpPr>
          <p:cNvPr id="3" name="Rectangle 2"/>
          <p:cNvSpPr/>
          <p:nvPr/>
        </p:nvSpPr>
        <p:spPr>
          <a:xfrm>
            <a:off x="-36512" y="5411450"/>
            <a:ext cx="9180512" cy="1446550"/>
          </a:xfrm>
          <a:prstGeom prst="rect">
            <a:avLst/>
          </a:prstGeom>
          <a:solidFill>
            <a:schemeClr val="accent6">
              <a:lumMod val="60000"/>
              <a:lumOff val="40000"/>
            </a:schemeClr>
          </a:solidFill>
        </p:spPr>
        <p:txBody>
          <a:bodyPr wrap="square">
            <a:spAutoFit/>
          </a:bodyPr>
          <a:lstStyle/>
          <a:p>
            <a:pPr algn="just"/>
            <a:r>
              <a:rPr lang="vi-VN" sz="2200" dirty="0">
                <a:solidFill>
                  <a:srgbClr val="002060"/>
                </a:solidFill>
                <a:latin typeface="+mj-lt"/>
              </a:rPr>
              <a:t>Chiều nay, những đám mây đen kéo về che lấp cả một khoảng trời rộng lớn. Từ trong đám mây, những giọng nói quen thuộc cất lên:</a:t>
            </a:r>
            <a:r>
              <a:rPr lang="vi-VN" sz="2200" dirty="0" smtClean="0">
                <a:solidFill>
                  <a:srgbClr val="002060"/>
                </a:solidFill>
                <a:latin typeface="+mj-lt"/>
              </a:rPr>
              <a:t/>
            </a:r>
            <a:br>
              <a:rPr lang="vi-VN" sz="2200" dirty="0" smtClean="0">
                <a:solidFill>
                  <a:srgbClr val="002060"/>
                </a:solidFill>
                <a:latin typeface="+mj-lt"/>
              </a:rPr>
            </a:br>
            <a:r>
              <a:rPr lang="vi-VN" sz="2200" dirty="0">
                <a:solidFill>
                  <a:srgbClr val="002060"/>
                </a:solidFill>
                <a:latin typeface="+mj-lt"/>
              </a:rPr>
              <a:t>– Vịt con ơi, có thấy chúng mình không? Chúng mình là những hạt nước bé xíu từ sông, từ biển cả đấy</a:t>
            </a:r>
            <a:r>
              <a:rPr lang="vi-VN" sz="2200" dirty="0" smtClean="0">
                <a:solidFill>
                  <a:srgbClr val="002060"/>
                </a:solidFill>
                <a:latin typeface="+mj-lt"/>
              </a:rPr>
              <a:t>!</a:t>
            </a:r>
            <a:endParaRPr lang="en-US" sz="2200" dirty="0">
              <a:solidFill>
                <a:srgbClr val="002060"/>
              </a:solidFill>
              <a:latin typeface="+mj-lt"/>
            </a:endParaRPr>
          </a:p>
        </p:txBody>
      </p:sp>
      <p:sp>
        <p:nvSpPr>
          <p:cNvPr id="4" name="TextBox 3"/>
          <p:cNvSpPr txBox="1"/>
          <p:nvPr/>
        </p:nvSpPr>
        <p:spPr>
          <a:xfrm>
            <a:off x="0" y="0"/>
            <a:ext cx="9144000" cy="677108"/>
          </a:xfrm>
          <a:prstGeom prst="rect">
            <a:avLst/>
          </a:prstGeom>
          <a:noFill/>
        </p:spPr>
        <p:txBody>
          <a:bodyPr wrap="square" rtlCol="0">
            <a:spAutoFit/>
          </a:bodyPr>
          <a:lstStyle/>
          <a:p>
            <a:pPr algn="ctr"/>
            <a:r>
              <a:rPr lang="en-US" sz="2000" b="1" dirty="0" err="1" smtClean="0">
                <a:solidFill>
                  <a:srgbClr val="FFFF00"/>
                </a:solidFill>
                <a:latin typeface="Times New Roman" pitchFamily="18" charset="0"/>
                <a:cs typeface="Times New Roman" pitchFamily="18" charset="0"/>
              </a:rPr>
              <a:t>Chiều</a:t>
            </a:r>
            <a:r>
              <a:rPr lang="en-US" sz="2000" b="1" dirty="0" smtClean="0">
                <a:solidFill>
                  <a:srgbClr val="FFFF00"/>
                </a:solidFill>
                <a:latin typeface="Times New Roman" pitchFamily="18" charset="0"/>
                <a:cs typeface="Times New Roman" pitchFamily="18" charset="0"/>
              </a:rPr>
              <a:t> nay </a:t>
            </a:r>
            <a:r>
              <a:rPr lang="en-US" sz="2000" b="1" dirty="0" err="1" smtClean="0">
                <a:solidFill>
                  <a:srgbClr val="FFFF00"/>
                </a:solidFill>
                <a:latin typeface="Times New Roman" pitchFamily="18" charset="0"/>
                <a:cs typeface="Times New Roman" pitchFamily="18" charset="0"/>
              </a:rPr>
              <a:t>điều</a:t>
            </a:r>
            <a:r>
              <a:rPr lang="en-US" sz="2000" b="1" dirty="0" smtClean="0">
                <a:solidFill>
                  <a:srgbClr val="FFFF00"/>
                </a:solidFill>
                <a:latin typeface="Times New Roman" pitchFamily="18" charset="0"/>
                <a:cs typeface="Times New Roman" pitchFamily="18" charset="0"/>
              </a:rPr>
              <a:t> </a:t>
            </a:r>
            <a:r>
              <a:rPr lang="en-US" sz="2000" b="1" dirty="0" err="1" smtClean="0">
                <a:solidFill>
                  <a:srgbClr val="FFFF00"/>
                </a:solidFill>
                <a:latin typeface="Times New Roman" pitchFamily="18" charset="0"/>
                <a:cs typeface="Times New Roman" pitchFamily="18" charset="0"/>
              </a:rPr>
              <a:t>gì</a:t>
            </a:r>
            <a:r>
              <a:rPr lang="en-US" sz="2000" b="1" dirty="0" smtClean="0">
                <a:solidFill>
                  <a:srgbClr val="FFFF00"/>
                </a:solidFill>
                <a:latin typeface="Times New Roman" pitchFamily="18" charset="0"/>
                <a:cs typeface="Times New Roman" pitchFamily="18" charset="0"/>
              </a:rPr>
              <a:t> </a:t>
            </a:r>
            <a:r>
              <a:rPr lang="en-US" sz="2000" b="1" dirty="0" err="1" smtClean="0">
                <a:solidFill>
                  <a:srgbClr val="FFFF00"/>
                </a:solidFill>
                <a:latin typeface="Times New Roman" pitchFamily="18" charset="0"/>
                <a:cs typeface="Times New Roman" pitchFamily="18" charset="0"/>
              </a:rPr>
              <a:t>đã</a:t>
            </a:r>
            <a:r>
              <a:rPr lang="en-US" sz="2000" b="1" dirty="0" smtClean="0">
                <a:solidFill>
                  <a:srgbClr val="FFFF00"/>
                </a:solidFill>
                <a:latin typeface="Times New Roman" pitchFamily="18" charset="0"/>
                <a:cs typeface="Times New Roman" pitchFamily="18" charset="0"/>
              </a:rPr>
              <a:t> </a:t>
            </a:r>
            <a:r>
              <a:rPr lang="en-US" sz="2000" b="1" dirty="0" err="1" smtClean="0">
                <a:solidFill>
                  <a:srgbClr val="FFFF00"/>
                </a:solidFill>
                <a:latin typeface="Times New Roman" pitchFamily="18" charset="0"/>
                <a:cs typeface="Times New Roman" pitchFamily="18" charset="0"/>
              </a:rPr>
              <a:t>xảy</a:t>
            </a:r>
            <a:r>
              <a:rPr lang="en-US" sz="2000" b="1" dirty="0" smtClean="0">
                <a:solidFill>
                  <a:srgbClr val="FFFF00"/>
                </a:solidFill>
                <a:latin typeface="Times New Roman" pitchFamily="18" charset="0"/>
                <a:cs typeface="Times New Roman" pitchFamily="18" charset="0"/>
              </a:rPr>
              <a:t> </a:t>
            </a:r>
            <a:r>
              <a:rPr lang="en-US" sz="2000" b="1" dirty="0" err="1" smtClean="0">
                <a:solidFill>
                  <a:srgbClr val="FFFF00"/>
                </a:solidFill>
                <a:latin typeface="Times New Roman" pitchFamily="18" charset="0"/>
                <a:cs typeface="Times New Roman" pitchFamily="18" charset="0"/>
              </a:rPr>
              <a:t>ra</a:t>
            </a:r>
            <a:r>
              <a:rPr lang="en-US" sz="2000" b="1" dirty="0" smtClean="0">
                <a:solidFill>
                  <a:srgbClr val="FFFF00"/>
                </a:solidFill>
                <a:latin typeface="Times New Roman" pitchFamily="18" charset="0"/>
                <a:cs typeface="Times New Roman" pitchFamily="18" charset="0"/>
              </a:rPr>
              <a:t>? </a:t>
            </a:r>
            <a:r>
              <a:rPr lang="en-US" sz="2000" i="1" dirty="0" smtClean="0">
                <a:solidFill>
                  <a:srgbClr val="FFFF00"/>
                </a:solidFill>
                <a:latin typeface="Times New Roman" pitchFamily="18" charset="0"/>
                <a:cs typeface="Times New Roman" pitchFamily="18" charset="0"/>
              </a:rPr>
              <a:t>(</a:t>
            </a:r>
            <a:r>
              <a:rPr lang="vi-VN" i="1" dirty="0" smtClean="0">
                <a:solidFill>
                  <a:srgbClr val="FFFF00"/>
                </a:solidFill>
                <a:latin typeface="+mj-lt"/>
              </a:rPr>
              <a:t>Chiều nay, những đám mây đen kéo về che lấp cả một khoảng trời rộng lớn</a:t>
            </a:r>
            <a:r>
              <a:rPr lang="en-US" i="1" dirty="0" smtClean="0">
                <a:solidFill>
                  <a:srgbClr val="FFFF00"/>
                </a:solidFill>
                <a:latin typeface="+mj-lt"/>
                <a:cs typeface="Times New Roman" pitchFamily="18" charset="0"/>
              </a:rPr>
              <a:t>)</a:t>
            </a:r>
            <a:endParaRPr lang="en-US" sz="2000" i="1" dirty="0">
              <a:solidFill>
                <a:srgbClr val="FFFF00"/>
              </a:solidFill>
              <a:latin typeface="+mj-lt"/>
              <a:cs typeface="Times New Roman" pitchFamily="18" charset="0"/>
            </a:endParaRPr>
          </a:p>
        </p:txBody>
      </p:sp>
    </p:spTree>
    <p:extLst>
      <p:ext uri="{BB962C8B-B14F-4D97-AF65-F5344CB8AC3E}">
        <p14:creationId xmlns:p14="http://schemas.microsoft.com/office/powerpoint/2010/main" val="10174032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ruyện nàng tiên mưa"/>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0"/>
            <a:ext cx="9144000" cy="4797152"/>
          </a:xfrm>
          <a:prstGeom prst="rect">
            <a:avLst/>
          </a:prstGeom>
          <a:noFill/>
          <a:ln>
            <a:noFill/>
          </a:ln>
        </p:spPr>
      </p:pic>
      <p:sp>
        <p:nvSpPr>
          <p:cNvPr id="3" name="Rectangle 2"/>
          <p:cNvSpPr/>
          <p:nvPr/>
        </p:nvSpPr>
        <p:spPr>
          <a:xfrm>
            <a:off x="0" y="4734342"/>
            <a:ext cx="9144000" cy="2123658"/>
          </a:xfrm>
          <a:prstGeom prst="rect">
            <a:avLst/>
          </a:prstGeom>
          <a:solidFill>
            <a:schemeClr val="accent6">
              <a:lumMod val="60000"/>
              <a:lumOff val="40000"/>
            </a:schemeClr>
          </a:solidFill>
        </p:spPr>
        <p:txBody>
          <a:bodyPr wrap="square">
            <a:spAutoFit/>
          </a:bodyPr>
          <a:lstStyle/>
          <a:p>
            <a:r>
              <a:rPr lang="vi-VN" sz="2200" dirty="0" smtClean="0">
                <a:solidFill>
                  <a:srgbClr val="002060"/>
                </a:solidFill>
                <a:latin typeface="+mj-lt"/>
              </a:rPr>
              <a:t>– </a:t>
            </a:r>
            <a:r>
              <a:rPr lang="vi-VN" sz="2200" dirty="0">
                <a:solidFill>
                  <a:srgbClr val="002060"/>
                </a:solidFill>
                <a:latin typeface="+mj-lt"/>
              </a:rPr>
              <a:t>Các bạn ở đâu? – Vịt con hỏi.</a:t>
            </a:r>
            <a:r>
              <a:rPr lang="vi-VN" sz="2200" dirty="0" smtClean="0">
                <a:solidFill>
                  <a:srgbClr val="002060"/>
                </a:solidFill>
                <a:latin typeface="+mj-lt"/>
              </a:rPr>
              <a:t/>
            </a:r>
            <a:br>
              <a:rPr lang="vi-VN" sz="2200" dirty="0" smtClean="0">
                <a:solidFill>
                  <a:srgbClr val="002060"/>
                </a:solidFill>
                <a:latin typeface="+mj-lt"/>
              </a:rPr>
            </a:br>
            <a:r>
              <a:rPr lang="vi-VN" sz="2200" dirty="0">
                <a:solidFill>
                  <a:srgbClr val="002060"/>
                </a:solidFill>
                <a:latin typeface="+mj-lt"/>
              </a:rPr>
              <a:t>– Chúng tôi ở trên những đám mây đen nặng trĩu này này. Từ những hơi nước bốc lên, chúng tôi kết bạn thân với nhau tạo thành mây đấy!</a:t>
            </a:r>
            <a:r>
              <a:rPr lang="vi-VN" sz="2200" dirty="0" smtClean="0">
                <a:solidFill>
                  <a:srgbClr val="002060"/>
                </a:solidFill>
                <a:latin typeface="+mj-lt"/>
              </a:rPr>
              <a:t/>
            </a:r>
            <a:br>
              <a:rPr lang="vi-VN" sz="2200" dirty="0" smtClean="0">
                <a:solidFill>
                  <a:srgbClr val="002060"/>
                </a:solidFill>
                <a:latin typeface="+mj-lt"/>
              </a:rPr>
            </a:br>
            <a:r>
              <a:rPr lang="vi-VN" sz="2200" dirty="0">
                <a:solidFill>
                  <a:srgbClr val="002060"/>
                </a:solidFill>
                <a:latin typeface="+mj-lt"/>
              </a:rPr>
              <a:t>– Vậy các bạn có xuống mặt đất và trở lại thành những hạt nước bé xíu được nữa không? – Vịt con lại hỏi.</a:t>
            </a:r>
            <a:r>
              <a:rPr lang="vi-VN" sz="2200" dirty="0" smtClean="0">
                <a:solidFill>
                  <a:srgbClr val="002060"/>
                </a:solidFill>
                <a:latin typeface="+mj-lt"/>
              </a:rPr>
              <a:t/>
            </a:r>
            <a:br>
              <a:rPr lang="vi-VN" sz="2200" dirty="0" smtClean="0">
                <a:solidFill>
                  <a:srgbClr val="002060"/>
                </a:solidFill>
                <a:latin typeface="+mj-lt"/>
              </a:rPr>
            </a:br>
            <a:r>
              <a:rPr lang="vi-VN" sz="2200" dirty="0">
                <a:solidFill>
                  <a:srgbClr val="002060"/>
                </a:solidFill>
                <a:latin typeface="+mj-lt"/>
              </a:rPr>
              <a:t>– Có chứ! Chúng tôi sắp gặp lại bạn để cùng nhau đùa nghịch đấy!</a:t>
            </a:r>
            <a:endParaRPr lang="en-US" sz="2200" dirty="0">
              <a:solidFill>
                <a:srgbClr val="002060"/>
              </a:solidFill>
              <a:latin typeface="+mj-lt"/>
            </a:endParaRPr>
          </a:p>
        </p:txBody>
      </p:sp>
      <p:sp>
        <p:nvSpPr>
          <p:cNvPr id="4" name="TextBox 3"/>
          <p:cNvSpPr txBox="1"/>
          <p:nvPr/>
        </p:nvSpPr>
        <p:spPr>
          <a:xfrm>
            <a:off x="0" y="0"/>
            <a:ext cx="9144000" cy="707886"/>
          </a:xfrm>
          <a:prstGeom prst="rect">
            <a:avLst/>
          </a:prstGeom>
          <a:noFill/>
        </p:spPr>
        <p:txBody>
          <a:bodyPr wrap="square" rtlCol="0">
            <a:spAutoFit/>
          </a:bodyPr>
          <a:lstStyle/>
          <a:p>
            <a:pPr algn="ctr"/>
            <a:r>
              <a:rPr lang="en-US" sz="2000" b="1" dirty="0" err="1" smtClean="0">
                <a:solidFill>
                  <a:srgbClr val="FFFF00"/>
                </a:solidFill>
                <a:latin typeface="Times New Roman" pitchFamily="18" charset="0"/>
                <a:cs typeface="Times New Roman" pitchFamily="18" charset="0"/>
              </a:rPr>
              <a:t>Vì</a:t>
            </a:r>
            <a:r>
              <a:rPr lang="en-US" sz="2000" b="1" dirty="0" smtClean="0">
                <a:solidFill>
                  <a:srgbClr val="FFFF00"/>
                </a:solidFill>
                <a:latin typeface="Times New Roman" pitchFamily="18" charset="0"/>
                <a:cs typeface="Times New Roman" pitchFamily="18" charset="0"/>
              </a:rPr>
              <a:t> </a:t>
            </a:r>
            <a:r>
              <a:rPr lang="en-US" sz="2000" b="1" dirty="0" err="1" smtClean="0">
                <a:solidFill>
                  <a:srgbClr val="FFFF00"/>
                </a:solidFill>
                <a:latin typeface="Times New Roman" pitchFamily="18" charset="0"/>
                <a:cs typeface="Times New Roman" pitchFamily="18" charset="0"/>
              </a:rPr>
              <a:t>sao</a:t>
            </a:r>
            <a:r>
              <a:rPr lang="en-US" sz="2000" b="1" dirty="0" smtClean="0">
                <a:solidFill>
                  <a:srgbClr val="FFFF00"/>
                </a:solidFill>
                <a:latin typeface="Times New Roman" pitchFamily="18" charset="0"/>
                <a:cs typeface="Times New Roman" pitchFamily="18" charset="0"/>
              </a:rPr>
              <a:t> </a:t>
            </a:r>
            <a:r>
              <a:rPr lang="en-US" sz="2000" b="1" dirty="0" err="1" smtClean="0">
                <a:solidFill>
                  <a:srgbClr val="FFFF00"/>
                </a:solidFill>
                <a:latin typeface="Times New Roman" pitchFamily="18" charset="0"/>
                <a:cs typeface="Times New Roman" pitchFamily="18" charset="0"/>
              </a:rPr>
              <a:t>những</a:t>
            </a:r>
            <a:r>
              <a:rPr lang="en-US" sz="2000" b="1" dirty="0" smtClean="0">
                <a:solidFill>
                  <a:srgbClr val="FFFF00"/>
                </a:solidFill>
                <a:latin typeface="Times New Roman" pitchFamily="18" charset="0"/>
                <a:cs typeface="Times New Roman" pitchFamily="18" charset="0"/>
              </a:rPr>
              <a:t> </a:t>
            </a:r>
            <a:r>
              <a:rPr lang="en-US" sz="2000" b="1" dirty="0" err="1" smtClean="0">
                <a:solidFill>
                  <a:srgbClr val="FFFF00"/>
                </a:solidFill>
                <a:latin typeface="Times New Roman" pitchFamily="18" charset="0"/>
                <a:cs typeface="Times New Roman" pitchFamily="18" charset="0"/>
              </a:rPr>
              <a:t>giọt</a:t>
            </a:r>
            <a:r>
              <a:rPr lang="en-US" sz="2000" b="1" dirty="0" smtClean="0">
                <a:solidFill>
                  <a:srgbClr val="FFFF00"/>
                </a:solidFill>
                <a:latin typeface="Times New Roman" pitchFamily="18" charset="0"/>
                <a:cs typeface="Times New Roman" pitchFamily="18" charset="0"/>
              </a:rPr>
              <a:t> </a:t>
            </a:r>
            <a:r>
              <a:rPr lang="en-US" sz="2000" b="1" dirty="0" err="1" smtClean="0">
                <a:solidFill>
                  <a:srgbClr val="FFFF00"/>
                </a:solidFill>
                <a:latin typeface="Times New Roman" pitchFamily="18" charset="0"/>
                <a:cs typeface="Times New Roman" pitchFamily="18" charset="0"/>
              </a:rPr>
              <a:t>nước</a:t>
            </a:r>
            <a:r>
              <a:rPr lang="en-US" sz="2000" b="1" dirty="0" smtClean="0">
                <a:solidFill>
                  <a:srgbClr val="FFFF00"/>
                </a:solidFill>
                <a:latin typeface="Times New Roman" pitchFamily="18" charset="0"/>
                <a:cs typeface="Times New Roman" pitchFamily="18" charset="0"/>
              </a:rPr>
              <a:t> </a:t>
            </a:r>
            <a:r>
              <a:rPr lang="en-US" sz="2000" b="1" dirty="0" err="1" smtClean="0">
                <a:solidFill>
                  <a:srgbClr val="FFFF00"/>
                </a:solidFill>
                <a:latin typeface="Times New Roman" pitchFamily="18" charset="0"/>
                <a:cs typeface="Times New Roman" pitchFamily="18" charset="0"/>
              </a:rPr>
              <a:t>có</a:t>
            </a:r>
            <a:r>
              <a:rPr lang="en-US" sz="2000" b="1" dirty="0" smtClean="0">
                <a:solidFill>
                  <a:srgbClr val="FFFF00"/>
                </a:solidFill>
                <a:latin typeface="Times New Roman" pitchFamily="18" charset="0"/>
                <a:cs typeface="Times New Roman" pitchFamily="18" charset="0"/>
              </a:rPr>
              <a:t> </a:t>
            </a:r>
            <a:r>
              <a:rPr lang="en-US" sz="2000" b="1" dirty="0" err="1" smtClean="0">
                <a:solidFill>
                  <a:srgbClr val="FFFF00"/>
                </a:solidFill>
                <a:latin typeface="Times New Roman" pitchFamily="18" charset="0"/>
                <a:cs typeface="Times New Roman" pitchFamily="18" charset="0"/>
              </a:rPr>
              <a:t>thể</a:t>
            </a:r>
            <a:r>
              <a:rPr lang="en-US" sz="2000" b="1" dirty="0" smtClean="0">
                <a:solidFill>
                  <a:srgbClr val="FFFF00"/>
                </a:solidFill>
                <a:latin typeface="Times New Roman" pitchFamily="18" charset="0"/>
                <a:cs typeface="Times New Roman" pitchFamily="18" charset="0"/>
              </a:rPr>
              <a:t> </a:t>
            </a:r>
            <a:r>
              <a:rPr lang="en-US" sz="2000" b="1" dirty="0" err="1" smtClean="0">
                <a:solidFill>
                  <a:srgbClr val="FFFF00"/>
                </a:solidFill>
                <a:latin typeface="Times New Roman" pitchFamily="18" charset="0"/>
                <a:cs typeface="Times New Roman" pitchFamily="18" charset="0"/>
              </a:rPr>
              <a:t>tạo</a:t>
            </a:r>
            <a:r>
              <a:rPr lang="en-US" sz="2000" b="1" dirty="0" smtClean="0">
                <a:solidFill>
                  <a:srgbClr val="FFFF00"/>
                </a:solidFill>
                <a:latin typeface="Times New Roman" pitchFamily="18" charset="0"/>
                <a:cs typeface="Times New Roman" pitchFamily="18" charset="0"/>
              </a:rPr>
              <a:t> </a:t>
            </a:r>
            <a:r>
              <a:rPr lang="en-US" sz="2000" b="1" dirty="0" err="1" smtClean="0">
                <a:solidFill>
                  <a:srgbClr val="FFFF00"/>
                </a:solidFill>
                <a:latin typeface="Times New Roman" pitchFamily="18" charset="0"/>
                <a:cs typeface="Times New Roman" pitchFamily="18" charset="0"/>
              </a:rPr>
              <a:t>thành</a:t>
            </a:r>
            <a:r>
              <a:rPr lang="en-US" sz="2000" b="1" dirty="0" smtClean="0">
                <a:solidFill>
                  <a:srgbClr val="FFFF00"/>
                </a:solidFill>
                <a:latin typeface="Times New Roman" pitchFamily="18" charset="0"/>
                <a:cs typeface="Times New Roman" pitchFamily="18" charset="0"/>
              </a:rPr>
              <a:t> </a:t>
            </a:r>
            <a:r>
              <a:rPr lang="en-US" sz="2000" b="1" dirty="0" err="1" smtClean="0">
                <a:solidFill>
                  <a:srgbClr val="FFFF00"/>
                </a:solidFill>
                <a:latin typeface="Times New Roman" pitchFamily="18" charset="0"/>
                <a:cs typeface="Times New Roman" pitchFamily="18" charset="0"/>
              </a:rPr>
              <a:t>mây</a:t>
            </a:r>
            <a:r>
              <a:rPr lang="en-US" sz="2000" b="1" dirty="0" smtClean="0">
                <a:solidFill>
                  <a:srgbClr val="FFFF00"/>
                </a:solidFill>
                <a:latin typeface="Times New Roman" pitchFamily="18" charset="0"/>
                <a:cs typeface="Times New Roman" pitchFamily="18" charset="0"/>
              </a:rPr>
              <a:t>? </a:t>
            </a:r>
            <a:r>
              <a:rPr lang="en-US" sz="2000" i="1" dirty="0" smtClean="0">
                <a:solidFill>
                  <a:srgbClr val="FFFF00"/>
                </a:solidFill>
                <a:latin typeface="Times New Roman" pitchFamily="18" charset="0"/>
                <a:cs typeface="Times New Roman" pitchFamily="18" charset="0"/>
              </a:rPr>
              <a:t>( </a:t>
            </a:r>
            <a:r>
              <a:rPr lang="en-US" sz="2000" i="1" dirty="0" err="1" smtClean="0">
                <a:solidFill>
                  <a:srgbClr val="FFFF00"/>
                </a:solidFill>
                <a:latin typeface="Times New Roman" pitchFamily="18" charset="0"/>
                <a:cs typeface="Times New Roman" pitchFamily="18" charset="0"/>
              </a:rPr>
              <a:t>Nước</a:t>
            </a:r>
            <a:r>
              <a:rPr lang="en-US" sz="2000" i="1" dirty="0" smtClean="0">
                <a:solidFill>
                  <a:srgbClr val="FFFF00"/>
                </a:solidFill>
                <a:latin typeface="Times New Roman" pitchFamily="18" charset="0"/>
                <a:cs typeface="Times New Roman" pitchFamily="18" charset="0"/>
              </a:rPr>
              <a:t> </a:t>
            </a:r>
            <a:r>
              <a:rPr lang="en-US" sz="2000" i="1" dirty="0" err="1" smtClean="0">
                <a:solidFill>
                  <a:srgbClr val="FFFF00"/>
                </a:solidFill>
                <a:latin typeface="Times New Roman" pitchFamily="18" charset="0"/>
                <a:cs typeface="Times New Roman" pitchFamily="18" charset="0"/>
              </a:rPr>
              <a:t>bốc</a:t>
            </a:r>
            <a:r>
              <a:rPr lang="en-US" sz="2000" i="1" dirty="0" smtClean="0">
                <a:solidFill>
                  <a:srgbClr val="FFFF00"/>
                </a:solidFill>
                <a:latin typeface="Times New Roman" pitchFamily="18" charset="0"/>
                <a:cs typeface="Times New Roman" pitchFamily="18" charset="0"/>
              </a:rPr>
              <a:t> </a:t>
            </a:r>
            <a:r>
              <a:rPr lang="en-US" sz="2000" i="1" dirty="0" err="1" smtClean="0">
                <a:solidFill>
                  <a:srgbClr val="FFFF00"/>
                </a:solidFill>
                <a:latin typeface="Times New Roman" pitchFamily="18" charset="0"/>
                <a:cs typeface="Times New Roman" pitchFamily="18" charset="0"/>
              </a:rPr>
              <a:t>hơi</a:t>
            </a:r>
            <a:r>
              <a:rPr lang="en-US" sz="2000" i="1" dirty="0" smtClean="0">
                <a:solidFill>
                  <a:srgbClr val="FFFF00"/>
                </a:solidFill>
                <a:latin typeface="Times New Roman" pitchFamily="18" charset="0"/>
                <a:cs typeface="Times New Roman" pitchFamily="18" charset="0"/>
              </a:rPr>
              <a:t> </a:t>
            </a:r>
            <a:r>
              <a:rPr lang="en-US" sz="2000" i="1" dirty="0" err="1" smtClean="0">
                <a:solidFill>
                  <a:srgbClr val="FFFF00"/>
                </a:solidFill>
                <a:latin typeface="Times New Roman" pitchFamily="18" charset="0"/>
                <a:cs typeface="Times New Roman" pitchFamily="18" charset="0"/>
              </a:rPr>
              <a:t>và</a:t>
            </a:r>
            <a:r>
              <a:rPr lang="en-US" sz="2000" i="1" dirty="0" smtClean="0">
                <a:solidFill>
                  <a:srgbClr val="FFFF00"/>
                </a:solidFill>
                <a:latin typeface="Times New Roman" pitchFamily="18" charset="0"/>
                <a:cs typeface="Times New Roman" pitchFamily="18" charset="0"/>
              </a:rPr>
              <a:t> </a:t>
            </a:r>
            <a:r>
              <a:rPr lang="en-US" sz="2000" i="1" dirty="0" err="1" smtClean="0">
                <a:solidFill>
                  <a:srgbClr val="FFFF00"/>
                </a:solidFill>
                <a:latin typeface="Times New Roman" pitchFamily="18" charset="0"/>
                <a:cs typeface="Times New Roman" pitchFamily="18" charset="0"/>
              </a:rPr>
              <a:t>kết</a:t>
            </a:r>
            <a:r>
              <a:rPr lang="en-US" sz="2000" i="1" dirty="0" smtClean="0">
                <a:solidFill>
                  <a:srgbClr val="FFFF00"/>
                </a:solidFill>
                <a:latin typeface="Times New Roman" pitchFamily="18" charset="0"/>
                <a:cs typeface="Times New Roman" pitchFamily="18" charset="0"/>
              </a:rPr>
              <a:t> </a:t>
            </a:r>
            <a:r>
              <a:rPr lang="en-US" sz="2000" i="1" dirty="0" err="1" smtClean="0">
                <a:solidFill>
                  <a:srgbClr val="FFFF00"/>
                </a:solidFill>
                <a:latin typeface="Times New Roman" pitchFamily="18" charset="0"/>
                <a:cs typeface="Times New Roman" pitchFamily="18" charset="0"/>
              </a:rPr>
              <a:t>lại</a:t>
            </a:r>
            <a:r>
              <a:rPr lang="en-US" sz="2000" i="1" dirty="0" smtClean="0">
                <a:solidFill>
                  <a:srgbClr val="FFFF00"/>
                </a:solidFill>
                <a:latin typeface="Times New Roman" pitchFamily="18" charset="0"/>
                <a:cs typeface="Times New Roman" pitchFamily="18" charset="0"/>
              </a:rPr>
              <a:t> </a:t>
            </a:r>
            <a:r>
              <a:rPr lang="en-US" sz="2000" i="1" dirty="0" err="1" smtClean="0">
                <a:solidFill>
                  <a:srgbClr val="FFFF00"/>
                </a:solidFill>
                <a:latin typeface="Times New Roman" pitchFamily="18" charset="0"/>
                <a:cs typeface="Times New Roman" pitchFamily="18" charset="0"/>
              </a:rPr>
              <a:t>với</a:t>
            </a:r>
            <a:r>
              <a:rPr lang="en-US" sz="2000" i="1" dirty="0" smtClean="0">
                <a:solidFill>
                  <a:srgbClr val="FFFF00"/>
                </a:solidFill>
                <a:latin typeface="Times New Roman" pitchFamily="18" charset="0"/>
                <a:cs typeface="Times New Roman" pitchFamily="18" charset="0"/>
              </a:rPr>
              <a:t> </a:t>
            </a:r>
            <a:r>
              <a:rPr lang="en-US" sz="2000" i="1" dirty="0" err="1" smtClean="0">
                <a:solidFill>
                  <a:srgbClr val="FFFF00"/>
                </a:solidFill>
                <a:latin typeface="Times New Roman" pitchFamily="18" charset="0"/>
                <a:cs typeface="Times New Roman" pitchFamily="18" charset="0"/>
              </a:rPr>
              <a:t>nhau</a:t>
            </a:r>
            <a:r>
              <a:rPr lang="en-US" sz="2000" i="1" dirty="0" smtClean="0">
                <a:solidFill>
                  <a:srgbClr val="FFFF00"/>
                </a:solidFill>
                <a:latin typeface="Times New Roman" pitchFamily="18" charset="0"/>
                <a:cs typeface="Times New Roman" pitchFamily="18" charset="0"/>
              </a:rPr>
              <a:t> </a:t>
            </a:r>
            <a:r>
              <a:rPr lang="en-US" sz="2000" i="1" dirty="0" err="1" smtClean="0">
                <a:solidFill>
                  <a:srgbClr val="FFFF00"/>
                </a:solidFill>
                <a:latin typeface="Times New Roman" pitchFamily="18" charset="0"/>
                <a:cs typeface="Times New Roman" pitchFamily="18" charset="0"/>
              </a:rPr>
              <a:t>tạo</a:t>
            </a:r>
            <a:r>
              <a:rPr lang="en-US" sz="2000" i="1" dirty="0" smtClean="0">
                <a:solidFill>
                  <a:srgbClr val="FFFF00"/>
                </a:solidFill>
                <a:latin typeface="Times New Roman" pitchFamily="18" charset="0"/>
                <a:cs typeface="Times New Roman" pitchFamily="18" charset="0"/>
              </a:rPr>
              <a:t> </a:t>
            </a:r>
            <a:r>
              <a:rPr lang="en-US" sz="2000" i="1" dirty="0" err="1" smtClean="0">
                <a:solidFill>
                  <a:srgbClr val="FFFF00"/>
                </a:solidFill>
                <a:latin typeface="Times New Roman" pitchFamily="18" charset="0"/>
                <a:cs typeface="Times New Roman" pitchFamily="18" charset="0"/>
              </a:rPr>
              <a:t>thành</a:t>
            </a:r>
            <a:r>
              <a:rPr lang="en-US" sz="2000" i="1" dirty="0" smtClean="0">
                <a:solidFill>
                  <a:srgbClr val="FFFF00"/>
                </a:solidFill>
                <a:latin typeface="Times New Roman" pitchFamily="18" charset="0"/>
                <a:cs typeface="Times New Roman" pitchFamily="18" charset="0"/>
              </a:rPr>
              <a:t> </a:t>
            </a:r>
            <a:r>
              <a:rPr lang="en-US" sz="2000" i="1" dirty="0" err="1" smtClean="0">
                <a:solidFill>
                  <a:srgbClr val="FFFF00"/>
                </a:solidFill>
                <a:latin typeface="Times New Roman" pitchFamily="18" charset="0"/>
                <a:cs typeface="Times New Roman" pitchFamily="18" charset="0"/>
              </a:rPr>
              <a:t>mây</a:t>
            </a:r>
            <a:r>
              <a:rPr lang="en-US" sz="2000" i="1" dirty="0" smtClean="0">
                <a:solidFill>
                  <a:srgbClr val="FFFF00"/>
                </a:solidFill>
                <a:latin typeface="Times New Roman" pitchFamily="18" charset="0"/>
                <a:cs typeface="Times New Roman" pitchFamily="18" charset="0"/>
              </a:rPr>
              <a:t>)</a:t>
            </a:r>
            <a:endParaRPr lang="en-US" sz="2000" i="1" dirty="0">
              <a:solidFill>
                <a:srgbClr val="FFFF00"/>
              </a:solidFill>
              <a:latin typeface="Times New Roman" pitchFamily="18" charset="0"/>
              <a:cs typeface="Times New Roman" pitchFamily="18" charset="0"/>
            </a:endParaRPr>
          </a:p>
        </p:txBody>
      </p:sp>
    </p:spTree>
    <p:extLst>
      <p:ext uri="{BB962C8B-B14F-4D97-AF65-F5344CB8AC3E}">
        <p14:creationId xmlns:p14="http://schemas.microsoft.com/office/powerpoint/2010/main" val="28277209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MG_3899a_1.JPG"/>
          <p:cNvPicPr>
            <a:picLocks noChangeAspect="1"/>
          </p:cNvPicPr>
          <p:nvPr/>
        </p:nvPicPr>
        <p:blipFill>
          <a:blip r:embed="rId2" cstate="print"/>
          <a:stretch>
            <a:fillRect/>
          </a:stretch>
        </p:blipFill>
        <p:spPr>
          <a:xfrm>
            <a:off x="0" y="1"/>
            <a:ext cx="9144000" cy="5949280"/>
          </a:xfrm>
          <a:prstGeom prst="rect">
            <a:avLst/>
          </a:prstGeom>
        </p:spPr>
      </p:pic>
      <p:sp>
        <p:nvSpPr>
          <p:cNvPr id="4" name="Rectangle 1"/>
          <p:cNvSpPr>
            <a:spLocks noChangeArrowheads="1"/>
          </p:cNvSpPr>
          <p:nvPr/>
        </p:nvSpPr>
        <p:spPr bwMode="auto">
          <a:xfrm>
            <a:off x="0" y="5411450"/>
            <a:ext cx="9144000" cy="1446550"/>
          </a:xfrm>
          <a:prstGeom prst="rect">
            <a:avLst/>
          </a:prstGeom>
          <a:solidFill>
            <a:schemeClr val="accent6">
              <a:lumMod val="60000"/>
              <a:lumOff val="4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err="1" smtClean="0">
                <a:ln>
                  <a:noFill/>
                </a:ln>
                <a:solidFill>
                  <a:srgbClr val="002060"/>
                </a:solidFill>
                <a:effectLst/>
                <a:latin typeface="Times New Roman" pitchFamily="18" charset="0"/>
                <a:cs typeface="Times New Roman" pitchFamily="18" charset="0"/>
              </a:rPr>
              <a:t>Đúng</a:t>
            </a:r>
            <a:r>
              <a:rPr kumimoji="0" lang="en-US" sz="2200" b="0" i="0" u="none" strike="noStrike" cap="none" normalizeH="0" baseline="0" dirty="0" smtClean="0">
                <a:ln>
                  <a:noFill/>
                </a:ln>
                <a:solidFill>
                  <a:srgbClr val="002060"/>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002060"/>
                </a:solidFill>
                <a:effectLst/>
                <a:latin typeface="Times New Roman" pitchFamily="18" charset="0"/>
                <a:cs typeface="Times New Roman" pitchFamily="18" charset="0"/>
              </a:rPr>
              <a:t>lúc</a:t>
            </a:r>
            <a:r>
              <a:rPr kumimoji="0" lang="en-US" sz="2200" b="0" i="0" u="none" strike="noStrike" cap="none" normalizeH="0" baseline="0" dirty="0" smtClean="0">
                <a:ln>
                  <a:noFill/>
                </a:ln>
                <a:solidFill>
                  <a:srgbClr val="002060"/>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002060"/>
                </a:solidFill>
                <a:effectLst/>
                <a:latin typeface="Times New Roman" pitchFamily="18" charset="0"/>
                <a:cs typeface="Times New Roman" pitchFamily="18" charset="0"/>
              </a:rPr>
              <a:t>đó</a:t>
            </a:r>
            <a:r>
              <a:rPr kumimoji="0" lang="en-US" sz="2200" b="0" i="0" u="none" strike="noStrike" cap="none" normalizeH="0" baseline="0" dirty="0" smtClean="0">
                <a:ln>
                  <a:noFill/>
                </a:ln>
                <a:solidFill>
                  <a:srgbClr val="002060"/>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002060"/>
                </a:solidFill>
                <a:effectLst/>
                <a:latin typeface="Times New Roman" pitchFamily="18" charset="0"/>
                <a:cs typeface="Times New Roman" pitchFamily="18" charset="0"/>
              </a:rPr>
              <a:t>thì</a:t>
            </a:r>
            <a:r>
              <a:rPr kumimoji="0" lang="en-US" sz="2200" b="0" i="0" u="none" strike="noStrike" cap="none" normalizeH="0" baseline="0" dirty="0" smtClean="0">
                <a:ln>
                  <a:noFill/>
                </a:ln>
                <a:solidFill>
                  <a:srgbClr val="002060"/>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002060"/>
                </a:solidFill>
                <a:effectLst/>
                <a:latin typeface="Times New Roman" pitchFamily="18" charset="0"/>
                <a:cs typeface="Times New Roman" pitchFamily="18" charset="0"/>
              </a:rPr>
              <a:t>chị</a:t>
            </a:r>
            <a:r>
              <a:rPr kumimoji="0" lang="en-US" sz="2200" b="0" i="0" u="none" strike="noStrike" cap="none" normalizeH="0" baseline="0" dirty="0" smtClean="0">
                <a:ln>
                  <a:noFill/>
                </a:ln>
                <a:solidFill>
                  <a:srgbClr val="002060"/>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002060"/>
                </a:solidFill>
                <a:effectLst/>
                <a:latin typeface="Times New Roman" pitchFamily="18" charset="0"/>
                <a:cs typeface="Times New Roman" pitchFamily="18" charset="0"/>
              </a:rPr>
              <a:t>Gió</a:t>
            </a:r>
            <a:r>
              <a:rPr kumimoji="0" lang="en-US" sz="2200" b="0" i="0" u="none" strike="noStrike" cap="none" normalizeH="0" baseline="0" dirty="0" smtClean="0">
                <a:ln>
                  <a:noFill/>
                </a:ln>
                <a:solidFill>
                  <a:srgbClr val="002060"/>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002060"/>
                </a:solidFill>
                <a:effectLst/>
                <a:latin typeface="Times New Roman" pitchFamily="18" charset="0"/>
                <a:cs typeface="Times New Roman" pitchFamily="18" charset="0"/>
              </a:rPr>
              <a:t>ào</a:t>
            </a:r>
            <a:r>
              <a:rPr kumimoji="0" lang="en-US" sz="2200" b="0" i="0" u="none" strike="noStrike" cap="none" normalizeH="0" baseline="0" dirty="0" smtClean="0">
                <a:ln>
                  <a:noFill/>
                </a:ln>
                <a:solidFill>
                  <a:srgbClr val="002060"/>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002060"/>
                </a:solidFill>
                <a:effectLst/>
                <a:latin typeface="Times New Roman" pitchFamily="18" charset="0"/>
                <a:cs typeface="Times New Roman" pitchFamily="18" charset="0"/>
              </a:rPr>
              <a:t>tới</a:t>
            </a:r>
            <a:r>
              <a:rPr kumimoji="0" lang="en-US" sz="2200" b="0" i="0" u="none" strike="noStrike" cap="none" normalizeH="0" baseline="0" dirty="0" smtClean="0">
                <a:ln>
                  <a:noFill/>
                </a:ln>
                <a:solidFill>
                  <a:srgbClr val="002060"/>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002060"/>
                </a:solidFill>
                <a:effectLst/>
                <a:latin typeface="Times New Roman" pitchFamily="18" charset="0"/>
                <a:cs typeface="Times New Roman" pitchFamily="18" charset="0"/>
              </a:rPr>
              <a:t>làm</a:t>
            </a:r>
            <a:r>
              <a:rPr kumimoji="0" lang="en-US" sz="2200" b="0" i="0" u="none" strike="noStrike" cap="none" normalizeH="0" baseline="0" dirty="0" smtClean="0">
                <a:ln>
                  <a:noFill/>
                </a:ln>
                <a:solidFill>
                  <a:srgbClr val="002060"/>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002060"/>
                </a:solidFill>
                <a:effectLst/>
                <a:latin typeface="Times New Roman" pitchFamily="18" charset="0"/>
                <a:cs typeface="Times New Roman" pitchFamily="18" charset="0"/>
              </a:rPr>
              <a:t>những</a:t>
            </a:r>
            <a:r>
              <a:rPr kumimoji="0" lang="en-US" sz="2200" b="0" i="0" u="none" strike="noStrike" cap="none" normalizeH="0" baseline="0" dirty="0" smtClean="0">
                <a:ln>
                  <a:noFill/>
                </a:ln>
                <a:solidFill>
                  <a:srgbClr val="002060"/>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002060"/>
                </a:solidFill>
                <a:effectLst/>
                <a:latin typeface="Times New Roman" pitchFamily="18" charset="0"/>
                <a:cs typeface="Times New Roman" pitchFamily="18" charset="0"/>
              </a:rPr>
              <a:t>chiếc</a:t>
            </a:r>
            <a:r>
              <a:rPr kumimoji="0" lang="en-US" sz="2200" b="0" i="0" u="none" strike="noStrike" cap="none" normalizeH="0" baseline="0" dirty="0" smtClean="0">
                <a:ln>
                  <a:noFill/>
                </a:ln>
                <a:solidFill>
                  <a:srgbClr val="002060"/>
                </a:solidFill>
                <a:effectLst/>
                <a:latin typeface="Times New Roman" pitchFamily="18" charset="0"/>
                <a:cs typeface="Times New Roman" pitchFamily="18" charset="0"/>
              </a:rPr>
              <a:t> </a:t>
            </a:r>
            <a:r>
              <a:rPr lang="en-US" sz="2200" dirty="0" err="1" smtClean="0">
                <a:solidFill>
                  <a:srgbClr val="002060"/>
                </a:solidFill>
                <a:latin typeface="Times New Roman" pitchFamily="18" charset="0"/>
                <a:cs typeface="Times New Roman" pitchFamily="18" charset="0"/>
              </a:rPr>
              <a:t>l</a:t>
            </a:r>
            <a:r>
              <a:rPr kumimoji="0" lang="en-US" sz="2200" b="0" i="0" u="none" strike="noStrike" cap="none" normalizeH="0" baseline="0" dirty="0" err="1" smtClean="0">
                <a:ln>
                  <a:noFill/>
                </a:ln>
                <a:solidFill>
                  <a:srgbClr val="002060"/>
                </a:solidFill>
                <a:effectLst/>
                <a:latin typeface="Times New Roman" pitchFamily="18" charset="0"/>
                <a:cs typeface="Times New Roman" pitchFamily="18" charset="0"/>
              </a:rPr>
              <a:t>á</a:t>
            </a:r>
            <a:r>
              <a:rPr kumimoji="0" lang="en-US" sz="2200" b="0" i="0" u="none" strike="noStrike" cap="none" normalizeH="0" baseline="0" dirty="0" smtClean="0">
                <a:ln>
                  <a:noFill/>
                </a:ln>
                <a:solidFill>
                  <a:srgbClr val="002060"/>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002060"/>
                </a:solidFill>
                <a:effectLst/>
                <a:latin typeface="Times New Roman" pitchFamily="18" charset="0"/>
                <a:cs typeface="Times New Roman" pitchFamily="18" charset="0"/>
              </a:rPr>
              <a:t>vàng</a:t>
            </a:r>
            <a:r>
              <a:rPr kumimoji="0" lang="en-US" sz="2200" b="0" i="0" u="none" strike="noStrike" cap="none" normalizeH="0" baseline="0" dirty="0" smtClean="0">
                <a:ln>
                  <a:noFill/>
                </a:ln>
                <a:solidFill>
                  <a:srgbClr val="002060"/>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002060"/>
                </a:solidFill>
                <a:effectLst/>
                <a:latin typeface="Times New Roman" pitchFamily="18" charset="0"/>
                <a:cs typeface="Times New Roman" pitchFamily="18" charset="0"/>
              </a:rPr>
              <a:t>rơi</a:t>
            </a:r>
            <a:r>
              <a:rPr kumimoji="0" lang="en-US" sz="2200" b="0" i="0" u="none" strike="noStrike" cap="none" normalizeH="0" baseline="0" dirty="0" smtClean="0">
                <a:ln>
                  <a:noFill/>
                </a:ln>
                <a:solidFill>
                  <a:srgbClr val="002060"/>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002060"/>
                </a:solidFill>
                <a:effectLst/>
                <a:latin typeface="Times New Roman" pitchFamily="18" charset="0"/>
                <a:cs typeface="Times New Roman" pitchFamily="18" charset="0"/>
              </a:rPr>
              <a:t>đầy</a:t>
            </a:r>
            <a:r>
              <a:rPr kumimoji="0" lang="en-US" sz="2200" b="0" i="0" u="none" strike="noStrike" cap="none" normalizeH="0" baseline="0" dirty="0" smtClean="0">
                <a:ln>
                  <a:noFill/>
                </a:ln>
                <a:solidFill>
                  <a:srgbClr val="002060"/>
                </a:solidFill>
                <a:effectLst/>
                <a:latin typeface="Times New Roman" pitchFamily="18" charset="0"/>
                <a:cs typeface="Times New Roman" pitchFamily="18" charset="0"/>
              </a:rPr>
              <a:t> </a:t>
            </a:r>
            <a:r>
              <a:rPr kumimoji="0" lang="en-US" sz="2200" b="0" i="0" u="none" strike="noStrike" cap="none" normalizeH="0" dirty="0" smtClean="0">
                <a:ln>
                  <a:noFill/>
                </a:ln>
                <a:solidFill>
                  <a:srgbClr val="002060"/>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002060"/>
                </a:solidFill>
                <a:effectLst/>
                <a:latin typeface="Times New Roman" pitchFamily="18" charset="0"/>
                <a:cs typeface="Times New Roman" pitchFamily="18" charset="0"/>
              </a:rPr>
              <a:t>một</a:t>
            </a:r>
            <a:r>
              <a:rPr kumimoji="0" lang="en-US" sz="2200" b="0" i="0" u="none" strike="noStrike" cap="none" normalizeH="0" baseline="0" dirty="0" smtClean="0">
                <a:ln>
                  <a:noFill/>
                </a:ln>
                <a:solidFill>
                  <a:srgbClr val="002060"/>
                </a:solidFill>
                <a:effectLst/>
                <a:latin typeface="Times New Roman" pitchFamily="18" charset="0"/>
                <a:cs typeface="Times New Roman" pitchFamily="18" charset="0"/>
              </a:rPr>
              <a:t> </a:t>
            </a:r>
            <a:r>
              <a:rPr kumimoji="0" lang="en-US" sz="2200" b="0" i="0" u="none" strike="noStrike" cap="none" normalizeH="0" dirty="0" smtClean="0">
                <a:ln>
                  <a:noFill/>
                </a:ln>
                <a:solidFill>
                  <a:srgbClr val="002060"/>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002060"/>
                </a:solidFill>
                <a:effectLst/>
                <a:latin typeface="Times New Roman" pitchFamily="18" charset="0"/>
                <a:cs typeface="Times New Roman" pitchFamily="18" charset="0"/>
              </a:rPr>
              <a:t>góc</a:t>
            </a:r>
            <a:r>
              <a:rPr kumimoji="0" lang="en-US" sz="2200" b="0" i="0" u="none" strike="noStrike" cap="none" normalizeH="0" baseline="0" dirty="0" smtClean="0">
                <a:ln>
                  <a:noFill/>
                </a:ln>
                <a:solidFill>
                  <a:srgbClr val="002060"/>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002060"/>
                </a:solidFill>
                <a:effectLst/>
                <a:latin typeface="Times New Roman" pitchFamily="18" charset="0"/>
                <a:cs typeface="Times New Roman" pitchFamily="18" charset="0"/>
              </a:rPr>
              <a:t>sân</a:t>
            </a:r>
            <a:r>
              <a:rPr kumimoji="0" lang="en-US" sz="2200" b="0" i="0" u="none" strike="noStrike" cap="none" normalizeH="0" baseline="0" dirty="0" smtClean="0">
                <a:ln>
                  <a:noFill/>
                </a:ln>
                <a:solidFill>
                  <a:srgbClr val="002060"/>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002060"/>
                </a:solidFill>
                <a:effectLst/>
                <a:latin typeface="Times New Roman" pitchFamily="18" charset="0"/>
                <a:cs typeface="Times New Roman" pitchFamily="18" charset="0"/>
              </a:rPr>
              <a:t>nhà</a:t>
            </a:r>
            <a:r>
              <a:rPr kumimoji="0" lang="en-US" sz="2200" b="0" i="0" u="none" strike="noStrike" cap="none" normalizeH="0" baseline="0" dirty="0" smtClean="0">
                <a:ln>
                  <a:noFill/>
                </a:ln>
                <a:solidFill>
                  <a:srgbClr val="002060"/>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002060"/>
                </a:solidFill>
                <a:effectLst/>
                <a:latin typeface="Times New Roman" pitchFamily="18" charset="0"/>
                <a:cs typeface="Times New Roman" pitchFamily="18" charset="0"/>
              </a:rPr>
              <a:t>Vịt</a:t>
            </a:r>
            <a:r>
              <a:rPr kumimoji="0" lang="en-US" sz="2200" b="0" i="0" u="none" strike="noStrike" cap="none" normalizeH="0" baseline="0" dirty="0" smtClean="0">
                <a:ln>
                  <a:noFill/>
                </a:ln>
                <a:solidFill>
                  <a:srgbClr val="002060"/>
                </a:solidFill>
                <a:effectLst/>
                <a:latin typeface="Times New Roman" pitchFamily="18" charset="0"/>
                <a:cs typeface="Times New Roman" pitchFamily="18" charset="0"/>
              </a:rPr>
              <a:t> con, </a:t>
            </a:r>
            <a:r>
              <a:rPr kumimoji="0" lang="en-US" sz="2200" b="0" i="0" u="none" strike="noStrike" cap="none" normalizeH="0" baseline="0" dirty="0" err="1" smtClean="0">
                <a:ln>
                  <a:noFill/>
                </a:ln>
                <a:solidFill>
                  <a:srgbClr val="002060"/>
                </a:solidFill>
                <a:effectLst/>
                <a:latin typeface="Times New Roman" pitchFamily="18" charset="0"/>
                <a:cs typeface="Times New Roman" pitchFamily="18" charset="0"/>
              </a:rPr>
              <a:t>những</a:t>
            </a:r>
            <a:r>
              <a:rPr kumimoji="0" lang="en-US" sz="2200" b="0" i="0" u="none" strike="noStrike" cap="none" normalizeH="0" baseline="0" dirty="0" smtClean="0">
                <a:ln>
                  <a:noFill/>
                </a:ln>
                <a:solidFill>
                  <a:srgbClr val="002060"/>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002060"/>
                </a:solidFill>
                <a:effectLst/>
                <a:latin typeface="Times New Roman" pitchFamily="18" charset="0"/>
                <a:cs typeface="Times New Roman" pitchFamily="18" charset="0"/>
              </a:rPr>
              <a:t>tia</a:t>
            </a:r>
            <a:r>
              <a:rPr kumimoji="0" lang="en-US" sz="2200" b="0" i="0" u="none" strike="noStrike" cap="none" normalizeH="0" baseline="0" dirty="0" smtClean="0">
                <a:ln>
                  <a:noFill/>
                </a:ln>
                <a:solidFill>
                  <a:srgbClr val="002060"/>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002060"/>
                </a:solidFill>
                <a:effectLst/>
                <a:latin typeface="Times New Roman" pitchFamily="18" charset="0"/>
                <a:cs typeface="Times New Roman" pitchFamily="18" charset="0"/>
              </a:rPr>
              <a:t>chớp</a:t>
            </a:r>
            <a:r>
              <a:rPr kumimoji="0" lang="en-US" sz="2200" b="0" i="0" u="none" strike="noStrike" cap="none" normalizeH="0" baseline="0" dirty="0" smtClean="0">
                <a:ln>
                  <a:noFill/>
                </a:ln>
                <a:solidFill>
                  <a:srgbClr val="002060"/>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002060"/>
                </a:solidFill>
                <a:effectLst/>
                <a:latin typeface="Times New Roman" pitchFamily="18" charset="0"/>
                <a:cs typeface="Times New Roman" pitchFamily="18" charset="0"/>
              </a:rPr>
              <a:t>ngang</a:t>
            </a:r>
            <a:r>
              <a:rPr kumimoji="0" lang="en-US" sz="2200" b="0" i="0" u="none" strike="noStrike" cap="none" normalizeH="0" baseline="0" dirty="0" smtClean="0">
                <a:ln>
                  <a:noFill/>
                </a:ln>
                <a:solidFill>
                  <a:srgbClr val="002060"/>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002060"/>
                </a:solidFill>
                <a:effectLst/>
                <a:latin typeface="Times New Roman" pitchFamily="18" charset="0"/>
                <a:cs typeface="Times New Roman" pitchFamily="18" charset="0"/>
              </a:rPr>
              <a:t>trời</a:t>
            </a:r>
            <a:r>
              <a:rPr kumimoji="0" lang="en-US" sz="2200" b="0" i="0" u="none" strike="noStrike" cap="none" normalizeH="0" baseline="0" dirty="0" smtClean="0">
                <a:ln>
                  <a:noFill/>
                </a:ln>
                <a:solidFill>
                  <a:srgbClr val="002060"/>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002060"/>
                </a:solidFill>
                <a:effectLst/>
                <a:latin typeface="Times New Roman" pitchFamily="18" charset="0"/>
                <a:cs typeface="Times New Roman" pitchFamily="18" charset="0"/>
              </a:rPr>
              <a:t>lóe</a:t>
            </a:r>
            <a:r>
              <a:rPr kumimoji="0" lang="en-US" sz="2200" b="0" i="0" u="none" strike="noStrike" cap="none" normalizeH="0" baseline="0" dirty="0" smtClean="0">
                <a:ln>
                  <a:noFill/>
                </a:ln>
                <a:solidFill>
                  <a:srgbClr val="002060"/>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002060"/>
                </a:solidFill>
                <a:effectLst/>
                <a:latin typeface="Times New Roman" pitchFamily="18" charset="0"/>
                <a:cs typeface="Times New Roman" pitchFamily="18" charset="0"/>
              </a:rPr>
              <a:t>lên</a:t>
            </a:r>
            <a:r>
              <a:rPr kumimoji="0" lang="en-US" sz="2200" b="0" i="0" u="none" strike="noStrike" cap="none" normalizeH="0" baseline="0" dirty="0" smtClean="0">
                <a:ln>
                  <a:noFill/>
                </a:ln>
                <a:solidFill>
                  <a:srgbClr val="002060"/>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002060"/>
                </a:solidFill>
                <a:effectLst/>
                <a:latin typeface="Times New Roman" pitchFamily="18" charset="0"/>
                <a:cs typeface="Times New Roman" pitchFamily="18" charset="0"/>
              </a:rPr>
              <a:t>Thế</a:t>
            </a:r>
            <a:r>
              <a:rPr kumimoji="0" lang="en-US" sz="2200" b="0" i="0" u="none" strike="noStrike" cap="none" normalizeH="0" baseline="0" dirty="0" smtClean="0">
                <a:ln>
                  <a:noFill/>
                </a:ln>
                <a:solidFill>
                  <a:srgbClr val="002060"/>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002060"/>
                </a:solidFill>
                <a:effectLst/>
                <a:latin typeface="Times New Roman" pitchFamily="18" charset="0"/>
                <a:cs typeface="Times New Roman" pitchFamily="18" charset="0"/>
              </a:rPr>
              <a:t>là</a:t>
            </a:r>
            <a:r>
              <a:rPr kumimoji="0" lang="en-US" sz="2200" b="0" i="0" u="none" strike="noStrike" cap="none" normalizeH="0" baseline="0" dirty="0" smtClean="0">
                <a:ln>
                  <a:noFill/>
                </a:ln>
                <a:solidFill>
                  <a:srgbClr val="002060"/>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002060"/>
                </a:solidFill>
                <a:effectLst/>
                <a:latin typeface="Times New Roman" pitchFamily="18" charset="0"/>
                <a:cs typeface="Times New Roman" pitchFamily="18" charset="0"/>
              </a:rPr>
              <a:t>trận</a:t>
            </a:r>
            <a:r>
              <a:rPr kumimoji="0" lang="en-US" sz="2200" b="0" i="0" u="none" strike="noStrike" cap="none" normalizeH="0" baseline="0" dirty="0" smtClean="0">
                <a:ln>
                  <a:noFill/>
                </a:ln>
                <a:solidFill>
                  <a:srgbClr val="002060"/>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002060"/>
                </a:solidFill>
                <a:effectLst/>
                <a:latin typeface="Times New Roman" pitchFamily="18" charset="0"/>
                <a:cs typeface="Times New Roman" pitchFamily="18" charset="0"/>
              </a:rPr>
              <a:t>mưa</a:t>
            </a:r>
            <a:r>
              <a:rPr kumimoji="0" lang="en-US" sz="2200" b="0" i="0" u="none" strike="noStrike" cap="none" normalizeH="0" baseline="0" dirty="0" smtClean="0">
                <a:ln>
                  <a:noFill/>
                </a:ln>
                <a:solidFill>
                  <a:srgbClr val="002060"/>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002060"/>
                </a:solidFill>
                <a:effectLst/>
                <a:latin typeface="Times New Roman" pitchFamily="18" charset="0"/>
                <a:cs typeface="Times New Roman" pitchFamily="18" charset="0"/>
              </a:rPr>
              <a:t>rào</a:t>
            </a:r>
            <a:r>
              <a:rPr kumimoji="0" lang="en-US" sz="2200" b="0" i="0" u="none" strike="noStrike" cap="none" normalizeH="0" baseline="0" dirty="0" smtClean="0">
                <a:ln>
                  <a:noFill/>
                </a:ln>
                <a:solidFill>
                  <a:srgbClr val="002060"/>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002060"/>
                </a:solidFill>
                <a:effectLst/>
                <a:latin typeface="Times New Roman" pitchFamily="18" charset="0"/>
                <a:cs typeface="Times New Roman" pitchFamily="18" charset="0"/>
              </a:rPr>
              <a:t>chiều</a:t>
            </a:r>
            <a:r>
              <a:rPr kumimoji="0" lang="en-US" sz="2200" b="0" i="0" u="none" strike="noStrike" cap="none" normalizeH="0" baseline="0" dirty="0" smtClean="0">
                <a:ln>
                  <a:noFill/>
                </a:ln>
                <a:solidFill>
                  <a:srgbClr val="002060"/>
                </a:solidFill>
                <a:effectLst/>
                <a:latin typeface="Times New Roman" pitchFamily="18" charset="0"/>
                <a:cs typeface="Times New Roman" pitchFamily="18" charset="0"/>
              </a:rPr>
              <a:t> nay </a:t>
            </a:r>
            <a:r>
              <a:rPr kumimoji="0" lang="en-US" sz="2200" b="0" i="0" u="none" strike="noStrike" cap="none" normalizeH="0" baseline="0" dirty="0" err="1" smtClean="0">
                <a:ln>
                  <a:noFill/>
                </a:ln>
                <a:solidFill>
                  <a:srgbClr val="002060"/>
                </a:solidFill>
                <a:effectLst/>
                <a:latin typeface="Times New Roman" pitchFamily="18" charset="0"/>
                <a:cs typeface="Times New Roman" pitchFamily="18" charset="0"/>
              </a:rPr>
              <a:t>đã</a:t>
            </a:r>
            <a:r>
              <a:rPr kumimoji="0" lang="en-US" sz="2200" b="0" i="0" u="none" strike="noStrike" cap="none" normalizeH="0" baseline="0" dirty="0" smtClean="0">
                <a:ln>
                  <a:noFill/>
                </a:ln>
                <a:solidFill>
                  <a:srgbClr val="002060"/>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002060"/>
                </a:solidFill>
                <a:effectLst/>
                <a:latin typeface="Times New Roman" pitchFamily="18" charset="0"/>
                <a:cs typeface="Times New Roman" pitchFamily="18" charset="0"/>
              </a:rPr>
              <a:t>đổ</a:t>
            </a:r>
            <a:r>
              <a:rPr kumimoji="0" lang="en-US" sz="2200" b="0" i="0" u="none" strike="noStrike" cap="none" normalizeH="0" baseline="0" dirty="0" smtClean="0">
                <a:ln>
                  <a:noFill/>
                </a:ln>
                <a:solidFill>
                  <a:srgbClr val="002060"/>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002060"/>
                </a:solidFill>
                <a:effectLst/>
                <a:latin typeface="Times New Roman" pitchFamily="18" charset="0"/>
                <a:cs typeface="Times New Roman" pitchFamily="18" charset="0"/>
              </a:rPr>
              <a:t>xuống</a:t>
            </a:r>
            <a:r>
              <a:rPr kumimoji="0" lang="en-US" sz="2200" b="0" i="0" u="none" strike="noStrike" cap="none" normalizeH="0" baseline="0" dirty="0" smtClean="0">
                <a:ln>
                  <a:noFill/>
                </a:ln>
                <a:solidFill>
                  <a:srgbClr val="002060"/>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002060"/>
                </a:solidFill>
                <a:effectLst/>
                <a:latin typeface="Times New Roman" pitchFamily="18" charset="0"/>
                <a:cs typeface="Times New Roman" pitchFamily="18" charset="0"/>
              </a:rPr>
              <a:t>Lộp</a:t>
            </a:r>
            <a:r>
              <a:rPr kumimoji="0" lang="en-US" sz="2200" b="0" i="0" u="none" strike="noStrike" cap="none" normalizeH="0" baseline="0" dirty="0" smtClean="0">
                <a:ln>
                  <a:noFill/>
                </a:ln>
                <a:solidFill>
                  <a:srgbClr val="002060"/>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002060"/>
                </a:solidFill>
                <a:effectLst/>
                <a:latin typeface="Times New Roman" pitchFamily="18" charset="0"/>
                <a:cs typeface="Times New Roman" pitchFamily="18" charset="0"/>
              </a:rPr>
              <a:t>bộp</a:t>
            </a:r>
            <a:r>
              <a:rPr kumimoji="0" lang="en-US" sz="2200" b="0" i="0" u="none" strike="noStrike" cap="none" normalizeH="0" baseline="0" dirty="0" smtClean="0">
                <a:ln>
                  <a:noFill/>
                </a:ln>
                <a:solidFill>
                  <a:srgbClr val="002060"/>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002060"/>
                </a:solidFill>
                <a:effectLst/>
                <a:latin typeface="Times New Roman" pitchFamily="18" charset="0"/>
                <a:cs typeface="Times New Roman" pitchFamily="18" charset="0"/>
              </a:rPr>
              <a:t>Lộp</a:t>
            </a:r>
            <a:r>
              <a:rPr kumimoji="0" lang="en-US" sz="2200" b="0" i="0" u="none" strike="noStrike" cap="none" normalizeH="0" baseline="0" dirty="0" smtClean="0">
                <a:ln>
                  <a:noFill/>
                </a:ln>
                <a:solidFill>
                  <a:srgbClr val="002060"/>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002060"/>
                </a:solidFill>
                <a:effectLst/>
                <a:latin typeface="Times New Roman" pitchFamily="18" charset="0"/>
                <a:cs typeface="Times New Roman" pitchFamily="18" charset="0"/>
              </a:rPr>
              <a:t>bộp</a:t>
            </a:r>
            <a:r>
              <a:rPr kumimoji="0" lang="en-US" sz="2200" b="0" i="0" u="none" strike="noStrike" cap="none" normalizeH="0" baseline="0" dirty="0" smtClean="0">
                <a:ln>
                  <a:noFill/>
                </a:ln>
                <a:solidFill>
                  <a:srgbClr val="002060"/>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002060"/>
                </a:solidFill>
                <a:effectLst/>
                <a:latin typeface="Times New Roman" pitchFamily="18" charset="0"/>
                <a:cs typeface="Times New Roman" pitchFamily="18" charset="0"/>
              </a:rPr>
              <a:t>Âm</a:t>
            </a:r>
            <a:r>
              <a:rPr kumimoji="0" lang="en-US" sz="2200" b="0" i="0" u="none" strike="noStrike" cap="none" normalizeH="0" baseline="0" dirty="0" smtClean="0">
                <a:ln>
                  <a:noFill/>
                </a:ln>
                <a:solidFill>
                  <a:srgbClr val="002060"/>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002060"/>
                </a:solidFill>
                <a:effectLst/>
                <a:latin typeface="Times New Roman" pitchFamily="18" charset="0"/>
                <a:cs typeface="Times New Roman" pitchFamily="18" charset="0"/>
              </a:rPr>
              <a:t>thanh</a:t>
            </a:r>
            <a:r>
              <a:rPr kumimoji="0" lang="en-US" sz="2200" b="0" i="0" u="none" strike="noStrike" cap="none" normalizeH="0" baseline="0" dirty="0" smtClean="0">
                <a:ln>
                  <a:noFill/>
                </a:ln>
                <a:solidFill>
                  <a:srgbClr val="002060"/>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002060"/>
                </a:solidFill>
                <a:effectLst/>
                <a:latin typeface="Times New Roman" pitchFamily="18" charset="0"/>
                <a:cs typeface="Times New Roman" pitchFamily="18" charset="0"/>
              </a:rPr>
              <a:t>vang</a:t>
            </a:r>
            <a:r>
              <a:rPr kumimoji="0" lang="en-US" sz="2200" b="0" i="0" u="none" strike="noStrike" cap="none" normalizeH="0" baseline="0" dirty="0" smtClean="0">
                <a:ln>
                  <a:noFill/>
                </a:ln>
                <a:solidFill>
                  <a:srgbClr val="002060"/>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002060"/>
                </a:solidFill>
                <a:effectLst/>
                <a:latin typeface="Times New Roman" pitchFamily="18" charset="0"/>
                <a:cs typeface="Times New Roman" pitchFamily="18" charset="0"/>
              </a:rPr>
              <a:t>lên</a:t>
            </a:r>
            <a:r>
              <a:rPr kumimoji="0" lang="en-US" sz="2200" b="0" i="0" u="none" strike="noStrike" cap="none" normalizeH="0" baseline="0" dirty="0" smtClean="0">
                <a:ln>
                  <a:noFill/>
                </a:ln>
                <a:solidFill>
                  <a:srgbClr val="002060"/>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002060"/>
                </a:solidFill>
                <a:effectLst/>
                <a:latin typeface="Times New Roman" pitchFamily="18" charset="0"/>
                <a:cs typeface="Times New Roman" pitchFamily="18" charset="0"/>
              </a:rPr>
              <a:t>như</a:t>
            </a:r>
            <a:r>
              <a:rPr kumimoji="0" lang="en-US" sz="2200" b="0" i="0" u="none" strike="noStrike" cap="none" normalizeH="0" baseline="0" dirty="0" smtClean="0">
                <a:ln>
                  <a:noFill/>
                </a:ln>
                <a:solidFill>
                  <a:srgbClr val="002060"/>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002060"/>
                </a:solidFill>
                <a:effectLst/>
                <a:latin typeface="Times New Roman" pitchFamily="18" charset="0"/>
                <a:cs typeface="Times New Roman" pitchFamily="18" charset="0"/>
              </a:rPr>
              <a:t>bản</a:t>
            </a:r>
            <a:r>
              <a:rPr kumimoji="0" lang="en-US" sz="2200" b="0" i="0" u="none" strike="noStrike" cap="none" normalizeH="0" baseline="0" dirty="0" smtClean="0">
                <a:ln>
                  <a:noFill/>
                </a:ln>
                <a:solidFill>
                  <a:srgbClr val="002060"/>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002060"/>
                </a:solidFill>
                <a:effectLst/>
                <a:latin typeface="Times New Roman" pitchFamily="18" charset="0"/>
                <a:cs typeface="Times New Roman" pitchFamily="18" charset="0"/>
              </a:rPr>
              <a:t>nhạc</a:t>
            </a:r>
            <a:r>
              <a:rPr kumimoji="0" lang="en-US" sz="2200" b="0" i="0" u="none" strike="noStrike" cap="none" normalizeH="0" baseline="0" dirty="0" smtClean="0">
                <a:ln>
                  <a:noFill/>
                </a:ln>
                <a:solidFill>
                  <a:srgbClr val="002060"/>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002060"/>
                </a:solidFill>
                <a:effectLst/>
                <a:latin typeface="Times New Roman" pitchFamily="18" charset="0"/>
                <a:cs typeface="Times New Roman" pitchFamily="18" charset="0"/>
              </a:rPr>
              <a:t>giao</a:t>
            </a:r>
            <a:r>
              <a:rPr kumimoji="0" lang="en-US" sz="2200" b="0" i="0" u="none" strike="noStrike" cap="none" normalizeH="0" baseline="0" dirty="0" smtClean="0">
                <a:ln>
                  <a:noFill/>
                </a:ln>
                <a:solidFill>
                  <a:srgbClr val="002060"/>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002060"/>
                </a:solidFill>
                <a:effectLst/>
                <a:latin typeface="Times New Roman" pitchFamily="18" charset="0"/>
                <a:cs typeface="Times New Roman" pitchFamily="18" charset="0"/>
              </a:rPr>
              <a:t>mùa</a:t>
            </a:r>
            <a:r>
              <a:rPr kumimoji="0" lang="en-US" sz="2200" b="0" i="0" u="none" strike="noStrike" cap="none" normalizeH="0" baseline="0" dirty="0" smtClean="0">
                <a:ln>
                  <a:noFill/>
                </a:ln>
                <a:solidFill>
                  <a:srgbClr val="002060"/>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002060"/>
                </a:solidFill>
                <a:effectLst/>
                <a:latin typeface="Times New Roman" pitchFamily="18" charset="0"/>
                <a:cs typeface="Times New Roman" pitchFamily="18" charset="0"/>
              </a:rPr>
              <a:t>Vịt</a:t>
            </a:r>
            <a:r>
              <a:rPr kumimoji="0" lang="en-US" sz="2200" b="0" i="0" u="none" strike="noStrike" cap="none" normalizeH="0" baseline="0" dirty="0" smtClean="0">
                <a:ln>
                  <a:noFill/>
                </a:ln>
                <a:solidFill>
                  <a:srgbClr val="002060"/>
                </a:solidFill>
                <a:effectLst/>
                <a:latin typeface="Times New Roman" pitchFamily="18" charset="0"/>
                <a:cs typeface="Times New Roman" pitchFamily="18" charset="0"/>
              </a:rPr>
              <a:t> con </a:t>
            </a:r>
            <a:r>
              <a:rPr kumimoji="0" lang="en-US" sz="2200" b="0" i="0" u="none" strike="noStrike" cap="none" normalizeH="0" baseline="0" dirty="0" err="1" smtClean="0">
                <a:ln>
                  <a:noFill/>
                </a:ln>
                <a:solidFill>
                  <a:srgbClr val="002060"/>
                </a:solidFill>
                <a:effectLst/>
                <a:latin typeface="Times New Roman" pitchFamily="18" charset="0"/>
                <a:cs typeface="Times New Roman" pitchFamily="18" charset="0"/>
              </a:rPr>
              <a:t>ngắm</a:t>
            </a:r>
            <a:r>
              <a:rPr kumimoji="0" lang="en-US" sz="2200" b="0" i="0" u="none" strike="noStrike" cap="none" normalizeH="0" baseline="0" dirty="0" smtClean="0">
                <a:ln>
                  <a:noFill/>
                </a:ln>
                <a:solidFill>
                  <a:srgbClr val="002060"/>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002060"/>
                </a:solidFill>
                <a:effectLst/>
                <a:latin typeface="Times New Roman" pitchFamily="18" charset="0"/>
                <a:cs typeface="Times New Roman" pitchFamily="18" charset="0"/>
              </a:rPr>
              <a:t>nhìn</a:t>
            </a:r>
            <a:r>
              <a:rPr kumimoji="0" lang="en-US" sz="2200" b="0" i="0" u="none" strike="noStrike" cap="none" normalizeH="0" baseline="0" dirty="0" smtClean="0">
                <a:ln>
                  <a:noFill/>
                </a:ln>
                <a:solidFill>
                  <a:srgbClr val="002060"/>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002060"/>
                </a:solidFill>
                <a:effectLst/>
                <a:latin typeface="Times New Roman" pitchFamily="18" charset="0"/>
                <a:cs typeface="Times New Roman" pitchFamily="18" charset="0"/>
              </a:rPr>
              <a:t>và</a:t>
            </a:r>
            <a:r>
              <a:rPr kumimoji="0" lang="en-US" sz="2200" b="0" i="0" u="none" strike="noStrike" cap="none" normalizeH="0" baseline="0" dirty="0" smtClean="0">
                <a:ln>
                  <a:noFill/>
                </a:ln>
                <a:solidFill>
                  <a:srgbClr val="002060"/>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002060"/>
                </a:solidFill>
                <a:effectLst/>
                <a:latin typeface="Times New Roman" pitchFamily="18" charset="0"/>
                <a:cs typeface="Times New Roman" pitchFamily="18" charset="0"/>
              </a:rPr>
              <a:t>cảm</a:t>
            </a:r>
            <a:r>
              <a:rPr kumimoji="0" lang="en-US" sz="2200" b="0" i="0" u="none" strike="noStrike" cap="none" normalizeH="0" baseline="0" dirty="0" smtClean="0">
                <a:ln>
                  <a:noFill/>
                </a:ln>
                <a:solidFill>
                  <a:srgbClr val="002060"/>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002060"/>
                </a:solidFill>
                <a:effectLst/>
                <a:latin typeface="Times New Roman" pitchFamily="18" charset="0"/>
                <a:cs typeface="Times New Roman" pitchFamily="18" charset="0"/>
              </a:rPr>
              <a:t>thấy</a:t>
            </a:r>
            <a:r>
              <a:rPr kumimoji="0" lang="en-US" sz="2200" b="0" i="0" u="none" strike="noStrike" cap="none" normalizeH="0" baseline="0" dirty="0" smtClean="0">
                <a:ln>
                  <a:noFill/>
                </a:ln>
                <a:solidFill>
                  <a:srgbClr val="002060"/>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002060"/>
                </a:solidFill>
                <a:effectLst/>
                <a:latin typeface="Times New Roman" pitchFamily="18" charset="0"/>
                <a:cs typeface="Times New Roman" pitchFamily="18" charset="0"/>
              </a:rPr>
              <a:t>rất</a:t>
            </a:r>
            <a:r>
              <a:rPr kumimoji="0" lang="en-US" sz="2200" b="0" i="0" u="none" strike="noStrike" cap="none" normalizeH="0" baseline="0" dirty="0" smtClean="0">
                <a:ln>
                  <a:noFill/>
                </a:ln>
                <a:solidFill>
                  <a:srgbClr val="002060"/>
                </a:solidFill>
                <a:effectLst/>
                <a:latin typeface="Times New Roman" pitchFamily="18" charset="0"/>
                <a:cs typeface="Times New Roman" pitchFamily="18" charset="0"/>
              </a:rPr>
              <a:t> sung </a:t>
            </a:r>
            <a:r>
              <a:rPr kumimoji="0" lang="en-US" sz="2200" b="0" i="0" u="none" strike="noStrike" cap="none" normalizeH="0" baseline="0" dirty="0" err="1" smtClean="0">
                <a:ln>
                  <a:noFill/>
                </a:ln>
                <a:solidFill>
                  <a:srgbClr val="002060"/>
                </a:solidFill>
                <a:effectLst/>
                <a:latin typeface="Times New Roman" pitchFamily="18" charset="0"/>
                <a:cs typeface="Times New Roman" pitchFamily="18" charset="0"/>
              </a:rPr>
              <a:t>sướng</a:t>
            </a:r>
            <a:r>
              <a:rPr kumimoji="0" lang="en-US" sz="2200" b="0" i="0" u="none" strike="noStrike" cap="none" normalizeH="0" baseline="0" dirty="0" smtClean="0">
                <a:ln>
                  <a:noFill/>
                </a:ln>
                <a:solidFill>
                  <a:srgbClr val="002060"/>
                </a:solidFill>
                <a:effectLst/>
                <a:latin typeface="Times New Roman" pitchFamily="18" charset="0"/>
                <a:cs typeface="Times New Roman" pitchFamily="18" charset="0"/>
              </a:rPr>
              <a:t>. </a:t>
            </a:r>
          </a:p>
        </p:txBody>
      </p:sp>
      <p:sp>
        <p:nvSpPr>
          <p:cNvPr id="6" name="TextBox 5"/>
          <p:cNvSpPr txBox="1"/>
          <p:nvPr/>
        </p:nvSpPr>
        <p:spPr>
          <a:xfrm>
            <a:off x="0" y="0"/>
            <a:ext cx="9144000" cy="400110"/>
          </a:xfrm>
          <a:prstGeom prst="rect">
            <a:avLst/>
          </a:prstGeom>
          <a:noFill/>
        </p:spPr>
        <p:txBody>
          <a:bodyPr wrap="square" rtlCol="0">
            <a:spAutoFit/>
          </a:bodyPr>
          <a:lstStyle/>
          <a:p>
            <a:pPr algn="ctr"/>
            <a:r>
              <a:rPr lang="en-US" sz="2000" b="1" dirty="0" err="1" smtClean="0">
                <a:solidFill>
                  <a:srgbClr val="FFFF00"/>
                </a:solidFill>
                <a:latin typeface="Times New Roman" pitchFamily="18" charset="0"/>
                <a:cs typeface="Times New Roman" pitchFamily="18" charset="0"/>
              </a:rPr>
              <a:t>Mưa</a:t>
            </a:r>
            <a:r>
              <a:rPr lang="en-US" sz="2000" b="1" dirty="0" smtClean="0">
                <a:solidFill>
                  <a:srgbClr val="FFFF00"/>
                </a:solidFill>
                <a:latin typeface="Times New Roman" pitchFamily="18" charset="0"/>
                <a:cs typeface="Times New Roman" pitchFamily="18" charset="0"/>
              </a:rPr>
              <a:t> </a:t>
            </a:r>
            <a:r>
              <a:rPr lang="en-US" sz="2000" b="1" dirty="0" err="1" smtClean="0">
                <a:solidFill>
                  <a:srgbClr val="FFFF00"/>
                </a:solidFill>
                <a:latin typeface="Times New Roman" pitchFamily="18" charset="0"/>
                <a:cs typeface="Times New Roman" pitchFamily="18" charset="0"/>
              </a:rPr>
              <a:t>rơi</a:t>
            </a:r>
            <a:r>
              <a:rPr lang="en-US" sz="2000" b="1" dirty="0" smtClean="0">
                <a:solidFill>
                  <a:srgbClr val="FFFF00"/>
                </a:solidFill>
                <a:latin typeface="Times New Roman" pitchFamily="18" charset="0"/>
                <a:cs typeface="Times New Roman" pitchFamily="18" charset="0"/>
              </a:rPr>
              <a:t> </a:t>
            </a:r>
            <a:r>
              <a:rPr lang="en-US" sz="2000" b="1" dirty="0" err="1" smtClean="0">
                <a:solidFill>
                  <a:srgbClr val="FFFF00"/>
                </a:solidFill>
                <a:latin typeface="Times New Roman" pitchFamily="18" charset="0"/>
                <a:cs typeface="Times New Roman" pitchFamily="18" charset="0"/>
              </a:rPr>
              <a:t>xuống</a:t>
            </a:r>
            <a:r>
              <a:rPr lang="en-US" sz="2000" b="1" dirty="0" smtClean="0">
                <a:solidFill>
                  <a:srgbClr val="FFFF00"/>
                </a:solidFill>
                <a:latin typeface="Times New Roman" pitchFamily="18" charset="0"/>
                <a:cs typeface="Times New Roman" pitchFamily="18" charset="0"/>
              </a:rPr>
              <a:t> </a:t>
            </a:r>
            <a:r>
              <a:rPr lang="en-US" sz="2000" b="1" dirty="0" err="1" smtClean="0">
                <a:solidFill>
                  <a:srgbClr val="FFFF00"/>
                </a:solidFill>
                <a:latin typeface="Times New Roman" pitchFamily="18" charset="0"/>
                <a:cs typeface="Times New Roman" pitchFamily="18" charset="0"/>
              </a:rPr>
              <a:t>tạo</a:t>
            </a:r>
            <a:r>
              <a:rPr lang="en-US" sz="2000" b="1" dirty="0" smtClean="0">
                <a:solidFill>
                  <a:srgbClr val="FFFF00"/>
                </a:solidFill>
                <a:latin typeface="Times New Roman" pitchFamily="18" charset="0"/>
                <a:cs typeface="Times New Roman" pitchFamily="18" charset="0"/>
              </a:rPr>
              <a:t> </a:t>
            </a:r>
            <a:r>
              <a:rPr lang="en-US" sz="2000" b="1" dirty="0" err="1" smtClean="0">
                <a:solidFill>
                  <a:srgbClr val="FFFF00"/>
                </a:solidFill>
                <a:latin typeface="Times New Roman" pitchFamily="18" charset="0"/>
                <a:cs typeface="Times New Roman" pitchFamily="18" charset="0"/>
              </a:rPr>
              <a:t>ra</a:t>
            </a:r>
            <a:r>
              <a:rPr lang="en-US" sz="2000" b="1" dirty="0" smtClean="0">
                <a:solidFill>
                  <a:srgbClr val="FFFF00"/>
                </a:solidFill>
                <a:latin typeface="Times New Roman" pitchFamily="18" charset="0"/>
                <a:cs typeface="Times New Roman" pitchFamily="18" charset="0"/>
              </a:rPr>
              <a:t> </a:t>
            </a:r>
            <a:r>
              <a:rPr lang="en-US" sz="2000" b="1" dirty="0" err="1" smtClean="0">
                <a:solidFill>
                  <a:srgbClr val="FFFF00"/>
                </a:solidFill>
                <a:latin typeface="Times New Roman" pitchFamily="18" charset="0"/>
                <a:cs typeface="Times New Roman" pitchFamily="18" charset="0"/>
              </a:rPr>
              <a:t>âm</a:t>
            </a:r>
            <a:r>
              <a:rPr lang="en-US" sz="2000" b="1" dirty="0" smtClean="0">
                <a:solidFill>
                  <a:srgbClr val="FFFF00"/>
                </a:solidFill>
                <a:latin typeface="Times New Roman" pitchFamily="18" charset="0"/>
                <a:cs typeface="Times New Roman" pitchFamily="18" charset="0"/>
              </a:rPr>
              <a:t> </a:t>
            </a:r>
            <a:r>
              <a:rPr lang="en-US" sz="2000" b="1" dirty="0" err="1" smtClean="0">
                <a:solidFill>
                  <a:srgbClr val="FFFF00"/>
                </a:solidFill>
                <a:latin typeface="Times New Roman" pitchFamily="18" charset="0"/>
                <a:cs typeface="Times New Roman" pitchFamily="18" charset="0"/>
              </a:rPr>
              <a:t>thanh</a:t>
            </a:r>
            <a:r>
              <a:rPr lang="en-US" sz="2000" b="1" dirty="0" smtClean="0">
                <a:solidFill>
                  <a:srgbClr val="FFFF00"/>
                </a:solidFill>
                <a:latin typeface="Times New Roman" pitchFamily="18" charset="0"/>
                <a:cs typeface="Times New Roman" pitchFamily="18" charset="0"/>
              </a:rPr>
              <a:t> </a:t>
            </a:r>
            <a:r>
              <a:rPr lang="en-US" sz="2000" b="1" dirty="0" err="1" smtClean="0">
                <a:solidFill>
                  <a:srgbClr val="FFFF00"/>
                </a:solidFill>
                <a:latin typeface="Times New Roman" pitchFamily="18" charset="0"/>
                <a:cs typeface="Times New Roman" pitchFamily="18" charset="0"/>
              </a:rPr>
              <a:t>như</a:t>
            </a:r>
            <a:r>
              <a:rPr lang="en-US" sz="2000" b="1" dirty="0" smtClean="0">
                <a:solidFill>
                  <a:srgbClr val="FFFF00"/>
                </a:solidFill>
                <a:latin typeface="Times New Roman" pitchFamily="18" charset="0"/>
                <a:cs typeface="Times New Roman" pitchFamily="18" charset="0"/>
              </a:rPr>
              <a:t> </a:t>
            </a:r>
            <a:r>
              <a:rPr lang="en-US" sz="2000" b="1" dirty="0" err="1" smtClean="0">
                <a:solidFill>
                  <a:srgbClr val="FFFF00"/>
                </a:solidFill>
                <a:latin typeface="Times New Roman" pitchFamily="18" charset="0"/>
                <a:cs typeface="Times New Roman" pitchFamily="18" charset="0"/>
              </a:rPr>
              <a:t>thế</a:t>
            </a:r>
            <a:r>
              <a:rPr lang="en-US" sz="2000" b="1" dirty="0" smtClean="0">
                <a:solidFill>
                  <a:srgbClr val="FFFF00"/>
                </a:solidFill>
                <a:latin typeface="Times New Roman" pitchFamily="18" charset="0"/>
                <a:cs typeface="Times New Roman" pitchFamily="18" charset="0"/>
              </a:rPr>
              <a:t> </a:t>
            </a:r>
            <a:r>
              <a:rPr lang="en-US" sz="2000" b="1" dirty="0" err="1" smtClean="0">
                <a:solidFill>
                  <a:srgbClr val="FFFF00"/>
                </a:solidFill>
                <a:latin typeface="Times New Roman" pitchFamily="18" charset="0"/>
                <a:cs typeface="Times New Roman" pitchFamily="18" charset="0"/>
              </a:rPr>
              <a:t>nào</a:t>
            </a:r>
            <a:r>
              <a:rPr lang="en-US" sz="2000" b="1" dirty="0" smtClean="0">
                <a:solidFill>
                  <a:srgbClr val="FFFF00"/>
                </a:solidFill>
                <a:latin typeface="Times New Roman" pitchFamily="18" charset="0"/>
                <a:cs typeface="Times New Roman" pitchFamily="18" charset="0"/>
              </a:rPr>
              <a:t>? </a:t>
            </a:r>
            <a:r>
              <a:rPr lang="en-US" sz="2000" i="1" dirty="0" smtClean="0">
                <a:solidFill>
                  <a:srgbClr val="FFFF00"/>
                </a:solidFill>
                <a:latin typeface="Times New Roman" pitchFamily="18" charset="0"/>
                <a:cs typeface="Times New Roman" pitchFamily="18" charset="0"/>
              </a:rPr>
              <a:t>( </a:t>
            </a:r>
            <a:r>
              <a:rPr lang="en-US" sz="2000" i="1" dirty="0" err="1" smtClean="0">
                <a:solidFill>
                  <a:srgbClr val="FFFF00"/>
                </a:solidFill>
                <a:latin typeface="Times New Roman" pitchFamily="18" charset="0"/>
                <a:cs typeface="Times New Roman" pitchFamily="18" charset="0"/>
              </a:rPr>
              <a:t>Lộp</a:t>
            </a:r>
            <a:r>
              <a:rPr lang="en-US" sz="2000" i="1" dirty="0" smtClean="0">
                <a:solidFill>
                  <a:srgbClr val="FFFF00"/>
                </a:solidFill>
                <a:latin typeface="Times New Roman" pitchFamily="18" charset="0"/>
                <a:cs typeface="Times New Roman" pitchFamily="18" charset="0"/>
              </a:rPr>
              <a:t> </a:t>
            </a:r>
            <a:r>
              <a:rPr lang="en-US" sz="2000" i="1" dirty="0" err="1" smtClean="0">
                <a:solidFill>
                  <a:srgbClr val="FFFF00"/>
                </a:solidFill>
                <a:latin typeface="Times New Roman" pitchFamily="18" charset="0"/>
                <a:cs typeface="Times New Roman" pitchFamily="18" charset="0"/>
              </a:rPr>
              <a:t>bộp</a:t>
            </a:r>
            <a:r>
              <a:rPr lang="en-US" sz="2000" i="1" dirty="0" smtClean="0">
                <a:solidFill>
                  <a:srgbClr val="FFFF00"/>
                </a:solidFill>
                <a:latin typeface="Times New Roman" pitchFamily="18" charset="0"/>
                <a:cs typeface="Times New Roman" pitchFamily="18" charset="0"/>
              </a:rPr>
              <a:t>! </a:t>
            </a:r>
            <a:r>
              <a:rPr lang="en-US" sz="2000" i="1" dirty="0" err="1" smtClean="0">
                <a:solidFill>
                  <a:srgbClr val="FFFF00"/>
                </a:solidFill>
                <a:latin typeface="Times New Roman" pitchFamily="18" charset="0"/>
                <a:cs typeface="Times New Roman" pitchFamily="18" charset="0"/>
              </a:rPr>
              <a:t>Lộp</a:t>
            </a:r>
            <a:r>
              <a:rPr lang="en-US" sz="2000" i="1" dirty="0" smtClean="0">
                <a:solidFill>
                  <a:srgbClr val="FFFF00"/>
                </a:solidFill>
                <a:latin typeface="Times New Roman" pitchFamily="18" charset="0"/>
                <a:cs typeface="Times New Roman" pitchFamily="18" charset="0"/>
              </a:rPr>
              <a:t> </a:t>
            </a:r>
            <a:r>
              <a:rPr lang="en-US" sz="2000" i="1" dirty="0" err="1" smtClean="0">
                <a:solidFill>
                  <a:srgbClr val="FFFF00"/>
                </a:solidFill>
                <a:latin typeface="Times New Roman" pitchFamily="18" charset="0"/>
                <a:cs typeface="Times New Roman" pitchFamily="18" charset="0"/>
              </a:rPr>
              <a:t>bộp</a:t>
            </a:r>
            <a:r>
              <a:rPr lang="en-US" sz="2000" i="1" dirty="0" smtClean="0">
                <a:solidFill>
                  <a:srgbClr val="FFFF00"/>
                </a:solidFill>
                <a:latin typeface="Times New Roman" pitchFamily="18" charset="0"/>
                <a:cs typeface="Times New Roman" pitchFamily="18" charset="0"/>
              </a:rPr>
              <a:t>!)</a:t>
            </a:r>
            <a:endParaRPr lang="en-US" sz="2000" i="1" dirty="0">
              <a:solidFill>
                <a:srgbClr val="FFFF00"/>
              </a:solidFill>
              <a:latin typeface="Times New Roman" pitchFamily="18" charset="0"/>
              <a:cs typeface="Times New Roman" pitchFamily="18" charset="0"/>
            </a:endParaRPr>
          </a:p>
        </p:txBody>
      </p:sp>
    </p:spTree>
    <p:extLst>
      <p:ext uri="{BB962C8B-B14F-4D97-AF65-F5344CB8AC3E}">
        <p14:creationId xmlns:p14="http://schemas.microsoft.com/office/powerpoint/2010/main" val="8352287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iáo án truyện nàng tiên mưa"/>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5240"/>
            <a:ext cx="9144000" cy="5532472"/>
          </a:xfrm>
          <a:prstGeom prst="rect">
            <a:avLst/>
          </a:prstGeom>
          <a:noFill/>
          <a:ln>
            <a:noFill/>
          </a:ln>
        </p:spPr>
      </p:pic>
      <p:sp>
        <p:nvSpPr>
          <p:cNvPr id="4" name="Rectangle 1"/>
          <p:cNvSpPr>
            <a:spLocks noChangeArrowheads="1"/>
          </p:cNvSpPr>
          <p:nvPr/>
        </p:nvSpPr>
        <p:spPr bwMode="auto">
          <a:xfrm>
            <a:off x="0" y="5411450"/>
            <a:ext cx="9144000" cy="1446550"/>
          </a:xfrm>
          <a:prstGeom prst="rect">
            <a:avLst/>
          </a:prstGeom>
          <a:solidFill>
            <a:schemeClr val="accent6">
              <a:lumMod val="60000"/>
              <a:lumOff val="4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err="1" smtClean="0">
                <a:ln>
                  <a:noFill/>
                </a:ln>
                <a:solidFill>
                  <a:srgbClr val="211F1F"/>
                </a:solidFill>
                <a:effectLst/>
                <a:latin typeface="Times New Roman" pitchFamily="18" charset="0"/>
                <a:cs typeface="Times New Roman" pitchFamily="18" charset="0"/>
              </a:rPr>
              <a:t>Đúng</a:t>
            </a:r>
            <a:r>
              <a:rPr kumimoji="0" lang="en-US" sz="2200" b="0" i="0" u="none" strike="noStrike" cap="none" normalizeH="0" baseline="0" dirty="0" smtClean="0">
                <a:ln>
                  <a:noFill/>
                </a:ln>
                <a:solidFill>
                  <a:srgbClr val="211F1F"/>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211F1F"/>
                </a:solidFill>
                <a:effectLst/>
                <a:latin typeface="Times New Roman" pitchFamily="18" charset="0"/>
                <a:cs typeface="Times New Roman" pitchFamily="18" charset="0"/>
              </a:rPr>
              <a:t>lúc</a:t>
            </a:r>
            <a:r>
              <a:rPr kumimoji="0" lang="en-US" sz="2200" b="0" i="0" u="none" strike="noStrike" cap="none" normalizeH="0" baseline="0" dirty="0" smtClean="0">
                <a:ln>
                  <a:noFill/>
                </a:ln>
                <a:solidFill>
                  <a:srgbClr val="211F1F"/>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211F1F"/>
                </a:solidFill>
                <a:effectLst/>
                <a:latin typeface="Times New Roman" pitchFamily="18" charset="0"/>
                <a:cs typeface="Times New Roman" pitchFamily="18" charset="0"/>
              </a:rPr>
              <a:t>đó</a:t>
            </a:r>
            <a:r>
              <a:rPr kumimoji="0" lang="en-US" sz="2200" b="0" i="0" u="none" strike="noStrike" cap="none" normalizeH="0" baseline="0" dirty="0" smtClean="0">
                <a:ln>
                  <a:noFill/>
                </a:ln>
                <a:solidFill>
                  <a:srgbClr val="211F1F"/>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211F1F"/>
                </a:solidFill>
                <a:effectLst/>
                <a:latin typeface="Times New Roman" pitchFamily="18" charset="0"/>
                <a:cs typeface="Times New Roman" pitchFamily="18" charset="0"/>
              </a:rPr>
              <a:t>thì</a:t>
            </a:r>
            <a:r>
              <a:rPr kumimoji="0" lang="en-US" sz="2200" b="0" i="0" u="none" strike="noStrike" cap="none" normalizeH="0" baseline="0" dirty="0" smtClean="0">
                <a:ln>
                  <a:noFill/>
                </a:ln>
                <a:solidFill>
                  <a:srgbClr val="211F1F"/>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211F1F"/>
                </a:solidFill>
                <a:effectLst/>
                <a:latin typeface="Times New Roman" pitchFamily="18" charset="0"/>
                <a:cs typeface="Times New Roman" pitchFamily="18" charset="0"/>
              </a:rPr>
              <a:t>chị</a:t>
            </a:r>
            <a:r>
              <a:rPr kumimoji="0" lang="en-US" sz="2200" b="0" i="0" u="none" strike="noStrike" cap="none" normalizeH="0" baseline="0" dirty="0" smtClean="0">
                <a:ln>
                  <a:noFill/>
                </a:ln>
                <a:solidFill>
                  <a:srgbClr val="211F1F"/>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211F1F"/>
                </a:solidFill>
                <a:effectLst/>
                <a:latin typeface="Times New Roman" pitchFamily="18" charset="0"/>
                <a:cs typeface="Times New Roman" pitchFamily="18" charset="0"/>
              </a:rPr>
              <a:t>Gió</a:t>
            </a:r>
            <a:r>
              <a:rPr kumimoji="0" lang="en-US" sz="2200" b="0" i="0" u="none" strike="noStrike" cap="none" normalizeH="0" baseline="0" dirty="0" smtClean="0">
                <a:ln>
                  <a:noFill/>
                </a:ln>
                <a:solidFill>
                  <a:srgbClr val="211F1F"/>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211F1F"/>
                </a:solidFill>
                <a:effectLst/>
                <a:latin typeface="Times New Roman" pitchFamily="18" charset="0"/>
                <a:cs typeface="Times New Roman" pitchFamily="18" charset="0"/>
              </a:rPr>
              <a:t>ào</a:t>
            </a:r>
            <a:r>
              <a:rPr kumimoji="0" lang="en-US" sz="2200" b="0" i="0" u="none" strike="noStrike" cap="none" normalizeH="0" baseline="0" dirty="0" smtClean="0">
                <a:ln>
                  <a:noFill/>
                </a:ln>
                <a:solidFill>
                  <a:srgbClr val="211F1F"/>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211F1F"/>
                </a:solidFill>
                <a:effectLst/>
                <a:latin typeface="Times New Roman" pitchFamily="18" charset="0"/>
                <a:cs typeface="Times New Roman" pitchFamily="18" charset="0"/>
              </a:rPr>
              <a:t>tới</a:t>
            </a:r>
            <a:r>
              <a:rPr kumimoji="0" lang="en-US" sz="2200" b="0" i="0" u="none" strike="noStrike" cap="none" normalizeH="0" baseline="0" dirty="0" smtClean="0">
                <a:ln>
                  <a:noFill/>
                </a:ln>
                <a:solidFill>
                  <a:srgbClr val="211F1F"/>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211F1F"/>
                </a:solidFill>
                <a:effectLst/>
                <a:latin typeface="Times New Roman" pitchFamily="18" charset="0"/>
                <a:cs typeface="Times New Roman" pitchFamily="18" charset="0"/>
              </a:rPr>
              <a:t>làm</a:t>
            </a:r>
            <a:r>
              <a:rPr kumimoji="0" lang="en-US" sz="2200" b="0" i="0" u="none" strike="noStrike" cap="none" normalizeH="0" baseline="0" dirty="0" smtClean="0">
                <a:ln>
                  <a:noFill/>
                </a:ln>
                <a:solidFill>
                  <a:srgbClr val="211F1F"/>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211F1F"/>
                </a:solidFill>
                <a:effectLst/>
                <a:latin typeface="Times New Roman" pitchFamily="18" charset="0"/>
                <a:cs typeface="Times New Roman" pitchFamily="18" charset="0"/>
              </a:rPr>
              <a:t>những</a:t>
            </a:r>
            <a:r>
              <a:rPr kumimoji="0" lang="en-US" sz="2200" b="0" i="0" u="none" strike="noStrike" cap="none" normalizeH="0" baseline="0" dirty="0" smtClean="0">
                <a:ln>
                  <a:noFill/>
                </a:ln>
                <a:solidFill>
                  <a:srgbClr val="211F1F"/>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211F1F"/>
                </a:solidFill>
                <a:effectLst/>
                <a:latin typeface="Times New Roman" pitchFamily="18" charset="0"/>
                <a:cs typeface="Times New Roman" pitchFamily="18" charset="0"/>
              </a:rPr>
              <a:t>chiếc</a:t>
            </a:r>
            <a:r>
              <a:rPr kumimoji="0" lang="en-US" sz="2200" b="0" i="0" u="none" strike="noStrike" cap="none" normalizeH="0" baseline="0" dirty="0" smtClean="0">
                <a:ln>
                  <a:noFill/>
                </a:ln>
                <a:solidFill>
                  <a:srgbClr val="211F1F"/>
                </a:solidFill>
                <a:effectLst/>
                <a:latin typeface="Times New Roman" pitchFamily="18" charset="0"/>
                <a:cs typeface="Times New Roman" pitchFamily="18" charset="0"/>
              </a:rPr>
              <a:t> </a:t>
            </a:r>
            <a:r>
              <a:rPr lang="en-US" sz="2200" dirty="0" err="1" smtClean="0">
                <a:solidFill>
                  <a:srgbClr val="211F1F"/>
                </a:solidFill>
                <a:latin typeface="Times New Roman" pitchFamily="18" charset="0"/>
                <a:cs typeface="Times New Roman" pitchFamily="18" charset="0"/>
              </a:rPr>
              <a:t>l</a:t>
            </a:r>
            <a:r>
              <a:rPr kumimoji="0" lang="en-US" sz="2200" b="0" i="0" u="none" strike="noStrike" cap="none" normalizeH="0" baseline="0" dirty="0" err="1" smtClean="0">
                <a:ln>
                  <a:noFill/>
                </a:ln>
                <a:solidFill>
                  <a:srgbClr val="211F1F"/>
                </a:solidFill>
                <a:effectLst/>
                <a:latin typeface="Times New Roman" pitchFamily="18" charset="0"/>
                <a:cs typeface="Times New Roman" pitchFamily="18" charset="0"/>
              </a:rPr>
              <a:t>á</a:t>
            </a:r>
            <a:r>
              <a:rPr kumimoji="0" lang="en-US" sz="2200" b="0" i="0" u="none" strike="noStrike" cap="none" normalizeH="0" baseline="0" dirty="0" smtClean="0">
                <a:ln>
                  <a:noFill/>
                </a:ln>
                <a:solidFill>
                  <a:srgbClr val="211F1F"/>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211F1F"/>
                </a:solidFill>
                <a:effectLst/>
                <a:latin typeface="Times New Roman" pitchFamily="18" charset="0"/>
                <a:cs typeface="Times New Roman" pitchFamily="18" charset="0"/>
              </a:rPr>
              <a:t>vàng</a:t>
            </a:r>
            <a:r>
              <a:rPr kumimoji="0" lang="en-US" sz="2200" b="0" i="0" u="none" strike="noStrike" cap="none" normalizeH="0" baseline="0" dirty="0" smtClean="0">
                <a:ln>
                  <a:noFill/>
                </a:ln>
                <a:solidFill>
                  <a:srgbClr val="211F1F"/>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211F1F"/>
                </a:solidFill>
                <a:effectLst/>
                <a:latin typeface="Times New Roman" pitchFamily="18" charset="0"/>
                <a:cs typeface="Times New Roman" pitchFamily="18" charset="0"/>
              </a:rPr>
              <a:t>rơi</a:t>
            </a:r>
            <a:r>
              <a:rPr kumimoji="0" lang="en-US" sz="2200" b="0" i="0" u="none" strike="noStrike" cap="none" normalizeH="0" baseline="0" dirty="0" smtClean="0">
                <a:ln>
                  <a:noFill/>
                </a:ln>
                <a:solidFill>
                  <a:srgbClr val="211F1F"/>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211F1F"/>
                </a:solidFill>
                <a:effectLst/>
                <a:latin typeface="Times New Roman" pitchFamily="18" charset="0"/>
                <a:cs typeface="Times New Roman" pitchFamily="18" charset="0"/>
              </a:rPr>
              <a:t>đầy</a:t>
            </a:r>
            <a:r>
              <a:rPr kumimoji="0" lang="en-US" sz="2200" b="0" i="0" u="none" strike="noStrike" cap="none" normalizeH="0" baseline="0" dirty="0" smtClean="0">
                <a:ln>
                  <a:noFill/>
                </a:ln>
                <a:solidFill>
                  <a:srgbClr val="211F1F"/>
                </a:solidFill>
                <a:effectLst/>
                <a:latin typeface="Times New Roman" pitchFamily="18" charset="0"/>
                <a:cs typeface="Times New Roman" pitchFamily="18" charset="0"/>
              </a:rPr>
              <a:t> </a:t>
            </a:r>
            <a:r>
              <a:rPr kumimoji="0" lang="en-US" sz="2200" b="0" i="0" u="none" strike="noStrike" cap="none" normalizeH="0" dirty="0" smtClean="0">
                <a:ln>
                  <a:noFill/>
                </a:ln>
                <a:solidFill>
                  <a:srgbClr val="211F1F"/>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211F1F"/>
                </a:solidFill>
                <a:effectLst/>
                <a:latin typeface="Times New Roman" pitchFamily="18" charset="0"/>
                <a:cs typeface="Times New Roman" pitchFamily="18" charset="0"/>
              </a:rPr>
              <a:t>một</a:t>
            </a:r>
            <a:r>
              <a:rPr kumimoji="0" lang="en-US" sz="2200" b="0" i="0" u="none" strike="noStrike" cap="none" normalizeH="0" baseline="0" dirty="0" smtClean="0">
                <a:ln>
                  <a:noFill/>
                </a:ln>
                <a:solidFill>
                  <a:srgbClr val="211F1F"/>
                </a:solidFill>
                <a:effectLst/>
                <a:latin typeface="Times New Roman" pitchFamily="18" charset="0"/>
                <a:cs typeface="Times New Roman" pitchFamily="18" charset="0"/>
              </a:rPr>
              <a:t> </a:t>
            </a:r>
            <a:r>
              <a:rPr kumimoji="0" lang="en-US" sz="2200" b="0" i="0" u="none" strike="noStrike" cap="none" normalizeH="0" dirty="0" smtClean="0">
                <a:ln>
                  <a:noFill/>
                </a:ln>
                <a:solidFill>
                  <a:srgbClr val="211F1F"/>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211F1F"/>
                </a:solidFill>
                <a:effectLst/>
                <a:latin typeface="Times New Roman" pitchFamily="18" charset="0"/>
                <a:cs typeface="Times New Roman" pitchFamily="18" charset="0"/>
              </a:rPr>
              <a:t>góc</a:t>
            </a:r>
            <a:r>
              <a:rPr kumimoji="0" lang="en-US" sz="2200" b="0" i="0" u="none" strike="noStrike" cap="none" normalizeH="0" baseline="0" dirty="0" smtClean="0">
                <a:ln>
                  <a:noFill/>
                </a:ln>
                <a:solidFill>
                  <a:srgbClr val="211F1F"/>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211F1F"/>
                </a:solidFill>
                <a:effectLst/>
                <a:latin typeface="Times New Roman" pitchFamily="18" charset="0"/>
                <a:cs typeface="Times New Roman" pitchFamily="18" charset="0"/>
              </a:rPr>
              <a:t>sân</a:t>
            </a:r>
            <a:r>
              <a:rPr kumimoji="0" lang="en-US" sz="2200" b="0" i="0" u="none" strike="noStrike" cap="none" normalizeH="0" baseline="0" dirty="0" smtClean="0">
                <a:ln>
                  <a:noFill/>
                </a:ln>
                <a:solidFill>
                  <a:srgbClr val="211F1F"/>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211F1F"/>
                </a:solidFill>
                <a:effectLst/>
                <a:latin typeface="Times New Roman" pitchFamily="18" charset="0"/>
                <a:cs typeface="Times New Roman" pitchFamily="18" charset="0"/>
              </a:rPr>
              <a:t>nhà</a:t>
            </a:r>
            <a:r>
              <a:rPr kumimoji="0" lang="en-US" sz="2200" b="0" i="0" u="none" strike="noStrike" cap="none" normalizeH="0" baseline="0" dirty="0" smtClean="0">
                <a:ln>
                  <a:noFill/>
                </a:ln>
                <a:solidFill>
                  <a:srgbClr val="211F1F"/>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211F1F"/>
                </a:solidFill>
                <a:effectLst/>
                <a:latin typeface="Times New Roman" pitchFamily="18" charset="0"/>
                <a:cs typeface="Times New Roman" pitchFamily="18" charset="0"/>
              </a:rPr>
              <a:t>Vịt</a:t>
            </a:r>
            <a:r>
              <a:rPr kumimoji="0" lang="en-US" sz="2200" b="0" i="0" u="none" strike="noStrike" cap="none" normalizeH="0" baseline="0" dirty="0" smtClean="0">
                <a:ln>
                  <a:noFill/>
                </a:ln>
                <a:solidFill>
                  <a:srgbClr val="211F1F"/>
                </a:solidFill>
                <a:effectLst/>
                <a:latin typeface="Times New Roman" pitchFamily="18" charset="0"/>
                <a:cs typeface="Times New Roman" pitchFamily="18" charset="0"/>
              </a:rPr>
              <a:t> con, </a:t>
            </a:r>
            <a:r>
              <a:rPr kumimoji="0" lang="en-US" sz="2200" b="0" i="0" u="none" strike="noStrike" cap="none" normalizeH="0" baseline="0" dirty="0" err="1" smtClean="0">
                <a:ln>
                  <a:noFill/>
                </a:ln>
                <a:solidFill>
                  <a:srgbClr val="211F1F"/>
                </a:solidFill>
                <a:effectLst/>
                <a:latin typeface="Times New Roman" pitchFamily="18" charset="0"/>
                <a:cs typeface="Times New Roman" pitchFamily="18" charset="0"/>
              </a:rPr>
              <a:t>những</a:t>
            </a:r>
            <a:r>
              <a:rPr kumimoji="0" lang="en-US" sz="2200" b="0" i="0" u="none" strike="noStrike" cap="none" normalizeH="0" baseline="0" dirty="0" smtClean="0">
                <a:ln>
                  <a:noFill/>
                </a:ln>
                <a:solidFill>
                  <a:srgbClr val="211F1F"/>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211F1F"/>
                </a:solidFill>
                <a:effectLst/>
                <a:latin typeface="Times New Roman" pitchFamily="18" charset="0"/>
                <a:cs typeface="Times New Roman" pitchFamily="18" charset="0"/>
              </a:rPr>
              <a:t>tia</a:t>
            </a:r>
            <a:r>
              <a:rPr kumimoji="0" lang="en-US" sz="2200" b="0" i="0" u="none" strike="noStrike" cap="none" normalizeH="0" baseline="0" dirty="0" smtClean="0">
                <a:ln>
                  <a:noFill/>
                </a:ln>
                <a:solidFill>
                  <a:srgbClr val="211F1F"/>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211F1F"/>
                </a:solidFill>
                <a:effectLst/>
                <a:latin typeface="Times New Roman" pitchFamily="18" charset="0"/>
                <a:cs typeface="Times New Roman" pitchFamily="18" charset="0"/>
              </a:rPr>
              <a:t>chớp</a:t>
            </a:r>
            <a:r>
              <a:rPr kumimoji="0" lang="en-US" sz="2200" b="0" i="0" u="none" strike="noStrike" cap="none" normalizeH="0" baseline="0" dirty="0" smtClean="0">
                <a:ln>
                  <a:noFill/>
                </a:ln>
                <a:solidFill>
                  <a:srgbClr val="211F1F"/>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211F1F"/>
                </a:solidFill>
                <a:effectLst/>
                <a:latin typeface="Times New Roman" pitchFamily="18" charset="0"/>
                <a:cs typeface="Times New Roman" pitchFamily="18" charset="0"/>
              </a:rPr>
              <a:t>ngang</a:t>
            </a:r>
            <a:r>
              <a:rPr kumimoji="0" lang="en-US" sz="2200" b="0" i="0" u="none" strike="noStrike" cap="none" normalizeH="0" baseline="0" dirty="0" smtClean="0">
                <a:ln>
                  <a:noFill/>
                </a:ln>
                <a:solidFill>
                  <a:srgbClr val="211F1F"/>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211F1F"/>
                </a:solidFill>
                <a:effectLst/>
                <a:latin typeface="Times New Roman" pitchFamily="18" charset="0"/>
                <a:cs typeface="Times New Roman" pitchFamily="18" charset="0"/>
              </a:rPr>
              <a:t>trời</a:t>
            </a:r>
            <a:r>
              <a:rPr kumimoji="0" lang="en-US" sz="2200" b="0" i="0" u="none" strike="noStrike" cap="none" normalizeH="0" baseline="0" dirty="0" smtClean="0">
                <a:ln>
                  <a:noFill/>
                </a:ln>
                <a:solidFill>
                  <a:srgbClr val="211F1F"/>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211F1F"/>
                </a:solidFill>
                <a:effectLst/>
                <a:latin typeface="Times New Roman" pitchFamily="18" charset="0"/>
                <a:cs typeface="Times New Roman" pitchFamily="18" charset="0"/>
              </a:rPr>
              <a:t>lóe</a:t>
            </a:r>
            <a:r>
              <a:rPr kumimoji="0" lang="en-US" sz="2200" b="0" i="0" u="none" strike="noStrike" cap="none" normalizeH="0" baseline="0" dirty="0" smtClean="0">
                <a:ln>
                  <a:noFill/>
                </a:ln>
                <a:solidFill>
                  <a:srgbClr val="211F1F"/>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211F1F"/>
                </a:solidFill>
                <a:effectLst/>
                <a:latin typeface="Times New Roman" pitchFamily="18" charset="0"/>
                <a:cs typeface="Times New Roman" pitchFamily="18" charset="0"/>
              </a:rPr>
              <a:t>lên</a:t>
            </a:r>
            <a:r>
              <a:rPr kumimoji="0" lang="en-US" sz="2200" b="0" i="0" u="none" strike="noStrike" cap="none" normalizeH="0" baseline="0" dirty="0" smtClean="0">
                <a:ln>
                  <a:noFill/>
                </a:ln>
                <a:solidFill>
                  <a:srgbClr val="211F1F"/>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211F1F"/>
                </a:solidFill>
                <a:effectLst/>
                <a:latin typeface="Times New Roman" pitchFamily="18" charset="0"/>
                <a:cs typeface="Times New Roman" pitchFamily="18" charset="0"/>
              </a:rPr>
              <a:t>Thế</a:t>
            </a:r>
            <a:r>
              <a:rPr kumimoji="0" lang="en-US" sz="2200" b="0" i="0" u="none" strike="noStrike" cap="none" normalizeH="0" baseline="0" dirty="0" smtClean="0">
                <a:ln>
                  <a:noFill/>
                </a:ln>
                <a:solidFill>
                  <a:srgbClr val="211F1F"/>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211F1F"/>
                </a:solidFill>
                <a:effectLst/>
                <a:latin typeface="Times New Roman" pitchFamily="18" charset="0"/>
                <a:cs typeface="Times New Roman" pitchFamily="18" charset="0"/>
              </a:rPr>
              <a:t>là</a:t>
            </a:r>
            <a:r>
              <a:rPr kumimoji="0" lang="en-US" sz="2200" b="0" i="0" u="none" strike="noStrike" cap="none" normalizeH="0" baseline="0" dirty="0" smtClean="0">
                <a:ln>
                  <a:noFill/>
                </a:ln>
                <a:solidFill>
                  <a:srgbClr val="211F1F"/>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211F1F"/>
                </a:solidFill>
                <a:effectLst/>
                <a:latin typeface="Times New Roman" pitchFamily="18" charset="0"/>
                <a:cs typeface="Times New Roman" pitchFamily="18" charset="0"/>
              </a:rPr>
              <a:t>trận</a:t>
            </a:r>
            <a:r>
              <a:rPr kumimoji="0" lang="en-US" sz="2200" b="0" i="0" u="none" strike="noStrike" cap="none" normalizeH="0" baseline="0" dirty="0" smtClean="0">
                <a:ln>
                  <a:noFill/>
                </a:ln>
                <a:solidFill>
                  <a:srgbClr val="211F1F"/>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211F1F"/>
                </a:solidFill>
                <a:effectLst/>
                <a:latin typeface="Times New Roman" pitchFamily="18" charset="0"/>
                <a:cs typeface="Times New Roman" pitchFamily="18" charset="0"/>
              </a:rPr>
              <a:t>mưa</a:t>
            </a:r>
            <a:r>
              <a:rPr kumimoji="0" lang="en-US" sz="2200" b="0" i="0" u="none" strike="noStrike" cap="none" normalizeH="0" baseline="0" dirty="0" smtClean="0">
                <a:ln>
                  <a:noFill/>
                </a:ln>
                <a:solidFill>
                  <a:srgbClr val="211F1F"/>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211F1F"/>
                </a:solidFill>
                <a:effectLst/>
                <a:latin typeface="Times New Roman" pitchFamily="18" charset="0"/>
                <a:cs typeface="Times New Roman" pitchFamily="18" charset="0"/>
              </a:rPr>
              <a:t>rào</a:t>
            </a:r>
            <a:r>
              <a:rPr kumimoji="0" lang="en-US" sz="2200" b="0" i="0" u="none" strike="noStrike" cap="none" normalizeH="0" baseline="0" dirty="0" smtClean="0">
                <a:ln>
                  <a:noFill/>
                </a:ln>
                <a:solidFill>
                  <a:srgbClr val="211F1F"/>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211F1F"/>
                </a:solidFill>
                <a:effectLst/>
                <a:latin typeface="Times New Roman" pitchFamily="18" charset="0"/>
                <a:cs typeface="Times New Roman" pitchFamily="18" charset="0"/>
              </a:rPr>
              <a:t>chiều</a:t>
            </a:r>
            <a:r>
              <a:rPr kumimoji="0" lang="en-US" sz="2200" b="0" i="0" u="none" strike="noStrike" cap="none" normalizeH="0" baseline="0" dirty="0" smtClean="0">
                <a:ln>
                  <a:noFill/>
                </a:ln>
                <a:solidFill>
                  <a:srgbClr val="211F1F"/>
                </a:solidFill>
                <a:effectLst/>
                <a:latin typeface="Times New Roman" pitchFamily="18" charset="0"/>
                <a:cs typeface="Times New Roman" pitchFamily="18" charset="0"/>
              </a:rPr>
              <a:t> nay </a:t>
            </a:r>
            <a:r>
              <a:rPr kumimoji="0" lang="en-US" sz="2200" b="0" i="0" u="none" strike="noStrike" cap="none" normalizeH="0" baseline="0" dirty="0" err="1" smtClean="0">
                <a:ln>
                  <a:noFill/>
                </a:ln>
                <a:solidFill>
                  <a:srgbClr val="211F1F"/>
                </a:solidFill>
                <a:effectLst/>
                <a:latin typeface="Times New Roman" pitchFamily="18" charset="0"/>
                <a:cs typeface="Times New Roman" pitchFamily="18" charset="0"/>
              </a:rPr>
              <a:t>đã</a:t>
            </a:r>
            <a:r>
              <a:rPr kumimoji="0" lang="en-US" sz="2200" b="0" i="0" u="none" strike="noStrike" cap="none" normalizeH="0" baseline="0" dirty="0" smtClean="0">
                <a:ln>
                  <a:noFill/>
                </a:ln>
                <a:solidFill>
                  <a:srgbClr val="211F1F"/>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211F1F"/>
                </a:solidFill>
                <a:effectLst/>
                <a:latin typeface="Times New Roman" pitchFamily="18" charset="0"/>
                <a:cs typeface="Times New Roman" pitchFamily="18" charset="0"/>
              </a:rPr>
              <a:t>đổ</a:t>
            </a:r>
            <a:r>
              <a:rPr kumimoji="0" lang="en-US" sz="2200" b="0" i="0" u="none" strike="noStrike" cap="none" normalizeH="0" baseline="0" dirty="0" smtClean="0">
                <a:ln>
                  <a:noFill/>
                </a:ln>
                <a:solidFill>
                  <a:srgbClr val="211F1F"/>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211F1F"/>
                </a:solidFill>
                <a:effectLst/>
                <a:latin typeface="Times New Roman" pitchFamily="18" charset="0"/>
                <a:cs typeface="Times New Roman" pitchFamily="18" charset="0"/>
              </a:rPr>
              <a:t>xuống</a:t>
            </a:r>
            <a:r>
              <a:rPr kumimoji="0" lang="en-US" sz="2200" b="0" i="0" u="none" strike="noStrike" cap="none" normalizeH="0" baseline="0" dirty="0" smtClean="0">
                <a:ln>
                  <a:noFill/>
                </a:ln>
                <a:solidFill>
                  <a:srgbClr val="211F1F"/>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211F1F"/>
                </a:solidFill>
                <a:effectLst/>
                <a:latin typeface="Times New Roman" pitchFamily="18" charset="0"/>
                <a:cs typeface="Times New Roman" pitchFamily="18" charset="0"/>
              </a:rPr>
              <a:t>Lộp</a:t>
            </a:r>
            <a:r>
              <a:rPr kumimoji="0" lang="en-US" sz="2200" b="0" i="0" u="none" strike="noStrike" cap="none" normalizeH="0" baseline="0" dirty="0" smtClean="0">
                <a:ln>
                  <a:noFill/>
                </a:ln>
                <a:solidFill>
                  <a:srgbClr val="211F1F"/>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211F1F"/>
                </a:solidFill>
                <a:effectLst/>
                <a:latin typeface="Times New Roman" pitchFamily="18" charset="0"/>
                <a:cs typeface="Times New Roman" pitchFamily="18" charset="0"/>
              </a:rPr>
              <a:t>bộp</a:t>
            </a:r>
            <a:r>
              <a:rPr kumimoji="0" lang="en-US" sz="2200" b="0" i="0" u="none" strike="noStrike" cap="none" normalizeH="0" baseline="0" dirty="0" smtClean="0">
                <a:ln>
                  <a:noFill/>
                </a:ln>
                <a:solidFill>
                  <a:srgbClr val="211F1F"/>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211F1F"/>
                </a:solidFill>
                <a:effectLst/>
                <a:latin typeface="Times New Roman" pitchFamily="18" charset="0"/>
                <a:cs typeface="Times New Roman" pitchFamily="18" charset="0"/>
              </a:rPr>
              <a:t>Lộp</a:t>
            </a:r>
            <a:r>
              <a:rPr kumimoji="0" lang="en-US" sz="2200" b="0" i="0" u="none" strike="noStrike" cap="none" normalizeH="0" baseline="0" dirty="0" smtClean="0">
                <a:ln>
                  <a:noFill/>
                </a:ln>
                <a:solidFill>
                  <a:srgbClr val="211F1F"/>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211F1F"/>
                </a:solidFill>
                <a:effectLst/>
                <a:latin typeface="Times New Roman" pitchFamily="18" charset="0"/>
                <a:cs typeface="Times New Roman" pitchFamily="18" charset="0"/>
              </a:rPr>
              <a:t>bộp</a:t>
            </a:r>
            <a:r>
              <a:rPr kumimoji="0" lang="en-US" sz="2200" b="0" i="0" u="none" strike="noStrike" cap="none" normalizeH="0" baseline="0" dirty="0" smtClean="0">
                <a:ln>
                  <a:noFill/>
                </a:ln>
                <a:solidFill>
                  <a:srgbClr val="211F1F"/>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211F1F"/>
                </a:solidFill>
                <a:effectLst/>
                <a:latin typeface="Times New Roman" pitchFamily="18" charset="0"/>
                <a:cs typeface="Times New Roman" pitchFamily="18" charset="0"/>
              </a:rPr>
              <a:t>Âm</a:t>
            </a:r>
            <a:r>
              <a:rPr kumimoji="0" lang="en-US" sz="2200" b="0" i="0" u="none" strike="noStrike" cap="none" normalizeH="0" baseline="0" dirty="0" smtClean="0">
                <a:ln>
                  <a:noFill/>
                </a:ln>
                <a:solidFill>
                  <a:srgbClr val="211F1F"/>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211F1F"/>
                </a:solidFill>
                <a:effectLst/>
                <a:latin typeface="Times New Roman" pitchFamily="18" charset="0"/>
                <a:cs typeface="Times New Roman" pitchFamily="18" charset="0"/>
              </a:rPr>
              <a:t>thanh</a:t>
            </a:r>
            <a:r>
              <a:rPr kumimoji="0" lang="en-US" sz="2200" b="0" i="0" u="none" strike="noStrike" cap="none" normalizeH="0" baseline="0" dirty="0" smtClean="0">
                <a:ln>
                  <a:noFill/>
                </a:ln>
                <a:solidFill>
                  <a:srgbClr val="211F1F"/>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211F1F"/>
                </a:solidFill>
                <a:effectLst/>
                <a:latin typeface="Times New Roman" pitchFamily="18" charset="0"/>
                <a:cs typeface="Times New Roman" pitchFamily="18" charset="0"/>
              </a:rPr>
              <a:t>vang</a:t>
            </a:r>
            <a:r>
              <a:rPr kumimoji="0" lang="en-US" sz="2200" b="0" i="0" u="none" strike="noStrike" cap="none" normalizeH="0" baseline="0" dirty="0" smtClean="0">
                <a:ln>
                  <a:noFill/>
                </a:ln>
                <a:solidFill>
                  <a:srgbClr val="211F1F"/>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211F1F"/>
                </a:solidFill>
                <a:effectLst/>
                <a:latin typeface="Times New Roman" pitchFamily="18" charset="0"/>
                <a:cs typeface="Times New Roman" pitchFamily="18" charset="0"/>
              </a:rPr>
              <a:t>lên</a:t>
            </a:r>
            <a:r>
              <a:rPr kumimoji="0" lang="en-US" sz="2200" b="0" i="0" u="none" strike="noStrike" cap="none" normalizeH="0" baseline="0" dirty="0" smtClean="0">
                <a:ln>
                  <a:noFill/>
                </a:ln>
                <a:solidFill>
                  <a:srgbClr val="211F1F"/>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211F1F"/>
                </a:solidFill>
                <a:effectLst/>
                <a:latin typeface="Times New Roman" pitchFamily="18" charset="0"/>
                <a:cs typeface="Times New Roman" pitchFamily="18" charset="0"/>
              </a:rPr>
              <a:t>như</a:t>
            </a:r>
            <a:r>
              <a:rPr kumimoji="0" lang="en-US" sz="2200" b="0" i="0" u="none" strike="noStrike" cap="none" normalizeH="0" baseline="0" dirty="0" smtClean="0">
                <a:ln>
                  <a:noFill/>
                </a:ln>
                <a:solidFill>
                  <a:srgbClr val="211F1F"/>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211F1F"/>
                </a:solidFill>
                <a:effectLst/>
                <a:latin typeface="Times New Roman" pitchFamily="18" charset="0"/>
                <a:cs typeface="Times New Roman" pitchFamily="18" charset="0"/>
              </a:rPr>
              <a:t>bản</a:t>
            </a:r>
            <a:r>
              <a:rPr kumimoji="0" lang="en-US" sz="2200" b="0" i="0" u="none" strike="noStrike" cap="none" normalizeH="0" baseline="0" dirty="0" smtClean="0">
                <a:ln>
                  <a:noFill/>
                </a:ln>
                <a:solidFill>
                  <a:srgbClr val="211F1F"/>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211F1F"/>
                </a:solidFill>
                <a:effectLst/>
                <a:latin typeface="Times New Roman" pitchFamily="18" charset="0"/>
                <a:cs typeface="Times New Roman" pitchFamily="18" charset="0"/>
              </a:rPr>
              <a:t>nhạc</a:t>
            </a:r>
            <a:r>
              <a:rPr kumimoji="0" lang="en-US" sz="2200" b="0" i="0" u="none" strike="noStrike" cap="none" normalizeH="0" baseline="0" dirty="0" smtClean="0">
                <a:ln>
                  <a:noFill/>
                </a:ln>
                <a:solidFill>
                  <a:srgbClr val="211F1F"/>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211F1F"/>
                </a:solidFill>
                <a:effectLst/>
                <a:latin typeface="Times New Roman" pitchFamily="18" charset="0"/>
                <a:cs typeface="Times New Roman" pitchFamily="18" charset="0"/>
              </a:rPr>
              <a:t>giao</a:t>
            </a:r>
            <a:r>
              <a:rPr kumimoji="0" lang="en-US" sz="2200" b="0" i="0" u="none" strike="noStrike" cap="none" normalizeH="0" baseline="0" dirty="0" smtClean="0">
                <a:ln>
                  <a:noFill/>
                </a:ln>
                <a:solidFill>
                  <a:srgbClr val="211F1F"/>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211F1F"/>
                </a:solidFill>
                <a:effectLst/>
                <a:latin typeface="Times New Roman" pitchFamily="18" charset="0"/>
                <a:cs typeface="Times New Roman" pitchFamily="18" charset="0"/>
              </a:rPr>
              <a:t>mùa</a:t>
            </a:r>
            <a:r>
              <a:rPr kumimoji="0" lang="en-US" sz="2200" b="0" i="0" u="none" strike="noStrike" cap="none" normalizeH="0" baseline="0" dirty="0" smtClean="0">
                <a:ln>
                  <a:noFill/>
                </a:ln>
                <a:solidFill>
                  <a:srgbClr val="211F1F"/>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211F1F"/>
                </a:solidFill>
                <a:effectLst/>
                <a:latin typeface="Times New Roman" pitchFamily="18" charset="0"/>
                <a:cs typeface="Times New Roman" pitchFamily="18" charset="0"/>
              </a:rPr>
              <a:t>Vịt</a:t>
            </a:r>
            <a:r>
              <a:rPr kumimoji="0" lang="en-US" sz="2200" b="0" i="0" u="none" strike="noStrike" cap="none" normalizeH="0" baseline="0" dirty="0" smtClean="0">
                <a:ln>
                  <a:noFill/>
                </a:ln>
                <a:solidFill>
                  <a:srgbClr val="211F1F"/>
                </a:solidFill>
                <a:effectLst/>
                <a:latin typeface="Times New Roman" pitchFamily="18" charset="0"/>
                <a:cs typeface="Times New Roman" pitchFamily="18" charset="0"/>
              </a:rPr>
              <a:t> con </a:t>
            </a:r>
            <a:r>
              <a:rPr kumimoji="0" lang="en-US" sz="2200" b="0" i="0" u="none" strike="noStrike" cap="none" normalizeH="0" baseline="0" dirty="0" err="1" smtClean="0">
                <a:ln>
                  <a:noFill/>
                </a:ln>
                <a:solidFill>
                  <a:srgbClr val="211F1F"/>
                </a:solidFill>
                <a:effectLst/>
                <a:latin typeface="Times New Roman" pitchFamily="18" charset="0"/>
                <a:cs typeface="Times New Roman" pitchFamily="18" charset="0"/>
              </a:rPr>
              <a:t>ngắm</a:t>
            </a:r>
            <a:r>
              <a:rPr kumimoji="0" lang="en-US" sz="2200" b="0" i="0" u="none" strike="noStrike" cap="none" normalizeH="0" baseline="0" dirty="0" smtClean="0">
                <a:ln>
                  <a:noFill/>
                </a:ln>
                <a:solidFill>
                  <a:srgbClr val="211F1F"/>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211F1F"/>
                </a:solidFill>
                <a:effectLst/>
                <a:latin typeface="Times New Roman" pitchFamily="18" charset="0"/>
                <a:cs typeface="Times New Roman" pitchFamily="18" charset="0"/>
              </a:rPr>
              <a:t>nhìn</a:t>
            </a:r>
            <a:r>
              <a:rPr kumimoji="0" lang="en-US" sz="2200" b="0" i="0" u="none" strike="noStrike" cap="none" normalizeH="0" baseline="0" dirty="0" smtClean="0">
                <a:ln>
                  <a:noFill/>
                </a:ln>
                <a:solidFill>
                  <a:srgbClr val="211F1F"/>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211F1F"/>
                </a:solidFill>
                <a:effectLst/>
                <a:latin typeface="Times New Roman" pitchFamily="18" charset="0"/>
                <a:cs typeface="Times New Roman" pitchFamily="18" charset="0"/>
              </a:rPr>
              <a:t>và</a:t>
            </a:r>
            <a:r>
              <a:rPr kumimoji="0" lang="en-US" sz="2200" b="0" i="0" u="none" strike="noStrike" cap="none" normalizeH="0" baseline="0" dirty="0" smtClean="0">
                <a:ln>
                  <a:noFill/>
                </a:ln>
                <a:solidFill>
                  <a:srgbClr val="211F1F"/>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211F1F"/>
                </a:solidFill>
                <a:effectLst/>
                <a:latin typeface="Times New Roman" pitchFamily="18" charset="0"/>
                <a:cs typeface="Times New Roman" pitchFamily="18" charset="0"/>
              </a:rPr>
              <a:t>cảm</a:t>
            </a:r>
            <a:r>
              <a:rPr kumimoji="0" lang="en-US" sz="2200" b="0" i="0" u="none" strike="noStrike" cap="none" normalizeH="0" baseline="0" dirty="0" smtClean="0">
                <a:ln>
                  <a:noFill/>
                </a:ln>
                <a:solidFill>
                  <a:srgbClr val="211F1F"/>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211F1F"/>
                </a:solidFill>
                <a:effectLst/>
                <a:latin typeface="Times New Roman" pitchFamily="18" charset="0"/>
                <a:cs typeface="Times New Roman" pitchFamily="18" charset="0"/>
              </a:rPr>
              <a:t>thấy</a:t>
            </a:r>
            <a:r>
              <a:rPr kumimoji="0" lang="en-US" sz="2200" b="0" i="0" u="none" strike="noStrike" cap="none" normalizeH="0" baseline="0" dirty="0" smtClean="0">
                <a:ln>
                  <a:noFill/>
                </a:ln>
                <a:solidFill>
                  <a:srgbClr val="211F1F"/>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211F1F"/>
                </a:solidFill>
                <a:effectLst/>
                <a:latin typeface="Times New Roman" pitchFamily="18" charset="0"/>
                <a:cs typeface="Times New Roman" pitchFamily="18" charset="0"/>
              </a:rPr>
              <a:t>rất</a:t>
            </a:r>
            <a:r>
              <a:rPr kumimoji="0" lang="en-US" sz="2200" b="0" i="0" u="none" strike="noStrike" cap="none" normalizeH="0" baseline="0" dirty="0" smtClean="0">
                <a:ln>
                  <a:noFill/>
                </a:ln>
                <a:solidFill>
                  <a:srgbClr val="211F1F"/>
                </a:solidFill>
                <a:effectLst/>
                <a:latin typeface="Times New Roman" pitchFamily="18" charset="0"/>
                <a:cs typeface="Times New Roman" pitchFamily="18" charset="0"/>
              </a:rPr>
              <a:t> sung </a:t>
            </a:r>
            <a:r>
              <a:rPr kumimoji="0" lang="en-US" sz="2200" b="0" i="0" u="none" strike="noStrike" cap="none" normalizeH="0" baseline="0" dirty="0" err="1" smtClean="0">
                <a:ln>
                  <a:noFill/>
                </a:ln>
                <a:solidFill>
                  <a:srgbClr val="211F1F"/>
                </a:solidFill>
                <a:effectLst/>
                <a:latin typeface="Times New Roman" pitchFamily="18" charset="0"/>
                <a:cs typeface="Times New Roman" pitchFamily="18" charset="0"/>
              </a:rPr>
              <a:t>sướng</a:t>
            </a:r>
            <a:r>
              <a:rPr kumimoji="0" lang="en-US" sz="2200" b="0" i="0" u="none" strike="noStrike" cap="none" normalizeH="0" baseline="0" dirty="0" smtClean="0">
                <a:ln>
                  <a:noFill/>
                </a:ln>
                <a:solidFill>
                  <a:srgbClr val="211F1F"/>
                </a:solidFill>
                <a:effectLst/>
                <a:latin typeface="Times New Roman" pitchFamily="18" charset="0"/>
                <a:cs typeface="Times New Roman" pitchFamily="18" charset="0"/>
              </a:rPr>
              <a:t>.</a:t>
            </a:r>
            <a:r>
              <a:rPr kumimoji="0" lang="en-US" sz="2200" b="0" i="0" u="none" strike="noStrike" cap="none" normalizeH="0" baseline="0" dirty="0" smtClean="0">
                <a:ln>
                  <a:noFill/>
                </a:ln>
                <a:solidFill>
                  <a:schemeClr val="tx1"/>
                </a:solidFill>
                <a:effectLst/>
                <a:latin typeface="Times New Roman" pitchFamily="18" charset="0"/>
                <a:cs typeface="Times New Roman" pitchFamily="18" charset="0"/>
              </a:rPr>
              <a:t> </a:t>
            </a:r>
          </a:p>
        </p:txBody>
      </p:sp>
      <p:sp>
        <p:nvSpPr>
          <p:cNvPr id="5" name="Rectangle 4"/>
          <p:cNvSpPr/>
          <p:nvPr/>
        </p:nvSpPr>
        <p:spPr>
          <a:xfrm>
            <a:off x="7136" y="5411450"/>
            <a:ext cx="9136864" cy="1446550"/>
          </a:xfrm>
          <a:prstGeom prst="rect">
            <a:avLst/>
          </a:prstGeom>
          <a:solidFill>
            <a:schemeClr val="accent6">
              <a:lumMod val="60000"/>
              <a:lumOff val="40000"/>
            </a:schemeClr>
          </a:solidFill>
        </p:spPr>
        <p:txBody>
          <a:bodyPr wrap="square">
            <a:spAutoFit/>
          </a:bodyPr>
          <a:lstStyle/>
          <a:p>
            <a:pPr algn="just"/>
            <a:r>
              <a:rPr lang="vi-VN" sz="2200" dirty="0">
                <a:solidFill>
                  <a:srgbClr val="002060"/>
                </a:solidFill>
                <a:latin typeface="+mj-lt"/>
              </a:rPr>
              <a:t>Cơn mưa ngớt dần, bầu trời sáng hẳn ra. Những đám mây đen biến đâu mất. Vịt con lạch bạch chạy ra luống rau mới trồng hôm trước: “Ôi chao! Sao những ngọn rau xanh mởn lạ lùng thế này!”. Vịt con chạy ào tới, dang đôi cánh nâng niu những giọt nước. Vịt con thì thầm: “Sao các bạn lại thành mưa được thế</a:t>
            </a:r>
            <a:r>
              <a:rPr lang="vi-VN" sz="2200" dirty="0" smtClean="0">
                <a:solidFill>
                  <a:srgbClr val="002060"/>
                </a:solidFill>
                <a:latin typeface="+mj-lt"/>
              </a:rPr>
              <a:t>?”.</a:t>
            </a:r>
            <a:endParaRPr lang="en-US" sz="2000" dirty="0">
              <a:solidFill>
                <a:srgbClr val="002060"/>
              </a:solidFill>
            </a:endParaRPr>
          </a:p>
        </p:txBody>
      </p:sp>
      <p:sp>
        <p:nvSpPr>
          <p:cNvPr id="6" name="TextBox 5"/>
          <p:cNvSpPr txBox="1"/>
          <p:nvPr/>
        </p:nvSpPr>
        <p:spPr>
          <a:xfrm>
            <a:off x="0" y="0"/>
            <a:ext cx="9144000" cy="400110"/>
          </a:xfrm>
          <a:prstGeom prst="rect">
            <a:avLst/>
          </a:prstGeom>
          <a:noFill/>
        </p:spPr>
        <p:txBody>
          <a:bodyPr wrap="square" rtlCol="0">
            <a:spAutoFit/>
          </a:bodyPr>
          <a:lstStyle/>
          <a:p>
            <a:pPr algn="ctr"/>
            <a:r>
              <a:rPr lang="en-US" sz="2000" b="1" dirty="0" err="1" smtClean="0">
                <a:solidFill>
                  <a:srgbClr val="FFFF00"/>
                </a:solidFill>
                <a:latin typeface="Times New Roman" pitchFamily="18" charset="0"/>
                <a:cs typeface="Times New Roman" pitchFamily="18" charset="0"/>
              </a:rPr>
              <a:t>Sau</a:t>
            </a:r>
            <a:r>
              <a:rPr lang="en-US" sz="2000" b="1" dirty="0" smtClean="0">
                <a:solidFill>
                  <a:srgbClr val="FFFF00"/>
                </a:solidFill>
                <a:latin typeface="Times New Roman" pitchFamily="18" charset="0"/>
                <a:cs typeface="Times New Roman" pitchFamily="18" charset="0"/>
              </a:rPr>
              <a:t> </a:t>
            </a:r>
            <a:r>
              <a:rPr lang="en-US" sz="2000" b="1" dirty="0" err="1" smtClean="0">
                <a:solidFill>
                  <a:srgbClr val="FFFF00"/>
                </a:solidFill>
                <a:latin typeface="Times New Roman" pitchFamily="18" charset="0"/>
                <a:cs typeface="Times New Roman" pitchFamily="18" charset="0"/>
              </a:rPr>
              <a:t>cơn</a:t>
            </a:r>
            <a:r>
              <a:rPr lang="en-US" sz="2000" b="1" dirty="0" smtClean="0">
                <a:solidFill>
                  <a:srgbClr val="FFFF00"/>
                </a:solidFill>
                <a:latin typeface="Times New Roman" pitchFamily="18" charset="0"/>
                <a:cs typeface="Times New Roman" pitchFamily="18" charset="0"/>
              </a:rPr>
              <a:t> </a:t>
            </a:r>
            <a:r>
              <a:rPr lang="en-US" sz="2000" b="1" dirty="0" err="1" smtClean="0">
                <a:solidFill>
                  <a:srgbClr val="FFFF00"/>
                </a:solidFill>
                <a:latin typeface="Times New Roman" pitchFamily="18" charset="0"/>
                <a:cs typeface="Times New Roman" pitchFamily="18" charset="0"/>
              </a:rPr>
              <a:t>mưa</a:t>
            </a:r>
            <a:r>
              <a:rPr lang="en-US" sz="2000" b="1" dirty="0" smtClean="0">
                <a:solidFill>
                  <a:srgbClr val="FFFF00"/>
                </a:solidFill>
                <a:latin typeface="Times New Roman" pitchFamily="18" charset="0"/>
                <a:cs typeface="Times New Roman" pitchFamily="18" charset="0"/>
              </a:rPr>
              <a:t>, </a:t>
            </a:r>
            <a:r>
              <a:rPr lang="en-US" sz="2000" b="1" dirty="0" err="1" smtClean="0">
                <a:solidFill>
                  <a:srgbClr val="FFFF00"/>
                </a:solidFill>
                <a:latin typeface="Times New Roman" pitchFamily="18" charset="0"/>
                <a:cs typeface="Times New Roman" pitchFamily="18" charset="0"/>
              </a:rPr>
              <a:t>những</a:t>
            </a:r>
            <a:r>
              <a:rPr lang="en-US" sz="2000" b="1" dirty="0" smtClean="0">
                <a:solidFill>
                  <a:srgbClr val="FFFF00"/>
                </a:solidFill>
                <a:latin typeface="Times New Roman" pitchFamily="18" charset="0"/>
                <a:cs typeface="Times New Roman" pitchFamily="18" charset="0"/>
              </a:rPr>
              <a:t> </a:t>
            </a:r>
            <a:r>
              <a:rPr lang="en-US" sz="2000" b="1" dirty="0" err="1" smtClean="0">
                <a:solidFill>
                  <a:srgbClr val="FFFF00"/>
                </a:solidFill>
                <a:latin typeface="Times New Roman" pitchFamily="18" charset="0"/>
                <a:cs typeface="Times New Roman" pitchFamily="18" charset="0"/>
              </a:rPr>
              <a:t>ngọn</a:t>
            </a:r>
            <a:r>
              <a:rPr lang="en-US" sz="2000" b="1" dirty="0" smtClean="0">
                <a:solidFill>
                  <a:srgbClr val="FFFF00"/>
                </a:solidFill>
                <a:latin typeface="Times New Roman" pitchFamily="18" charset="0"/>
                <a:cs typeface="Times New Roman" pitchFamily="18" charset="0"/>
              </a:rPr>
              <a:t> </a:t>
            </a:r>
            <a:r>
              <a:rPr lang="en-US" sz="2000" b="1" dirty="0" err="1" smtClean="0">
                <a:solidFill>
                  <a:srgbClr val="FFFF00"/>
                </a:solidFill>
                <a:latin typeface="Times New Roman" pitchFamily="18" charset="0"/>
                <a:cs typeface="Times New Roman" pitchFamily="18" charset="0"/>
              </a:rPr>
              <a:t>rau</a:t>
            </a:r>
            <a:r>
              <a:rPr lang="en-US" sz="2000" b="1" dirty="0" smtClean="0">
                <a:solidFill>
                  <a:srgbClr val="FFFF00"/>
                </a:solidFill>
                <a:latin typeface="Times New Roman" pitchFamily="18" charset="0"/>
                <a:cs typeface="Times New Roman" pitchFamily="18" charset="0"/>
              </a:rPr>
              <a:t> </a:t>
            </a:r>
            <a:r>
              <a:rPr lang="en-US" sz="2000" b="1" dirty="0" err="1" smtClean="0">
                <a:solidFill>
                  <a:srgbClr val="FFFF00"/>
                </a:solidFill>
                <a:latin typeface="Times New Roman" pitchFamily="18" charset="0"/>
                <a:cs typeface="Times New Roman" pitchFamily="18" charset="0"/>
              </a:rPr>
              <a:t>có</a:t>
            </a:r>
            <a:r>
              <a:rPr lang="en-US" sz="2000" b="1" dirty="0" smtClean="0">
                <a:solidFill>
                  <a:srgbClr val="FFFF00"/>
                </a:solidFill>
                <a:latin typeface="Times New Roman" pitchFamily="18" charset="0"/>
                <a:cs typeface="Times New Roman" pitchFamily="18" charset="0"/>
              </a:rPr>
              <a:t> </a:t>
            </a:r>
            <a:r>
              <a:rPr lang="en-US" sz="2000" b="1" dirty="0" err="1" smtClean="0">
                <a:solidFill>
                  <a:srgbClr val="FFFF00"/>
                </a:solidFill>
                <a:latin typeface="Times New Roman" pitchFamily="18" charset="0"/>
                <a:cs typeface="Times New Roman" pitchFamily="18" charset="0"/>
              </a:rPr>
              <a:t>gì</a:t>
            </a:r>
            <a:r>
              <a:rPr lang="en-US" sz="2000" b="1" dirty="0" smtClean="0">
                <a:solidFill>
                  <a:srgbClr val="FFFF00"/>
                </a:solidFill>
                <a:latin typeface="Times New Roman" pitchFamily="18" charset="0"/>
                <a:cs typeface="Times New Roman" pitchFamily="18" charset="0"/>
              </a:rPr>
              <a:t> </a:t>
            </a:r>
            <a:r>
              <a:rPr lang="en-US" sz="2000" b="1" dirty="0" err="1" smtClean="0">
                <a:solidFill>
                  <a:srgbClr val="FFFF00"/>
                </a:solidFill>
                <a:latin typeface="Times New Roman" pitchFamily="18" charset="0"/>
                <a:cs typeface="Times New Roman" pitchFamily="18" charset="0"/>
              </a:rPr>
              <a:t>thay</a:t>
            </a:r>
            <a:r>
              <a:rPr lang="en-US" sz="2000" b="1" dirty="0" smtClean="0">
                <a:solidFill>
                  <a:srgbClr val="FFFF00"/>
                </a:solidFill>
                <a:latin typeface="Times New Roman" pitchFamily="18" charset="0"/>
                <a:cs typeface="Times New Roman" pitchFamily="18" charset="0"/>
              </a:rPr>
              <a:t> </a:t>
            </a:r>
            <a:r>
              <a:rPr lang="en-US" sz="2000" b="1" dirty="0" err="1" smtClean="0">
                <a:solidFill>
                  <a:srgbClr val="FFFF00"/>
                </a:solidFill>
                <a:latin typeface="Times New Roman" pitchFamily="18" charset="0"/>
                <a:cs typeface="Times New Roman" pitchFamily="18" charset="0"/>
              </a:rPr>
              <a:t>đổi</a:t>
            </a:r>
            <a:r>
              <a:rPr lang="en-US" sz="2000" b="1" dirty="0" smtClean="0">
                <a:solidFill>
                  <a:srgbClr val="FFFF00"/>
                </a:solidFill>
                <a:latin typeface="Times New Roman" pitchFamily="18" charset="0"/>
                <a:cs typeface="Times New Roman" pitchFamily="18" charset="0"/>
              </a:rPr>
              <a:t>? </a:t>
            </a:r>
            <a:r>
              <a:rPr lang="en-US" sz="2000" i="1" dirty="0" smtClean="0">
                <a:solidFill>
                  <a:srgbClr val="FFFF00"/>
                </a:solidFill>
                <a:latin typeface="Times New Roman" pitchFamily="18" charset="0"/>
                <a:cs typeface="Times New Roman" pitchFamily="18" charset="0"/>
              </a:rPr>
              <a:t>( </a:t>
            </a:r>
            <a:r>
              <a:rPr lang="en-US" sz="2000" i="1" dirty="0" err="1" smtClean="0">
                <a:solidFill>
                  <a:srgbClr val="FFFF00"/>
                </a:solidFill>
                <a:latin typeface="Times New Roman" pitchFamily="18" charset="0"/>
                <a:cs typeface="Times New Roman" pitchFamily="18" charset="0"/>
              </a:rPr>
              <a:t>Những</a:t>
            </a:r>
            <a:r>
              <a:rPr lang="en-US" sz="2000" i="1" dirty="0" smtClean="0">
                <a:solidFill>
                  <a:srgbClr val="FFFF00"/>
                </a:solidFill>
                <a:latin typeface="Times New Roman" pitchFamily="18" charset="0"/>
                <a:cs typeface="Times New Roman" pitchFamily="18" charset="0"/>
              </a:rPr>
              <a:t> </a:t>
            </a:r>
            <a:r>
              <a:rPr lang="en-US" sz="2000" i="1" dirty="0" err="1" smtClean="0">
                <a:solidFill>
                  <a:srgbClr val="FFFF00"/>
                </a:solidFill>
                <a:latin typeface="Times New Roman" pitchFamily="18" charset="0"/>
                <a:cs typeface="Times New Roman" pitchFamily="18" charset="0"/>
              </a:rPr>
              <a:t>ngọn</a:t>
            </a:r>
            <a:r>
              <a:rPr lang="en-US" sz="2000" i="1" dirty="0" smtClean="0">
                <a:solidFill>
                  <a:srgbClr val="FFFF00"/>
                </a:solidFill>
                <a:latin typeface="Times New Roman" pitchFamily="18" charset="0"/>
                <a:cs typeface="Times New Roman" pitchFamily="18" charset="0"/>
              </a:rPr>
              <a:t> </a:t>
            </a:r>
            <a:r>
              <a:rPr lang="en-US" sz="2000" i="1" dirty="0" err="1" smtClean="0">
                <a:solidFill>
                  <a:srgbClr val="FFFF00"/>
                </a:solidFill>
                <a:latin typeface="Times New Roman" pitchFamily="18" charset="0"/>
                <a:cs typeface="Times New Roman" pitchFamily="18" charset="0"/>
              </a:rPr>
              <a:t>rau</a:t>
            </a:r>
            <a:r>
              <a:rPr lang="en-US" sz="2000" i="1" dirty="0" smtClean="0">
                <a:solidFill>
                  <a:srgbClr val="FFFF00"/>
                </a:solidFill>
                <a:latin typeface="Times New Roman" pitchFamily="18" charset="0"/>
                <a:cs typeface="Times New Roman" pitchFamily="18" charset="0"/>
              </a:rPr>
              <a:t> </a:t>
            </a:r>
            <a:r>
              <a:rPr lang="en-US" sz="2000" i="1" dirty="0" err="1" smtClean="0">
                <a:solidFill>
                  <a:srgbClr val="FFFF00"/>
                </a:solidFill>
                <a:latin typeface="Times New Roman" pitchFamily="18" charset="0"/>
                <a:cs typeface="Times New Roman" pitchFamily="18" charset="0"/>
              </a:rPr>
              <a:t>xanh</a:t>
            </a:r>
            <a:r>
              <a:rPr lang="en-US" sz="2000" i="1" dirty="0" smtClean="0">
                <a:solidFill>
                  <a:srgbClr val="FFFF00"/>
                </a:solidFill>
                <a:latin typeface="Times New Roman" pitchFamily="18" charset="0"/>
                <a:cs typeface="Times New Roman" pitchFamily="18" charset="0"/>
              </a:rPr>
              <a:t> </a:t>
            </a:r>
            <a:r>
              <a:rPr lang="en-US" sz="2000" i="1" dirty="0" err="1" smtClean="0">
                <a:solidFill>
                  <a:srgbClr val="FFFF00"/>
                </a:solidFill>
                <a:latin typeface="Times New Roman" pitchFamily="18" charset="0"/>
                <a:cs typeface="Times New Roman" pitchFamily="18" charset="0"/>
              </a:rPr>
              <a:t>mởn</a:t>
            </a:r>
            <a:r>
              <a:rPr lang="en-US" sz="2000" i="1" dirty="0" smtClean="0">
                <a:solidFill>
                  <a:srgbClr val="FFFF00"/>
                </a:solidFill>
                <a:latin typeface="Times New Roman" pitchFamily="18" charset="0"/>
                <a:cs typeface="Times New Roman" pitchFamily="18" charset="0"/>
              </a:rPr>
              <a:t> </a:t>
            </a:r>
            <a:r>
              <a:rPr lang="en-US" sz="2000" i="1" dirty="0" err="1" smtClean="0">
                <a:solidFill>
                  <a:srgbClr val="FFFF00"/>
                </a:solidFill>
                <a:latin typeface="Times New Roman" pitchFamily="18" charset="0"/>
                <a:cs typeface="Times New Roman" pitchFamily="18" charset="0"/>
              </a:rPr>
              <a:t>lạ</a:t>
            </a:r>
            <a:r>
              <a:rPr lang="en-US" sz="2000" i="1" dirty="0" smtClean="0">
                <a:solidFill>
                  <a:srgbClr val="FFFF00"/>
                </a:solidFill>
                <a:latin typeface="Times New Roman" pitchFamily="18" charset="0"/>
                <a:cs typeface="Times New Roman" pitchFamily="18" charset="0"/>
              </a:rPr>
              <a:t> </a:t>
            </a:r>
            <a:r>
              <a:rPr lang="en-US" sz="2000" i="1" dirty="0" err="1" smtClean="0">
                <a:solidFill>
                  <a:srgbClr val="FFFF00"/>
                </a:solidFill>
                <a:latin typeface="Times New Roman" pitchFamily="18" charset="0"/>
                <a:cs typeface="Times New Roman" pitchFamily="18" charset="0"/>
              </a:rPr>
              <a:t>lùng</a:t>
            </a:r>
            <a:r>
              <a:rPr lang="en-US" sz="2000" i="1" dirty="0" smtClean="0">
                <a:solidFill>
                  <a:srgbClr val="FFFF00"/>
                </a:solidFill>
                <a:latin typeface="Times New Roman" pitchFamily="18" charset="0"/>
                <a:cs typeface="Times New Roman" pitchFamily="18" charset="0"/>
              </a:rPr>
              <a:t>)</a:t>
            </a:r>
            <a:endParaRPr lang="en-US" sz="2000" i="1" dirty="0">
              <a:solidFill>
                <a:srgbClr val="FFFF00"/>
              </a:solidFill>
              <a:latin typeface="Times New Roman" pitchFamily="18" charset="0"/>
              <a:cs typeface="Times New Roman" pitchFamily="18" charset="0"/>
            </a:endParaRPr>
          </a:p>
        </p:txBody>
      </p:sp>
    </p:spTree>
    <p:extLst>
      <p:ext uri="{BB962C8B-B14F-4D97-AF65-F5344CB8AC3E}">
        <p14:creationId xmlns:p14="http://schemas.microsoft.com/office/powerpoint/2010/main" val="8352287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1" descr="023.png"/>
          <p:cNvPicPr>
            <a:picLocks noGrp="1" noChangeAspect="1"/>
          </p:cNvPicPr>
          <p:nvPr isPhoto="1"/>
        </p:nvPicPr>
        <p:blipFill>
          <a:blip r:embed="rId2" cstate="print"/>
          <a:srcRect l="9167" t="14775" r="9167" b="13277"/>
          <a:stretch>
            <a:fillRect/>
          </a:stretch>
        </p:blipFill>
        <p:spPr bwMode="auto">
          <a:xfrm>
            <a:off x="-76200" y="0"/>
            <a:ext cx="9220200" cy="6858000"/>
          </a:xfrm>
          <a:prstGeom prst="rect">
            <a:avLst/>
          </a:prstGeom>
          <a:noFill/>
          <a:ln w="9525">
            <a:noFill/>
            <a:miter lim="800000"/>
            <a:headEnd/>
            <a:tailEnd/>
          </a:ln>
        </p:spPr>
      </p:pic>
      <p:sp>
        <p:nvSpPr>
          <p:cNvPr id="99331" name="WordArt 3"/>
          <p:cNvSpPr>
            <a:spLocks noChangeArrowheads="1" noChangeShapeType="1" noTextEdit="1"/>
          </p:cNvSpPr>
          <p:nvPr/>
        </p:nvSpPr>
        <p:spPr bwMode="auto">
          <a:xfrm>
            <a:off x="457200" y="457200"/>
            <a:ext cx="4724400" cy="1143000"/>
          </a:xfrm>
          <a:prstGeom prst="rect">
            <a:avLst/>
          </a:prstGeom>
        </p:spPr>
        <p:txBody>
          <a:bodyPr wrap="none" fromWordArt="1">
            <a:prstTxWarp prst="textDeflate">
              <a:avLst>
                <a:gd name="adj" fmla="val 18750"/>
              </a:avLst>
            </a:prstTxWarp>
          </a:bodyPr>
          <a:lstStyle/>
          <a:p>
            <a:pPr algn="ctr"/>
            <a:r>
              <a:rPr lang="vi-VN" sz="2800" b="1" kern="10" dirty="0">
                <a:ln w="9525">
                  <a:solidFill>
                    <a:schemeClr val="tx1"/>
                  </a:solidFill>
                  <a:round/>
                  <a:headEnd/>
                  <a:tailEnd/>
                </a:ln>
                <a:solidFill>
                  <a:srgbClr val="003366"/>
                </a:solidFill>
                <a:effectLst>
                  <a:outerShdw dist="45791" dir="2021404" algn="ctr" rotWithShape="0">
                    <a:srgbClr val="B2B2B2">
                      <a:alpha val="79999"/>
                    </a:srgbClr>
                  </a:outerShdw>
                </a:effectLst>
                <a:latin typeface="Times New Roman"/>
                <a:cs typeface="Times New Roman"/>
              </a:rPr>
              <a:t>Hoạt động </a:t>
            </a:r>
            <a:r>
              <a:rPr lang="en-US" sz="2800" b="1" kern="10" dirty="0" smtClean="0">
                <a:ln w="9525">
                  <a:solidFill>
                    <a:schemeClr val="tx1"/>
                  </a:solidFill>
                  <a:round/>
                  <a:headEnd/>
                  <a:tailEnd/>
                </a:ln>
                <a:solidFill>
                  <a:srgbClr val="003366"/>
                </a:solidFill>
                <a:effectLst>
                  <a:outerShdw dist="45791" dir="2021404" algn="ctr" rotWithShape="0">
                    <a:srgbClr val="B2B2B2">
                      <a:alpha val="79999"/>
                    </a:srgbClr>
                  </a:outerShdw>
                </a:effectLst>
                <a:latin typeface="Times New Roman"/>
                <a:cs typeface="Times New Roman"/>
              </a:rPr>
              <a:t>1</a:t>
            </a:r>
            <a:endParaRPr lang="en-US" sz="2800" b="1" kern="10" dirty="0">
              <a:ln w="9525">
                <a:solidFill>
                  <a:schemeClr val="tx1"/>
                </a:solidFill>
                <a:round/>
                <a:headEnd/>
                <a:tailEnd/>
              </a:ln>
              <a:solidFill>
                <a:srgbClr val="003366"/>
              </a:solidFill>
              <a:effectLst>
                <a:outerShdw dist="45791" dir="2021404" algn="ctr" rotWithShape="0">
                  <a:srgbClr val="B2B2B2">
                    <a:alpha val="79999"/>
                  </a:srgbClr>
                </a:outerShdw>
              </a:effectLst>
              <a:latin typeface="Times New Roman"/>
              <a:cs typeface="Times New Roman"/>
            </a:endParaRPr>
          </a:p>
        </p:txBody>
      </p:sp>
      <p:sp>
        <p:nvSpPr>
          <p:cNvPr id="99332" name="WordArt 4"/>
          <p:cNvSpPr>
            <a:spLocks noChangeArrowheads="1" noChangeShapeType="1" noTextEdit="1"/>
          </p:cNvSpPr>
          <p:nvPr/>
        </p:nvSpPr>
        <p:spPr bwMode="auto">
          <a:xfrm>
            <a:off x="3657600" y="1676400"/>
            <a:ext cx="5181600" cy="1905000"/>
          </a:xfrm>
          <a:prstGeom prst="rect">
            <a:avLst/>
          </a:prstGeom>
        </p:spPr>
        <p:txBody>
          <a:bodyPr wrap="none" fromWordArt="1">
            <a:prstTxWarp prst="textDeflateBottom">
              <a:avLst>
                <a:gd name="adj" fmla="val 53125"/>
              </a:avLst>
            </a:prstTxWarp>
          </a:bodyPr>
          <a:lstStyle/>
          <a:p>
            <a:pPr algn="ctr"/>
            <a:r>
              <a:rPr lang="en-US" sz="2800" b="1" kern="10" dirty="0" err="1" smtClean="0">
                <a:ln w="9525">
                  <a:solidFill>
                    <a:schemeClr val="tx1"/>
                  </a:solidFill>
                  <a:round/>
                  <a:headEnd/>
                  <a:tailEnd/>
                </a:ln>
                <a:solidFill>
                  <a:srgbClr val="008000"/>
                </a:solidFill>
                <a:effectLst>
                  <a:outerShdw dist="45791" dir="2021404" algn="ctr" rotWithShape="0">
                    <a:srgbClr val="B2B2B2">
                      <a:alpha val="79999"/>
                    </a:srgbClr>
                  </a:outerShdw>
                </a:effectLst>
                <a:latin typeface="Times New Roman"/>
                <a:cs typeface="Times New Roman"/>
              </a:rPr>
              <a:t>Gây</a:t>
            </a:r>
            <a:r>
              <a:rPr lang="en-US" sz="2800" b="1" kern="10" dirty="0" smtClean="0">
                <a:ln w="9525">
                  <a:solidFill>
                    <a:schemeClr val="tx1"/>
                  </a:solidFill>
                  <a:round/>
                  <a:headEnd/>
                  <a:tailEnd/>
                </a:ln>
                <a:solidFill>
                  <a:srgbClr val="008000"/>
                </a:solidFill>
                <a:effectLst>
                  <a:outerShdw dist="45791" dir="2021404" algn="ctr" rotWithShape="0">
                    <a:srgbClr val="B2B2B2">
                      <a:alpha val="79999"/>
                    </a:srgbClr>
                  </a:outerShdw>
                </a:effectLst>
                <a:latin typeface="Times New Roman"/>
                <a:cs typeface="Times New Roman"/>
              </a:rPr>
              <a:t> </a:t>
            </a:r>
            <a:r>
              <a:rPr lang="en-US" sz="2800" b="1" kern="10" dirty="0" err="1" smtClean="0">
                <a:ln w="9525">
                  <a:solidFill>
                    <a:schemeClr val="tx1"/>
                  </a:solidFill>
                  <a:round/>
                  <a:headEnd/>
                  <a:tailEnd/>
                </a:ln>
                <a:solidFill>
                  <a:srgbClr val="008000"/>
                </a:solidFill>
                <a:effectLst>
                  <a:outerShdw dist="45791" dir="2021404" algn="ctr" rotWithShape="0">
                    <a:srgbClr val="B2B2B2">
                      <a:alpha val="79999"/>
                    </a:srgbClr>
                  </a:outerShdw>
                </a:effectLst>
                <a:latin typeface="Times New Roman"/>
                <a:cs typeface="Times New Roman"/>
              </a:rPr>
              <a:t>hứng</a:t>
            </a:r>
            <a:r>
              <a:rPr lang="en-US" sz="2800" b="1" kern="10" dirty="0" smtClean="0">
                <a:ln w="9525">
                  <a:solidFill>
                    <a:schemeClr val="tx1"/>
                  </a:solidFill>
                  <a:round/>
                  <a:headEnd/>
                  <a:tailEnd/>
                </a:ln>
                <a:solidFill>
                  <a:srgbClr val="008000"/>
                </a:solidFill>
                <a:effectLst>
                  <a:outerShdw dist="45791" dir="2021404" algn="ctr" rotWithShape="0">
                    <a:srgbClr val="B2B2B2">
                      <a:alpha val="79999"/>
                    </a:srgbClr>
                  </a:outerShdw>
                </a:effectLst>
                <a:latin typeface="Times New Roman"/>
                <a:cs typeface="Times New Roman"/>
              </a:rPr>
              <a:t> </a:t>
            </a:r>
            <a:r>
              <a:rPr lang="en-US" sz="2800" b="1" kern="10" dirty="0" err="1" smtClean="0">
                <a:ln w="9525">
                  <a:solidFill>
                    <a:schemeClr val="tx1"/>
                  </a:solidFill>
                  <a:round/>
                  <a:headEnd/>
                  <a:tailEnd/>
                </a:ln>
                <a:solidFill>
                  <a:srgbClr val="008000"/>
                </a:solidFill>
                <a:effectLst>
                  <a:outerShdw dist="45791" dir="2021404" algn="ctr" rotWithShape="0">
                    <a:srgbClr val="B2B2B2">
                      <a:alpha val="79999"/>
                    </a:srgbClr>
                  </a:outerShdw>
                </a:effectLst>
                <a:latin typeface="Times New Roman"/>
                <a:cs typeface="Times New Roman"/>
              </a:rPr>
              <a:t>thú</a:t>
            </a:r>
            <a:endParaRPr lang="en-US" sz="2800" b="1" kern="10" dirty="0">
              <a:ln w="9525">
                <a:solidFill>
                  <a:schemeClr val="tx1"/>
                </a:solidFill>
                <a:round/>
                <a:headEnd/>
                <a:tailEnd/>
              </a:ln>
              <a:solidFill>
                <a:srgbClr val="008000"/>
              </a:solidFill>
              <a:effectLst>
                <a:outerShdw dist="45791" dir="2021404" algn="ctr" rotWithShape="0">
                  <a:srgbClr val="B2B2B2">
                    <a:alpha val="79999"/>
                  </a:srgbClr>
                </a:outerShdw>
              </a:effectLst>
              <a:latin typeface="Times New Roman"/>
              <a:cs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withEffect">
                                  <p:stCondLst>
                                    <p:cond delay="0"/>
                                  </p:stCondLst>
                                  <p:childTnLst>
                                    <p:set>
                                      <p:cBhvr>
                                        <p:cTn id="6" dur="1" fill="hold">
                                          <p:stCondLst>
                                            <p:cond delay="0"/>
                                          </p:stCondLst>
                                        </p:cTn>
                                        <p:tgtEl>
                                          <p:spTgt spid="99331"/>
                                        </p:tgtEl>
                                        <p:attrNameLst>
                                          <p:attrName>style.visibility</p:attrName>
                                        </p:attrNameLst>
                                      </p:cBhvr>
                                      <p:to>
                                        <p:strVal val="visible"/>
                                      </p:to>
                                    </p:set>
                                    <p:animEffect transition="in" filter="box(in)">
                                      <p:cBhvr>
                                        <p:cTn id="7" dur="500"/>
                                        <p:tgtEl>
                                          <p:spTgt spid="99331"/>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99332"/>
                                        </p:tgtEl>
                                        <p:attrNameLst>
                                          <p:attrName>style.visibility</p:attrName>
                                        </p:attrNameLst>
                                      </p:cBhvr>
                                      <p:to>
                                        <p:strVal val="visible"/>
                                      </p:to>
                                    </p:set>
                                    <p:animEffect transition="in" filter="box(in)">
                                      <p:cBhvr>
                                        <p:cTn id="10" dur="500"/>
                                        <p:tgtEl>
                                          <p:spTgt spid="993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1" grpId="0" animBg="1"/>
      <p:bldP spid="9933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iáo án truyện nàng tiên mưa"/>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4725144"/>
          </a:xfrm>
          <a:prstGeom prst="rect">
            <a:avLst/>
          </a:prstGeom>
          <a:noFill/>
          <a:ln>
            <a:noFill/>
          </a:ln>
        </p:spPr>
      </p:pic>
      <p:sp>
        <p:nvSpPr>
          <p:cNvPr id="3" name="Rectangle 2"/>
          <p:cNvSpPr/>
          <p:nvPr/>
        </p:nvSpPr>
        <p:spPr>
          <a:xfrm>
            <a:off x="0" y="4365104"/>
            <a:ext cx="9144000" cy="2462213"/>
          </a:xfrm>
          <a:prstGeom prst="rect">
            <a:avLst/>
          </a:prstGeom>
          <a:solidFill>
            <a:schemeClr val="accent6">
              <a:lumMod val="60000"/>
              <a:lumOff val="40000"/>
            </a:schemeClr>
          </a:solidFill>
        </p:spPr>
        <p:txBody>
          <a:bodyPr wrap="square">
            <a:spAutoFit/>
          </a:bodyPr>
          <a:lstStyle/>
          <a:p>
            <a:pPr algn="just"/>
            <a:r>
              <a:rPr lang="vi-VN" sz="2200" dirty="0" smtClean="0">
                <a:solidFill>
                  <a:srgbClr val="002060"/>
                </a:solidFill>
                <a:latin typeface="+mj-lt"/>
              </a:rPr>
              <a:t>– </a:t>
            </a:r>
            <a:r>
              <a:rPr lang="vi-VN" sz="2200" dirty="0">
                <a:solidFill>
                  <a:srgbClr val="002060"/>
                </a:solidFill>
                <a:latin typeface="+mj-lt"/>
              </a:rPr>
              <a:t>Vịt con biết không? Hơi nước bốc lên trời tạo thành những đám mây đen. Khi gặp không khí lạnh, những đám mây tụ lại thành mưa rơi xuống mặt đất và chúng tôi lại trở thành những hạt nước bé xíu </a:t>
            </a:r>
            <a:r>
              <a:rPr lang="vi-VN" sz="2200">
                <a:solidFill>
                  <a:srgbClr val="002060"/>
                </a:solidFill>
                <a:latin typeface="+mj-lt"/>
              </a:rPr>
              <a:t>đấy</a:t>
            </a:r>
            <a:r>
              <a:rPr lang="vi-VN" sz="2200" smtClean="0">
                <a:solidFill>
                  <a:srgbClr val="002060"/>
                </a:solidFill>
                <a:latin typeface="+mj-lt"/>
              </a:rPr>
              <a:t>!</a:t>
            </a:r>
            <a:endParaRPr lang="en-US" sz="2200" smtClean="0">
              <a:solidFill>
                <a:srgbClr val="002060"/>
              </a:solidFill>
              <a:latin typeface="+mj-lt"/>
            </a:endParaRPr>
          </a:p>
          <a:p>
            <a:r>
              <a:rPr lang="vi-VN" sz="2200" smtClean="0">
                <a:solidFill>
                  <a:srgbClr val="002060"/>
                </a:solidFill>
                <a:latin typeface="+mj-lt"/>
              </a:rPr>
              <a:t> </a:t>
            </a:r>
            <a:r>
              <a:rPr lang="vi-VN" sz="2200" dirty="0">
                <a:solidFill>
                  <a:srgbClr val="002060"/>
                </a:solidFill>
                <a:latin typeface="+mj-lt"/>
              </a:rPr>
              <a:t>– Những hạt nước thi nhau kể với Vịt con.</a:t>
            </a:r>
            <a:r>
              <a:rPr lang="vi-VN" sz="2200" dirty="0" smtClean="0">
                <a:solidFill>
                  <a:srgbClr val="002060"/>
                </a:solidFill>
                <a:latin typeface="+mj-lt"/>
              </a:rPr>
              <a:t/>
            </a:r>
            <a:br>
              <a:rPr lang="vi-VN" sz="2200" dirty="0" smtClean="0">
                <a:solidFill>
                  <a:srgbClr val="002060"/>
                </a:solidFill>
                <a:latin typeface="+mj-lt"/>
              </a:rPr>
            </a:br>
            <a:r>
              <a:rPr lang="vi-VN" sz="2200" dirty="0">
                <a:solidFill>
                  <a:srgbClr val="002060"/>
                </a:solidFill>
                <a:latin typeface="+mj-lt"/>
              </a:rPr>
              <a:t>– Ôi, hay quá! – Vịt con reo lên – Vậy thì từ nay, Vịt con sẽ không gọi các bạn là những hạt nước bé xíu nữa đâu mà sẽ gọi các bạn là những “nàng tiên mưa” nhé! Các bạn có thích không?</a:t>
            </a:r>
            <a:endParaRPr lang="en-US" sz="2200" dirty="0">
              <a:solidFill>
                <a:srgbClr val="002060"/>
              </a:solidFill>
              <a:latin typeface="+mj-lt"/>
            </a:endParaRPr>
          </a:p>
        </p:txBody>
      </p:sp>
      <p:sp>
        <p:nvSpPr>
          <p:cNvPr id="4" name="TextBox 3"/>
          <p:cNvSpPr txBox="1"/>
          <p:nvPr/>
        </p:nvSpPr>
        <p:spPr>
          <a:xfrm>
            <a:off x="0" y="0"/>
            <a:ext cx="9144000" cy="707886"/>
          </a:xfrm>
          <a:prstGeom prst="rect">
            <a:avLst/>
          </a:prstGeom>
          <a:noFill/>
        </p:spPr>
        <p:txBody>
          <a:bodyPr wrap="square" rtlCol="0">
            <a:spAutoFit/>
          </a:bodyPr>
          <a:lstStyle/>
          <a:p>
            <a:pPr algn="ctr"/>
            <a:r>
              <a:rPr lang="en-US" sz="2000" b="1" dirty="0" err="1" smtClean="0">
                <a:solidFill>
                  <a:srgbClr val="002060"/>
                </a:solidFill>
                <a:latin typeface="Times New Roman" pitchFamily="18" charset="0"/>
                <a:cs typeface="Times New Roman" pitchFamily="18" charset="0"/>
              </a:rPr>
              <a:t>Vì</a:t>
            </a:r>
            <a:r>
              <a:rPr lang="en-US" sz="2000" b="1" dirty="0" smtClean="0">
                <a:solidFill>
                  <a:srgbClr val="002060"/>
                </a:solidFill>
                <a:latin typeface="Times New Roman" pitchFamily="18" charset="0"/>
                <a:cs typeface="Times New Roman" pitchFamily="18" charset="0"/>
              </a:rPr>
              <a:t> </a:t>
            </a:r>
            <a:r>
              <a:rPr lang="en-US" sz="2000" b="1" dirty="0" err="1" smtClean="0">
                <a:solidFill>
                  <a:srgbClr val="002060"/>
                </a:solidFill>
                <a:latin typeface="Times New Roman" pitchFamily="18" charset="0"/>
                <a:cs typeface="Times New Roman" pitchFamily="18" charset="0"/>
              </a:rPr>
              <a:t>sao</a:t>
            </a:r>
            <a:r>
              <a:rPr lang="en-US" sz="2000" b="1" dirty="0" smtClean="0">
                <a:solidFill>
                  <a:srgbClr val="002060"/>
                </a:solidFill>
                <a:latin typeface="Times New Roman" pitchFamily="18" charset="0"/>
                <a:cs typeface="Times New Roman" pitchFamily="18" charset="0"/>
              </a:rPr>
              <a:t> </a:t>
            </a:r>
            <a:r>
              <a:rPr lang="en-US" sz="2000" b="1" dirty="0" err="1" smtClean="0">
                <a:solidFill>
                  <a:srgbClr val="002060"/>
                </a:solidFill>
                <a:latin typeface="Times New Roman" pitchFamily="18" charset="0"/>
                <a:cs typeface="Times New Roman" pitchFamily="18" charset="0"/>
              </a:rPr>
              <a:t>những</a:t>
            </a:r>
            <a:r>
              <a:rPr lang="en-US" sz="2000" b="1" dirty="0" smtClean="0">
                <a:solidFill>
                  <a:srgbClr val="002060"/>
                </a:solidFill>
                <a:latin typeface="Times New Roman" pitchFamily="18" charset="0"/>
                <a:cs typeface="Times New Roman" pitchFamily="18" charset="0"/>
              </a:rPr>
              <a:t> </a:t>
            </a:r>
            <a:r>
              <a:rPr lang="en-US" sz="2000" b="1" dirty="0" err="1" smtClean="0">
                <a:solidFill>
                  <a:srgbClr val="002060"/>
                </a:solidFill>
                <a:latin typeface="Times New Roman" pitchFamily="18" charset="0"/>
                <a:cs typeface="Times New Roman" pitchFamily="18" charset="0"/>
              </a:rPr>
              <a:t>giọt</a:t>
            </a:r>
            <a:r>
              <a:rPr lang="en-US" sz="2000" b="1" dirty="0" smtClean="0">
                <a:solidFill>
                  <a:srgbClr val="002060"/>
                </a:solidFill>
                <a:latin typeface="Times New Roman" pitchFamily="18" charset="0"/>
                <a:cs typeface="Times New Roman" pitchFamily="18" charset="0"/>
              </a:rPr>
              <a:t> </a:t>
            </a:r>
            <a:r>
              <a:rPr lang="en-US" sz="2000" b="1" dirty="0" err="1" smtClean="0">
                <a:solidFill>
                  <a:srgbClr val="002060"/>
                </a:solidFill>
                <a:latin typeface="Times New Roman" pitchFamily="18" charset="0"/>
                <a:cs typeface="Times New Roman" pitchFamily="18" charset="0"/>
              </a:rPr>
              <a:t>nước</a:t>
            </a:r>
            <a:r>
              <a:rPr lang="en-US" sz="2000" b="1" dirty="0" smtClean="0">
                <a:solidFill>
                  <a:srgbClr val="002060"/>
                </a:solidFill>
                <a:latin typeface="Times New Roman" pitchFamily="18" charset="0"/>
                <a:cs typeface="Times New Roman" pitchFamily="18" charset="0"/>
              </a:rPr>
              <a:t> </a:t>
            </a:r>
            <a:r>
              <a:rPr lang="en-US" sz="2000" b="1" dirty="0" err="1" smtClean="0">
                <a:solidFill>
                  <a:srgbClr val="002060"/>
                </a:solidFill>
                <a:latin typeface="Times New Roman" pitchFamily="18" charset="0"/>
                <a:cs typeface="Times New Roman" pitchFamily="18" charset="0"/>
              </a:rPr>
              <a:t>lại</a:t>
            </a:r>
            <a:r>
              <a:rPr lang="en-US" sz="2000" b="1" dirty="0" smtClean="0">
                <a:solidFill>
                  <a:srgbClr val="002060"/>
                </a:solidFill>
                <a:latin typeface="Times New Roman" pitchFamily="18" charset="0"/>
                <a:cs typeface="Times New Roman" pitchFamily="18" charset="0"/>
              </a:rPr>
              <a:t> </a:t>
            </a:r>
            <a:r>
              <a:rPr lang="en-US" sz="2000" b="1" dirty="0" err="1" smtClean="0">
                <a:solidFill>
                  <a:srgbClr val="002060"/>
                </a:solidFill>
                <a:latin typeface="Times New Roman" pitchFamily="18" charset="0"/>
                <a:cs typeface="Times New Roman" pitchFamily="18" charset="0"/>
              </a:rPr>
              <a:t>thành</a:t>
            </a:r>
            <a:r>
              <a:rPr lang="en-US" sz="2000" b="1" dirty="0" smtClean="0">
                <a:solidFill>
                  <a:srgbClr val="002060"/>
                </a:solidFill>
                <a:latin typeface="Times New Roman" pitchFamily="18" charset="0"/>
                <a:cs typeface="Times New Roman" pitchFamily="18" charset="0"/>
              </a:rPr>
              <a:t> </a:t>
            </a:r>
            <a:r>
              <a:rPr lang="en-US" sz="2000" b="1" dirty="0" err="1" smtClean="0">
                <a:solidFill>
                  <a:srgbClr val="002060"/>
                </a:solidFill>
                <a:latin typeface="Times New Roman" pitchFamily="18" charset="0"/>
                <a:cs typeface="Times New Roman" pitchFamily="18" charset="0"/>
              </a:rPr>
              <a:t>mưa</a:t>
            </a:r>
            <a:r>
              <a:rPr lang="en-US" sz="2000" b="1" dirty="0" smtClean="0">
                <a:solidFill>
                  <a:srgbClr val="002060"/>
                </a:solidFill>
                <a:latin typeface="Times New Roman" pitchFamily="18" charset="0"/>
                <a:cs typeface="Times New Roman" pitchFamily="18" charset="0"/>
              </a:rPr>
              <a:t> </a:t>
            </a:r>
            <a:r>
              <a:rPr lang="en-US" sz="2000" b="1" dirty="0" err="1" smtClean="0">
                <a:solidFill>
                  <a:srgbClr val="002060"/>
                </a:solidFill>
                <a:latin typeface="Times New Roman" pitchFamily="18" charset="0"/>
                <a:cs typeface="Times New Roman" pitchFamily="18" charset="0"/>
              </a:rPr>
              <a:t>được</a:t>
            </a:r>
            <a:r>
              <a:rPr lang="en-US" sz="2000" b="1" dirty="0" smtClean="0">
                <a:solidFill>
                  <a:srgbClr val="002060"/>
                </a:solidFill>
                <a:latin typeface="Times New Roman" pitchFamily="18" charset="0"/>
                <a:cs typeface="Times New Roman" pitchFamily="18" charset="0"/>
              </a:rPr>
              <a:t>? </a:t>
            </a:r>
            <a:r>
              <a:rPr lang="en-US" sz="2000" i="1" dirty="0" smtClean="0">
                <a:solidFill>
                  <a:srgbClr val="002060"/>
                </a:solidFill>
                <a:latin typeface="Times New Roman" pitchFamily="18" charset="0"/>
                <a:cs typeface="Times New Roman" pitchFamily="18" charset="0"/>
              </a:rPr>
              <a:t>( </a:t>
            </a:r>
            <a:r>
              <a:rPr lang="en-US" sz="2000" i="1" dirty="0" err="1" smtClean="0">
                <a:solidFill>
                  <a:srgbClr val="002060"/>
                </a:solidFill>
                <a:latin typeface="Times New Roman" pitchFamily="18" charset="0"/>
                <a:cs typeface="Times New Roman" pitchFamily="18" charset="0"/>
              </a:rPr>
              <a:t>Nước</a:t>
            </a:r>
            <a:r>
              <a:rPr lang="en-US" sz="2000" i="1" dirty="0" smtClean="0">
                <a:solidFill>
                  <a:srgbClr val="002060"/>
                </a:solidFill>
                <a:latin typeface="Times New Roman" pitchFamily="18" charset="0"/>
                <a:cs typeface="Times New Roman" pitchFamily="18" charset="0"/>
              </a:rPr>
              <a:t> </a:t>
            </a:r>
            <a:r>
              <a:rPr lang="en-US" sz="2000" i="1" dirty="0" err="1" smtClean="0">
                <a:solidFill>
                  <a:srgbClr val="002060"/>
                </a:solidFill>
                <a:latin typeface="Times New Roman" pitchFamily="18" charset="0"/>
                <a:cs typeface="Times New Roman" pitchFamily="18" charset="0"/>
              </a:rPr>
              <a:t>bốc</a:t>
            </a:r>
            <a:r>
              <a:rPr lang="en-US" sz="2000" i="1" dirty="0" smtClean="0">
                <a:solidFill>
                  <a:srgbClr val="002060"/>
                </a:solidFill>
                <a:latin typeface="Times New Roman" pitchFamily="18" charset="0"/>
                <a:cs typeface="Times New Roman" pitchFamily="18" charset="0"/>
              </a:rPr>
              <a:t> </a:t>
            </a:r>
            <a:r>
              <a:rPr lang="en-US" sz="2000" i="1" dirty="0" err="1" smtClean="0">
                <a:solidFill>
                  <a:srgbClr val="002060"/>
                </a:solidFill>
                <a:latin typeface="Times New Roman" pitchFamily="18" charset="0"/>
                <a:cs typeface="Times New Roman" pitchFamily="18" charset="0"/>
              </a:rPr>
              <a:t>hơi</a:t>
            </a:r>
            <a:r>
              <a:rPr lang="en-US" sz="2000" i="1" dirty="0" smtClean="0">
                <a:solidFill>
                  <a:srgbClr val="002060"/>
                </a:solidFill>
                <a:latin typeface="Times New Roman" pitchFamily="18" charset="0"/>
                <a:cs typeface="Times New Roman" pitchFamily="18" charset="0"/>
              </a:rPr>
              <a:t> </a:t>
            </a:r>
            <a:r>
              <a:rPr lang="en-US" sz="2000" i="1" dirty="0" err="1" smtClean="0">
                <a:solidFill>
                  <a:srgbClr val="002060"/>
                </a:solidFill>
                <a:latin typeface="Times New Roman" pitchFamily="18" charset="0"/>
                <a:cs typeface="Times New Roman" pitchFamily="18" charset="0"/>
              </a:rPr>
              <a:t>tạo</a:t>
            </a:r>
            <a:r>
              <a:rPr lang="en-US" sz="2000" i="1" dirty="0" smtClean="0">
                <a:solidFill>
                  <a:srgbClr val="002060"/>
                </a:solidFill>
                <a:latin typeface="Times New Roman" pitchFamily="18" charset="0"/>
                <a:cs typeface="Times New Roman" pitchFamily="18" charset="0"/>
              </a:rPr>
              <a:t> </a:t>
            </a:r>
            <a:r>
              <a:rPr lang="en-US" sz="2000" i="1" dirty="0" err="1" smtClean="0">
                <a:solidFill>
                  <a:srgbClr val="002060"/>
                </a:solidFill>
                <a:latin typeface="Times New Roman" pitchFamily="18" charset="0"/>
                <a:cs typeface="Times New Roman" pitchFamily="18" charset="0"/>
              </a:rPr>
              <a:t>thành</a:t>
            </a:r>
            <a:r>
              <a:rPr lang="en-US" sz="2000" i="1" dirty="0" smtClean="0">
                <a:solidFill>
                  <a:srgbClr val="002060"/>
                </a:solidFill>
                <a:latin typeface="Times New Roman" pitchFamily="18" charset="0"/>
                <a:cs typeface="Times New Roman" pitchFamily="18" charset="0"/>
              </a:rPr>
              <a:t> </a:t>
            </a:r>
            <a:r>
              <a:rPr lang="en-US" sz="2000" i="1" dirty="0" err="1" smtClean="0">
                <a:solidFill>
                  <a:srgbClr val="002060"/>
                </a:solidFill>
                <a:latin typeface="Times New Roman" pitchFamily="18" charset="0"/>
                <a:cs typeface="Times New Roman" pitchFamily="18" charset="0"/>
              </a:rPr>
              <a:t>mây</a:t>
            </a:r>
            <a:r>
              <a:rPr lang="en-US" sz="2000" i="1" dirty="0" smtClean="0">
                <a:solidFill>
                  <a:srgbClr val="002060"/>
                </a:solidFill>
                <a:latin typeface="Times New Roman" pitchFamily="18" charset="0"/>
                <a:cs typeface="Times New Roman" pitchFamily="18" charset="0"/>
              </a:rPr>
              <a:t>, </a:t>
            </a:r>
            <a:r>
              <a:rPr lang="en-US" sz="2000" i="1" dirty="0" err="1" smtClean="0">
                <a:solidFill>
                  <a:srgbClr val="002060"/>
                </a:solidFill>
                <a:latin typeface="Times New Roman" pitchFamily="18" charset="0"/>
                <a:cs typeface="Times New Roman" pitchFamily="18" charset="0"/>
              </a:rPr>
              <a:t>gặp</a:t>
            </a:r>
            <a:r>
              <a:rPr lang="en-US" sz="2000" i="1" dirty="0" smtClean="0">
                <a:solidFill>
                  <a:srgbClr val="002060"/>
                </a:solidFill>
                <a:latin typeface="Times New Roman" pitchFamily="18" charset="0"/>
                <a:cs typeface="Times New Roman" pitchFamily="18" charset="0"/>
              </a:rPr>
              <a:t> </a:t>
            </a:r>
            <a:r>
              <a:rPr lang="en-US" sz="2000" i="1" dirty="0" err="1" smtClean="0">
                <a:solidFill>
                  <a:srgbClr val="002060"/>
                </a:solidFill>
                <a:latin typeface="Times New Roman" pitchFamily="18" charset="0"/>
                <a:cs typeface="Times New Roman" pitchFamily="18" charset="0"/>
              </a:rPr>
              <a:t>không</a:t>
            </a:r>
            <a:r>
              <a:rPr lang="en-US" sz="2000" i="1" dirty="0" smtClean="0">
                <a:solidFill>
                  <a:srgbClr val="002060"/>
                </a:solidFill>
                <a:latin typeface="Times New Roman" pitchFamily="18" charset="0"/>
                <a:cs typeface="Times New Roman" pitchFamily="18" charset="0"/>
              </a:rPr>
              <a:t> </a:t>
            </a:r>
            <a:r>
              <a:rPr lang="en-US" sz="2000" i="1" dirty="0" err="1" smtClean="0">
                <a:solidFill>
                  <a:srgbClr val="002060"/>
                </a:solidFill>
                <a:latin typeface="Times New Roman" pitchFamily="18" charset="0"/>
                <a:cs typeface="Times New Roman" pitchFamily="18" charset="0"/>
              </a:rPr>
              <a:t>khí</a:t>
            </a:r>
            <a:r>
              <a:rPr lang="en-US" sz="2000" i="1" dirty="0" smtClean="0">
                <a:solidFill>
                  <a:srgbClr val="002060"/>
                </a:solidFill>
                <a:latin typeface="Times New Roman" pitchFamily="18" charset="0"/>
                <a:cs typeface="Times New Roman" pitchFamily="18" charset="0"/>
              </a:rPr>
              <a:t> </a:t>
            </a:r>
            <a:r>
              <a:rPr lang="en-US" sz="2000" i="1" dirty="0" err="1" smtClean="0">
                <a:solidFill>
                  <a:srgbClr val="002060"/>
                </a:solidFill>
                <a:latin typeface="Times New Roman" pitchFamily="18" charset="0"/>
                <a:cs typeface="Times New Roman" pitchFamily="18" charset="0"/>
              </a:rPr>
              <a:t>lạnh</a:t>
            </a:r>
            <a:r>
              <a:rPr lang="en-US" sz="2000" i="1" dirty="0" smtClean="0">
                <a:solidFill>
                  <a:srgbClr val="002060"/>
                </a:solidFill>
                <a:latin typeface="Times New Roman" pitchFamily="18" charset="0"/>
                <a:cs typeface="Times New Roman" pitchFamily="18" charset="0"/>
              </a:rPr>
              <a:t> </a:t>
            </a:r>
            <a:r>
              <a:rPr lang="en-US" sz="2000" i="1" dirty="0" err="1" smtClean="0">
                <a:solidFill>
                  <a:srgbClr val="002060"/>
                </a:solidFill>
                <a:latin typeface="Times New Roman" pitchFamily="18" charset="0"/>
                <a:cs typeface="Times New Roman" pitchFamily="18" charset="0"/>
              </a:rPr>
              <a:t>mây</a:t>
            </a:r>
            <a:r>
              <a:rPr lang="en-US" sz="2000" i="1" dirty="0" smtClean="0">
                <a:solidFill>
                  <a:srgbClr val="002060"/>
                </a:solidFill>
                <a:latin typeface="Times New Roman" pitchFamily="18" charset="0"/>
                <a:cs typeface="Times New Roman" pitchFamily="18" charset="0"/>
              </a:rPr>
              <a:t> </a:t>
            </a:r>
            <a:r>
              <a:rPr lang="en-US" sz="2000" i="1" dirty="0" err="1" smtClean="0">
                <a:solidFill>
                  <a:srgbClr val="002060"/>
                </a:solidFill>
                <a:latin typeface="Times New Roman" pitchFamily="18" charset="0"/>
                <a:cs typeface="Times New Roman" pitchFamily="18" charset="0"/>
              </a:rPr>
              <a:t>tụ</a:t>
            </a:r>
            <a:r>
              <a:rPr lang="en-US" sz="2000" i="1" dirty="0" smtClean="0">
                <a:solidFill>
                  <a:srgbClr val="002060"/>
                </a:solidFill>
                <a:latin typeface="Times New Roman" pitchFamily="18" charset="0"/>
                <a:cs typeface="Times New Roman" pitchFamily="18" charset="0"/>
              </a:rPr>
              <a:t> </a:t>
            </a:r>
            <a:r>
              <a:rPr lang="en-US" sz="2000" i="1" dirty="0" err="1" smtClean="0">
                <a:solidFill>
                  <a:srgbClr val="002060"/>
                </a:solidFill>
                <a:latin typeface="Times New Roman" pitchFamily="18" charset="0"/>
                <a:cs typeface="Times New Roman" pitchFamily="18" charset="0"/>
              </a:rPr>
              <a:t>lại</a:t>
            </a:r>
            <a:r>
              <a:rPr lang="en-US" sz="2000" i="1" dirty="0" smtClean="0">
                <a:solidFill>
                  <a:srgbClr val="002060"/>
                </a:solidFill>
                <a:latin typeface="Times New Roman" pitchFamily="18" charset="0"/>
                <a:cs typeface="Times New Roman" pitchFamily="18" charset="0"/>
              </a:rPr>
              <a:t> </a:t>
            </a:r>
            <a:r>
              <a:rPr lang="en-US" sz="2000" i="1" dirty="0" err="1" smtClean="0">
                <a:solidFill>
                  <a:srgbClr val="002060"/>
                </a:solidFill>
                <a:latin typeface="Times New Roman" pitchFamily="18" charset="0"/>
                <a:cs typeface="Times New Roman" pitchFamily="18" charset="0"/>
              </a:rPr>
              <a:t>thành</a:t>
            </a:r>
            <a:r>
              <a:rPr lang="en-US" sz="2000" i="1" dirty="0" smtClean="0">
                <a:solidFill>
                  <a:srgbClr val="002060"/>
                </a:solidFill>
                <a:latin typeface="Times New Roman" pitchFamily="18" charset="0"/>
                <a:cs typeface="Times New Roman" pitchFamily="18" charset="0"/>
              </a:rPr>
              <a:t> </a:t>
            </a:r>
            <a:r>
              <a:rPr lang="en-US" sz="2000" i="1" dirty="0" err="1" smtClean="0">
                <a:solidFill>
                  <a:srgbClr val="002060"/>
                </a:solidFill>
                <a:latin typeface="Times New Roman" pitchFamily="18" charset="0"/>
                <a:cs typeface="Times New Roman" pitchFamily="18" charset="0"/>
              </a:rPr>
              <a:t>mưa</a:t>
            </a:r>
            <a:r>
              <a:rPr lang="en-US" sz="2000" i="1" dirty="0" smtClean="0">
                <a:solidFill>
                  <a:srgbClr val="002060"/>
                </a:solidFill>
                <a:latin typeface="Times New Roman" pitchFamily="18" charset="0"/>
                <a:cs typeface="Times New Roman" pitchFamily="18" charset="0"/>
              </a:rPr>
              <a:t> </a:t>
            </a:r>
            <a:r>
              <a:rPr lang="en-US" sz="2000" i="1" dirty="0" err="1" smtClean="0">
                <a:solidFill>
                  <a:srgbClr val="002060"/>
                </a:solidFill>
                <a:latin typeface="Times New Roman" pitchFamily="18" charset="0"/>
                <a:cs typeface="Times New Roman" pitchFamily="18" charset="0"/>
              </a:rPr>
              <a:t>rơi</a:t>
            </a:r>
            <a:r>
              <a:rPr lang="en-US" sz="2000" i="1" dirty="0" smtClean="0">
                <a:solidFill>
                  <a:srgbClr val="002060"/>
                </a:solidFill>
                <a:latin typeface="Times New Roman" pitchFamily="18" charset="0"/>
                <a:cs typeface="Times New Roman" pitchFamily="18" charset="0"/>
              </a:rPr>
              <a:t> </a:t>
            </a:r>
            <a:r>
              <a:rPr lang="en-US" sz="2000" i="1" dirty="0" err="1" smtClean="0">
                <a:solidFill>
                  <a:srgbClr val="002060"/>
                </a:solidFill>
                <a:latin typeface="Times New Roman" pitchFamily="18" charset="0"/>
                <a:cs typeface="Times New Roman" pitchFamily="18" charset="0"/>
              </a:rPr>
              <a:t>xuống</a:t>
            </a:r>
            <a:r>
              <a:rPr lang="en-US" sz="2000" i="1" dirty="0" smtClean="0">
                <a:solidFill>
                  <a:srgbClr val="002060"/>
                </a:solidFill>
                <a:latin typeface="Times New Roman" pitchFamily="18" charset="0"/>
                <a:cs typeface="Times New Roman" pitchFamily="18" charset="0"/>
              </a:rPr>
              <a:t> </a:t>
            </a:r>
            <a:r>
              <a:rPr lang="en-US" sz="2000" i="1" dirty="0" err="1" smtClean="0">
                <a:solidFill>
                  <a:srgbClr val="002060"/>
                </a:solidFill>
                <a:latin typeface="Times New Roman" pitchFamily="18" charset="0"/>
                <a:cs typeface="Times New Roman" pitchFamily="18" charset="0"/>
              </a:rPr>
              <a:t>mặt</a:t>
            </a:r>
            <a:r>
              <a:rPr lang="en-US" sz="2000" i="1" dirty="0" smtClean="0">
                <a:solidFill>
                  <a:srgbClr val="002060"/>
                </a:solidFill>
                <a:latin typeface="Times New Roman" pitchFamily="18" charset="0"/>
                <a:cs typeface="Times New Roman" pitchFamily="18" charset="0"/>
              </a:rPr>
              <a:t> </a:t>
            </a:r>
            <a:r>
              <a:rPr lang="en-US" sz="2000" i="1" dirty="0" err="1" smtClean="0">
                <a:solidFill>
                  <a:srgbClr val="002060"/>
                </a:solidFill>
                <a:latin typeface="Times New Roman" pitchFamily="18" charset="0"/>
                <a:cs typeface="Times New Roman" pitchFamily="18" charset="0"/>
              </a:rPr>
              <a:t>đất</a:t>
            </a:r>
            <a:r>
              <a:rPr lang="en-US" sz="2000" i="1" dirty="0" smtClean="0">
                <a:solidFill>
                  <a:srgbClr val="002060"/>
                </a:solidFill>
                <a:latin typeface="Times New Roman" pitchFamily="18" charset="0"/>
                <a:cs typeface="Times New Roman" pitchFamily="18" charset="0"/>
              </a:rPr>
              <a:t>.)</a:t>
            </a:r>
            <a:endParaRPr lang="en-US" sz="2000" i="1"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41717804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iáo án truyện nàng tiên mưa"/>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23495"/>
            <a:ext cx="9143999" cy="6044783"/>
          </a:xfrm>
          <a:prstGeom prst="rect">
            <a:avLst/>
          </a:prstGeom>
          <a:noFill/>
          <a:ln>
            <a:noFill/>
          </a:ln>
        </p:spPr>
      </p:pic>
      <p:sp>
        <p:nvSpPr>
          <p:cNvPr id="3" name="Rectangle 2"/>
          <p:cNvSpPr/>
          <p:nvPr/>
        </p:nvSpPr>
        <p:spPr>
          <a:xfrm>
            <a:off x="0" y="6027003"/>
            <a:ext cx="9176226" cy="830997"/>
          </a:xfrm>
          <a:prstGeom prst="rect">
            <a:avLst/>
          </a:prstGeom>
          <a:solidFill>
            <a:schemeClr val="accent6">
              <a:lumMod val="60000"/>
              <a:lumOff val="40000"/>
            </a:schemeClr>
          </a:solidFill>
        </p:spPr>
        <p:txBody>
          <a:bodyPr wrap="square">
            <a:spAutoFit/>
          </a:bodyPr>
          <a:lstStyle/>
          <a:p>
            <a:pPr algn="just"/>
            <a:r>
              <a:rPr lang="vi-VN" sz="2400" dirty="0">
                <a:solidFill>
                  <a:srgbClr val="002060"/>
                </a:solidFill>
                <a:latin typeface="Times New Roman" pitchFamily="18" charset="0"/>
                <a:cs typeface="Times New Roman" pitchFamily="18" charset="0"/>
              </a:rPr>
              <a:t>Những “Nàng tiên mưa” thích thú, cười rung những ngọn rau, và tí tách rơi xuống chơi đùa với Vịt con.</a:t>
            </a:r>
            <a:endParaRPr lang="en-US" sz="2400" dirty="0">
              <a:solidFill>
                <a:srgbClr val="002060"/>
              </a:solidFill>
              <a:latin typeface="Times New Roman" pitchFamily="18" charset="0"/>
              <a:cs typeface="Times New Roman" pitchFamily="18" charset="0"/>
            </a:endParaRPr>
          </a:p>
        </p:txBody>
      </p:sp>
      <p:sp>
        <p:nvSpPr>
          <p:cNvPr id="4" name="TextBox 3"/>
          <p:cNvSpPr txBox="1"/>
          <p:nvPr/>
        </p:nvSpPr>
        <p:spPr>
          <a:xfrm>
            <a:off x="0" y="0"/>
            <a:ext cx="9144000" cy="400110"/>
          </a:xfrm>
          <a:prstGeom prst="rect">
            <a:avLst/>
          </a:prstGeom>
          <a:noFill/>
        </p:spPr>
        <p:txBody>
          <a:bodyPr wrap="square" rtlCol="0">
            <a:spAutoFit/>
          </a:bodyPr>
          <a:lstStyle/>
          <a:p>
            <a:pPr algn="ctr"/>
            <a:r>
              <a:rPr lang="en-US" sz="2000" b="1" dirty="0" err="1" smtClean="0">
                <a:solidFill>
                  <a:srgbClr val="002060"/>
                </a:solidFill>
                <a:latin typeface="Times New Roman" pitchFamily="18" charset="0"/>
                <a:cs typeface="Times New Roman" pitchFamily="18" charset="0"/>
              </a:rPr>
              <a:t>Vịt</a:t>
            </a:r>
            <a:r>
              <a:rPr lang="en-US" sz="2000" b="1" dirty="0" smtClean="0">
                <a:solidFill>
                  <a:srgbClr val="002060"/>
                </a:solidFill>
                <a:latin typeface="Times New Roman" pitchFamily="18" charset="0"/>
                <a:cs typeface="Times New Roman" pitchFamily="18" charset="0"/>
              </a:rPr>
              <a:t> con </a:t>
            </a:r>
            <a:r>
              <a:rPr lang="en-US" sz="2000" b="1" dirty="0" err="1" smtClean="0">
                <a:solidFill>
                  <a:srgbClr val="002060"/>
                </a:solidFill>
                <a:latin typeface="Times New Roman" pitchFamily="18" charset="0"/>
                <a:cs typeface="Times New Roman" pitchFamily="18" charset="0"/>
              </a:rPr>
              <a:t>gọi</a:t>
            </a:r>
            <a:r>
              <a:rPr lang="en-US" sz="2000" b="1" dirty="0" smtClean="0">
                <a:solidFill>
                  <a:srgbClr val="002060"/>
                </a:solidFill>
                <a:latin typeface="Times New Roman" pitchFamily="18" charset="0"/>
                <a:cs typeface="Times New Roman" pitchFamily="18" charset="0"/>
              </a:rPr>
              <a:t> </a:t>
            </a:r>
            <a:r>
              <a:rPr lang="en-US" sz="2000" b="1" dirty="0" err="1" smtClean="0">
                <a:solidFill>
                  <a:srgbClr val="002060"/>
                </a:solidFill>
                <a:latin typeface="Times New Roman" pitchFamily="18" charset="0"/>
                <a:cs typeface="Times New Roman" pitchFamily="18" charset="0"/>
              </a:rPr>
              <a:t>những</a:t>
            </a:r>
            <a:r>
              <a:rPr lang="en-US" sz="2000" b="1" dirty="0" smtClean="0">
                <a:solidFill>
                  <a:srgbClr val="002060"/>
                </a:solidFill>
                <a:latin typeface="Times New Roman" pitchFamily="18" charset="0"/>
                <a:cs typeface="Times New Roman" pitchFamily="18" charset="0"/>
              </a:rPr>
              <a:t> </a:t>
            </a:r>
            <a:r>
              <a:rPr lang="en-US" sz="2000" b="1" dirty="0" err="1" smtClean="0">
                <a:solidFill>
                  <a:srgbClr val="002060"/>
                </a:solidFill>
                <a:latin typeface="Times New Roman" pitchFamily="18" charset="0"/>
                <a:cs typeface="Times New Roman" pitchFamily="18" charset="0"/>
              </a:rPr>
              <a:t>giọt</a:t>
            </a:r>
            <a:r>
              <a:rPr lang="en-US" sz="2000" b="1" dirty="0" smtClean="0">
                <a:solidFill>
                  <a:srgbClr val="002060"/>
                </a:solidFill>
                <a:latin typeface="Times New Roman" pitchFamily="18" charset="0"/>
                <a:cs typeface="Times New Roman" pitchFamily="18" charset="0"/>
              </a:rPr>
              <a:t> </a:t>
            </a:r>
            <a:r>
              <a:rPr lang="en-US" sz="2000" b="1" dirty="0" err="1" smtClean="0">
                <a:solidFill>
                  <a:srgbClr val="002060"/>
                </a:solidFill>
                <a:latin typeface="Times New Roman" pitchFamily="18" charset="0"/>
                <a:cs typeface="Times New Roman" pitchFamily="18" charset="0"/>
              </a:rPr>
              <a:t>nước</a:t>
            </a:r>
            <a:r>
              <a:rPr lang="en-US" sz="2000" b="1" dirty="0" smtClean="0">
                <a:solidFill>
                  <a:srgbClr val="002060"/>
                </a:solidFill>
                <a:latin typeface="Times New Roman" pitchFamily="18" charset="0"/>
                <a:cs typeface="Times New Roman" pitchFamily="18" charset="0"/>
              </a:rPr>
              <a:t> </a:t>
            </a:r>
            <a:r>
              <a:rPr lang="en-US" sz="2000" b="1" dirty="0" err="1" smtClean="0">
                <a:solidFill>
                  <a:srgbClr val="002060"/>
                </a:solidFill>
                <a:latin typeface="Times New Roman" pitchFamily="18" charset="0"/>
                <a:cs typeface="Times New Roman" pitchFamily="18" charset="0"/>
              </a:rPr>
              <a:t>là</a:t>
            </a:r>
            <a:r>
              <a:rPr lang="en-US" sz="2000" b="1" dirty="0" smtClean="0">
                <a:solidFill>
                  <a:srgbClr val="002060"/>
                </a:solidFill>
                <a:latin typeface="Times New Roman" pitchFamily="18" charset="0"/>
                <a:cs typeface="Times New Roman" pitchFamily="18" charset="0"/>
              </a:rPr>
              <a:t> </a:t>
            </a:r>
            <a:r>
              <a:rPr lang="en-US" sz="2000" b="1" dirty="0" err="1" smtClean="0">
                <a:solidFill>
                  <a:srgbClr val="002060"/>
                </a:solidFill>
                <a:latin typeface="Times New Roman" pitchFamily="18" charset="0"/>
                <a:cs typeface="Times New Roman" pitchFamily="18" charset="0"/>
              </a:rPr>
              <a:t>gì</a:t>
            </a:r>
            <a:r>
              <a:rPr lang="en-US" sz="2000" b="1" dirty="0" smtClean="0">
                <a:solidFill>
                  <a:srgbClr val="002060"/>
                </a:solidFill>
                <a:latin typeface="Times New Roman" pitchFamily="18" charset="0"/>
                <a:cs typeface="Times New Roman" pitchFamily="18" charset="0"/>
              </a:rPr>
              <a:t>? </a:t>
            </a:r>
            <a:r>
              <a:rPr lang="en-US" sz="2000" i="1" dirty="0" smtClean="0">
                <a:solidFill>
                  <a:srgbClr val="002060"/>
                </a:solidFill>
                <a:latin typeface="Times New Roman" pitchFamily="18" charset="0"/>
                <a:cs typeface="Times New Roman" pitchFamily="18" charset="0"/>
              </a:rPr>
              <a:t>( </a:t>
            </a:r>
            <a:r>
              <a:rPr lang="en-US" sz="2000" i="1" dirty="0" err="1" smtClean="0">
                <a:solidFill>
                  <a:srgbClr val="002060"/>
                </a:solidFill>
                <a:latin typeface="Times New Roman" pitchFamily="18" charset="0"/>
                <a:cs typeface="Times New Roman" pitchFamily="18" charset="0"/>
              </a:rPr>
              <a:t>Vịt</a:t>
            </a:r>
            <a:r>
              <a:rPr lang="en-US" sz="2000" i="1" dirty="0" smtClean="0">
                <a:solidFill>
                  <a:srgbClr val="002060"/>
                </a:solidFill>
                <a:latin typeface="Times New Roman" pitchFamily="18" charset="0"/>
                <a:cs typeface="Times New Roman" pitchFamily="18" charset="0"/>
              </a:rPr>
              <a:t> con </a:t>
            </a:r>
            <a:r>
              <a:rPr lang="en-US" sz="2000" i="1" dirty="0" err="1" smtClean="0">
                <a:solidFill>
                  <a:srgbClr val="002060"/>
                </a:solidFill>
                <a:latin typeface="Times New Roman" pitchFamily="18" charset="0"/>
                <a:cs typeface="Times New Roman" pitchFamily="18" charset="0"/>
              </a:rPr>
              <a:t>gọi</a:t>
            </a:r>
            <a:r>
              <a:rPr lang="en-US" sz="2000" i="1" dirty="0" smtClean="0">
                <a:solidFill>
                  <a:srgbClr val="002060"/>
                </a:solidFill>
                <a:latin typeface="Times New Roman" pitchFamily="18" charset="0"/>
                <a:cs typeface="Times New Roman" pitchFamily="18" charset="0"/>
              </a:rPr>
              <a:t> </a:t>
            </a:r>
            <a:r>
              <a:rPr lang="en-US" sz="2000" i="1" dirty="0" err="1" smtClean="0">
                <a:solidFill>
                  <a:srgbClr val="002060"/>
                </a:solidFill>
                <a:latin typeface="Times New Roman" pitchFamily="18" charset="0"/>
                <a:cs typeface="Times New Roman" pitchFamily="18" charset="0"/>
              </a:rPr>
              <a:t>những</a:t>
            </a:r>
            <a:r>
              <a:rPr lang="en-US" sz="2000" i="1" dirty="0" smtClean="0">
                <a:solidFill>
                  <a:srgbClr val="002060"/>
                </a:solidFill>
                <a:latin typeface="Times New Roman" pitchFamily="18" charset="0"/>
                <a:cs typeface="Times New Roman" pitchFamily="18" charset="0"/>
              </a:rPr>
              <a:t> </a:t>
            </a:r>
            <a:r>
              <a:rPr lang="en-US" sz="2000" i="1" dirty="0" err="1" smtClean="0">
                <a:solidFill>
                  <a:srgbClr val="002060"/>
                </a:solidFill>
                <a:latin typeface="Times New Roman" pitchFamily="18" charset="0"/>
                <a:cs typeface="Times New Roman" pitchFamily="18" charset="0"/>
              </a:rPr>
              <a:t>giọt</a:t>
            </a:r>
            <a:r>
              <a:rPr lang="en-US" sz="2000" i="1" dirty="0" smtClean="0">
                <a:solidFill>
                  <a:srgbClr val="002060"/>
                </a:solidFill>
                <a:latin typeface="Times New Roman" pitchFamily="18" charset="0"/>
                <a:cs typeface="Times New Roman" pitchFamily="18" charset="0"/>
              </a:rPr>
              <a:t> </a:t>
            </a:r>
            <a:r>
              <a:rPr lang="en-US" sz="2000" i="1" dirty="0" err="1" smtClean="0">
                <a:solidFill>
                  <a:srgbClr val="002060"/>
                </a:solidFill>
                <a:latin typeface="Times New Roman" pitchFamily="18" charset="0"/>
                <a:cs typeface="Times New Roman" pitchFamily="18" charset="0"/>
              </a:rPr>
              <a:t>nước</a:t>
            </a:r>
            <a:r>
              <a:rPr lang="en-US" sz="2000" i="1" dirty="0" smtClean="0">
                <a:solidFill>
                  <a:srgbClr val="002060"/>
                </a:solidFill>
                <a:latin typeface="Times New Roman" pitchFamily="18" charset="0"/>
                <a:cs typeface="Times New Roman" pitchFamily="18" charset="0"/>
              </a:rPr>
              <a:t> </a:t>
            </a:r>
            <a:r>
              <a:rPr lang="en-US" sz="2000" i="1" dirty="0" err="1" smtClean="0">
                <a:solidFill>
                  <a:srgbClr val="002060"/>
                </a:solidFill>
                <a:latin typeface="Times New Roman" pitchFamily="18" charset="0"/>
                <a:cs typeface="Times New Roman" pitchFamily="18" charset="0"/>
              </a:rPr>
              <a:t>là</a:t>
            </a:r>
            <a:r>
              <a:rPr lang="en-US" sz="2000" i="1" dirty="0" smtClean="0">
                <a:solidFill>
                  <a:srgbClr val="002060"/>
                </a:solidFill>
                <a:latin typeface="Times New Roman" pitchFamily="18" charset="0"/>
                <a:cs typeface="Times New Roman" pitchFamily="18" charset="0"/>
              </a:rPr>
              <a:t> </a:t>
            </a:r>
            <a:r>
              <a:rPr lang="en-US" sz="2000" i="1" dirty="0" err="1" smtClean="0">
                <a:solidFill>
                  <a:srgbClr val="002060"/>
                </a:solidFill>
                <a:latin typeface="Times New Roman" pitchFamily="18" charset="0"/>
                <a:cs typeface="Times New Roman" pitchFamily="18" charset="0"/>
              </a:rPr>
              <a:t>nàng</a:t>
            </a:r>
            <a:r>
              <a:rPr lang="en-US" sz="2000" i="1" dirty="0" smtClean="0">
                <a:solidFill>
                  <a:srgbClr val="002060"/>
                </a:solidFill>
                <a:latin typeface="Times New Roman" pitchFamily="18" charset="0"/>
                <a:cs typeface="Times New Roman" pitchFamily="18" charset="0"/>
              </a:rPr>
              <a:t> </a:t>
            </a:r>
            <a:r>
              <a:rPr lang="en-US" sz="2000" i="1" dirty="0" err="1" smtClean="0">
                <a:solidFill>
                  <a:srgbClr val="002060"/>
                </a:solidFill>
                <a:latin typeface="Times New Roman" pitchFamily="18" charset="0"/>
                <a:cs typeface="Times New Roman" pitchFamily="18" charset="0"/>
              </a:rPr>
              <a:t>tiên</a:t>
            </a:r>
            <a:r>
              <a:rPr lang="en-US" sz="2000" i="1" dirty="0" smtClean="0">
                <a:solidFill>
                  <a:srgbClr val="002060"/>
                </a:solidFill>
                <a:latin typeface="Times New Roman" pitchFamily="18" charset="0"/>
                <a:cs typeface="Times New Roman" pitchFamily="18" charset="0"/>
              </a:rPr>
              <a:t> </a:t>
            </a:r>
            <a:r>
              <a:rPr lang="en-US" sz="2000" i="1" dirty="0" err="1" smtClean="0">
                <a:solidFill>
                  <a:srgbClr val="002060"/>
                </a:solidFill>
                <a:latin typeface="Times New Roman" pitchFamily="18" charset="0"/>
                <a:cs typeface="Times New Roman" pitchFamily="18" charset="0"/>
              </a:rPr>
              <a:t>mưa</a:t>
            </a:r>
            <a:r>
              <a:rPr lang="en-US" sz="2000" i="1" dirty="0" smtClean="0">
                <a:solidFill>
                  <a:srgbClr val="002060"/>
                </a:solidFill>
                <a:latin typeface="Times New Roman" pitchFamily="18" charset="0"/>
                <a:cs typeface="Times New Roman" pitchFamily="18" charset="0"/>
              </a:rPr>
              <a:t>)</a:t>
            </a:r>
            <a:endParaRPr lang="en-US" sz="2000" i="1"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211174388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400110"/>
          </a:xfrm>
          <a:prstGeom prst="rect">
            <a:avLst/>
          </a:prstGeom>
          <a:noFill/>
        </p:spPr>
        <p:txBody>
          <a:bodyPr wrap="square" rtlCol="0">
            <a:spAutoFit/>
          </a:bodyPr>
          <a:lstStyle/>
          <a:p>
            <a:pPr algn="ctr"/>
            <a:r>
              <a:rPr lang="en-US" sz="2000" b="1" dirty="0" err="1" smtClean="0">
                <a:solidFill>
                  <a:srgbClr val="002060"/>
                </a:solidFill>
                <a:latin typeface="Times New Roman" pitchFamily="18" charset="0"/>
                <a:cs typeface="Times New Roman" pitchFamily="18" charset="0"/>
              </a:rPr>
              <a:t>Mưa</a:t>
            </a:r>
            <a:r>
              <a:rPr lang="en-US" sz="2000" b="1" dirty="0" smtClean="0">
                <a:solidFill>
                  <a:srgbClr val="002060"/>
                </a:solidFill>
                <a:latin typeface="Times New Roman" pitchFamily="18" charset="0"/>
                <a:cs typeface="Times New Roman" pitchFamily="18" charset="0"/>
              </a:rPr>
              <a:t> </a:t>
            </a:r>
            <a:r>
              <a:rPr lang="en-US" sz="2000" b="1" dirty="0" err="1" smtClean="0">
                <a:solidFill>
                  <a:srgbClr val="002060"/>
                </a:solidFill>
                <a:latin typeface="Times New Roman" pitchFamily="18" charset="0"/>
                <a:cs typeface="Times New Roman" pitchFamily="18" charset="0"/>
              </a:rPr>
              <a:t>có</a:t>
            </a:r>
            <a:r>
              <a:rPr lang="en-US" sz="2000" b="1" dirty="0" smtClean="0">
                <a:solidFill>
                  <a:srgbClr val="002060"/>
                </a:solidFill>
                <a:latin typeface="Times New Roman" pitchFamily="18" charset="0"/>
                <a:cs typeface="Times New Roman" pitchFamily="18" charset="0"/>
              </a:rPr>
              <a:t> </a:t>
            </a:r>
            <a:r>
              <a:rPr lang="en-US" sz="2000" b="1" dirty="0" err="1" smtClean="0">
                <a:solidFill>
                  <a:srgbClr val="002060"/>
                </a:solidFill>
                <a:latin typeface="Times New Roman" pitchFamily="18" charset="0"/>
                <a:cs typeface="Times New Roman" pitchFamily="18" charset="0"/>
              </a:rPr>
              <a:t>ích</a:t>
            </a:r>
            <a:r>
              <a:rPr lang="en-US" sz="2000" b="1" dirty="0" smtClean="0">
                <a:solidFill>
                  <a:srgbClr val="002060"/>
                </a:solidFill>
                <a:latin typeface="Times New Roman" pitchFamily="18" charset="0"/>
                <a:cs typeface="Times New Roman" pitchFamily="18" charset="0"/>
              </a:rPr>
              <a:t> </a:t>
            </a:r>
            <a:r>
              <a:rPr lang="en-US" sz="2000" b="1" dirty="0" err="1" smtClean="0">
                <a:solidFill>
                  <a:srgbClr val="002060"/>
                </a:solidFill>
                <a:latin typeface="Times New Roman" pitchFamily="18" charset="0"/>
                <a:cs typeface="Times New Roman" pitchFamily="18" charset="0"/>
              </a:rPr>
              <a:t>lợi</a:t>
            </a:r>
            <a:r>
              <a:rPr lang="en-US" sz="2000" b="1" dirty="0" smtClean="0">
                <a:solidFill>
                  <a:srgbClr val="002060"/>
                </a:solidFill>
                <a:latin typeface="Times New Roman" pitchFamily="18" charset="0"/>
                <a:cs typeface="Times New Roman" pitchFamily="18" charset="0"/>
              </a:rPr>
              <a:t> </a:t>
            </a:r>
            <a:r>
              <a:rPr lang="en-US" sz="2000" b="1" dirty="0" err="1" smtClean="0">
                <a:solidFill>
                  <a:srgbClr val="002060"/>
                </a:solidFill>
                <a:latin typeface="Times New Roman" pitchFamily="18" charset="0"/>
                <a:cs typeface="Times New Roman" pitchFamily="18" charset="0"/>
              </a:rPr>
              <a:t>như</a:t>
            </a:r>
            <a:r>
              <a:rPr lang="en-US" sz="2000" b="1" dirty="0" smtClean="0">
                <a:solidFill>
                  <a:srgbClr val="002060"/>
                </a:solidFill>
                <a:latin typeface="Times New Roman" pitchFamily="18" charset="0"/>
                <a:cs typeface="Times New Roman" pitchFamily="18" charset="0"/>
              </a:rPr>
              <a:t> </a:t>
            </a:r>
            <a:r>
              <a:rPr lang="en-US" sz="2000" b="1" dirty="0" err="1" smtClean="0">
                <a:solidFill>
                  <a:srgbClr val="002060"/>
                </a:solidFill>
                <a:latin typeface="Times New Roman" pitchFamily="18" charset="0"/>
                <a:cs typeface="Times New Roman" pitchFamily="18" charset="0"/>
              </a:rPr>
              <a:t>thế</a:t>
            </a:r>
            <a:r>
              <a:rPr lang="en-US" sz="2000" b="1" dirty="0" smtClean="0">
                <a:solidFill>
                  <a:srgbClr val="002060"/>
                </a:solidFill>
                <a:latin typeface="Times New Roman" pitchFamily="18" charset="0"/>
                <a:cs typeface="Times New Roman" pitchFamily="18" charset="0"/>
              </a:rPr>
              <a:t> </a:t>
            </a:r>
            <a:r>
              <a:rPr lang="en-US" sz="2000" b="1" dirty="0" err="1" smtClean="0">
                <a:solidFill>
                  <a:srgbClr val="002060"/>
                </a:solidFill>
                <a:latin typeface="Times New Roman" pitchFamily="18" charset="0"/>
                <a:cs typeface="Times New Roman" pitchFamily="18" charset="0"/>
              </a:rPr>
              <a:t>nào</a:t>
            </a:r>
            <a:r>
              <a:rPr lang="en-US" sz="2000" b="1" dirty="0" smtClean="0">
                <a:solidFill>
                  <a:srgbClr val="002060"/>
                </a:solidFill>
                <a:latin typeface="Times New Roman" pitchFamily="18" charset="0"/>
                <a:cs typeface="Times New Roman" pitchFamily="18" charset="0"/>
              </a:rPr>
              <a:t>? </a:t>
            </a:r>
            <a:r>
              <a:rPr lang="en-US" sz="2000" i="1" dirty="0" smtClean="0">
                <a:solidFill>
                  <a:srgbClr val="002060"/>
                </a:solidFill>
                <a:latin typeface="Times New Roman" pitchFamily="18" charset="0"/>
                <a:cs typeface="Times New Roman" pitchFamily="18" charset="0"/>
              </a:rPr>
              <a:t>( </a:t>
            </a:r>
            <a:r>
              <a:rPr lang="en-US" sz="2000" i="1" dirty="0" err="1" smtClean="0">
                <a:solidFill>
                  <a:srgbClr val="002060"/>
                </a:solidFill>
                <a:latin typeface="Times New Roman" pitchFamily="18" charset="0"/>
                <a:cs typeface="Times New Roman" pitchFamily="18" charset="0"/>
              </a:rPr>
              <a:t>Với</a:t>
            </a:r>
            <a:r>
              <a:rPr lang="en-US" sz="2000" i="1" dirty="0" smtClean="0">
                <a:solidFill>
                  <a:srgbClr val="002060"/>
                </a:solidFill>
                <a:latin typeface="Times New Roman" pitchFamily="18" charset="0"/>
                <a:cs typeface="Times New Roman" pitchFamily="18" charset="0"/>
              </a:rPr>
              <a:t> </a:t>
            </a:r>
            <a:r>
              <a:rPr lang="en-US" sz="2000" i="1" dirty="0" err="1" smtClean="0">
                <a:solidFill>
                  <a:srgbClr val="002060"/>
                </a:solidFill>
                <a:latin typeface="Times New Roman" pitchFamily="18" charset="0"/>
                <a:cs typeface="Times New Roman" pitchFamily="18" charset="0"/>
              </a:rPr>
              <a:t>cây</a:t>
            </a:r>
            <a:r>
              <a:rPr lang="en-US" sz="2000" i="1" dirty="0" smtClean="0">
                <a:solidFill>
                  <a:srgbClr val="002060"/>
                </a:solidFill>
                <a:latin typeface="Times New Roman" pitchFamily="18" charset="0"/>
                <a:cs typeface="Times New Roman" pitchFamily="18" charset="0"/>
              </a:rPr>
              <a:t> </a:t>
            </a:r>
            <a:r>
              <a:rPr lang="en-US" sz="2000" i="1" dirty="0" err="1" smtClean="0">
                <a:solidFill>
                  <a:srgbClr val="002060"/>
                </a:solidFill>
                <a:latin typeface="Times New Roman" pitchFamily="18" charset="0"/>
                <a:cs typeface="Times New Roman" pitchFamily="18" charset="0"/>
              </a:rPr>
              <a:t>cối</a:t>
            </a:r>
            <a:r>
              <a:rPr lang="en-US" sz="2000" i="1" dirty="0" smtClean="0">
                <a:solidFill>
                  <a:srgbClr val="002060"/>
                </a:solidFill>
                <a:latin typeface="Times New Roman" pitchFamily="18" charset="0"/>
                <a:cs typeface="Times New Roman" pitchFamily="18" charset="0"/>
              </a:rPr>
              <a:t>, </a:t>
            </a:r>
            <a:r>
              <a:rPr lang="en-US" sz="2000" i="1" dirty="0" err="1" smtClean="0">
                <a:solidFill>
                  <a:srgbClr val="002060"/>
                </a:solidFill>
                <a:latin typeface="Times New Roman" pitchFamily="18" charset="0"/>
                <a:cs typeface="Times New Roman" pitchFamily="18" charset="0"/>
              </a:rPr>
              <a:t>động</a:t>
            </a:r>
            <a:r>
              <a:rPr lang="en-US" sz="2000" i="1" dirty="0" smtClean="0">
                <a:solidFill>
                  <a:srgbClr val="002060"/>
                </a:solidFill>
                <a:latin typeface="Times New Roman" pitchFamily="18" charset="0"/>
                <a:cs typeface="Times New Roman" pitchFamily="18" charset="0"/>
              </a:rPr>
              <a:t> </a:t>
            </a:r>
            <a:r>
              <a:rPr lang="en-US" sz="2000" i="1" dirty="0" err="1" smtClean="0">
                <a:solidFill>
                  <a:srgbClr val="002060"/>
                </a:solidFill>
                <a:latin typeface="Times New Roman" pitchFamily="18" charset="0"/>
                <a:cs typeface="Times New Roman" pitchFamily="18" charset="0"/>
              </a:rPr>
              <a:t>vật</a:t>
            </a:r>
            <a:r>
              <a:rPr lang="en-US" sz="2000" i="1" dirty="0" smtClean="0">
                <a:solidFill>
                  <a:srgbClr val="002060"/>
                </a:solidFill>
                <a:latin typeface="Times New Roman" pitchFamily="18" charset="0"/>
                <a:cs typeface="Times New Roman" pitchFamily="18" charset="0"/>
              </a:rPr>
              <a:t>, con </a:t>
            </a:r>
            <a:r>
              <a:rPr lang="en-US" sz="2000" i="1" dirty="0" err="1" smtClean="0">
                <a:solidFill>
                  <a:srgbClr val="002060"/>
                </a:solidFill>
                <a:latin typeface="Times New Roman" pitchFamily="18" charset="0"/>
                <a:cs typeface="Times New Roman" pitchFamily="18" charset="0"/>
              </a:rPr>
              <a:t>người</a:t>
            </a:r>
            <a:r>
              <a:rPr lang="en-US" sz="2000" i="1" dirty="0" smtClean="0">
                <a:solidFill>
                  <a:srgbClr val="002060"/>
                </a:solidFill>
                <a:latin typeface="Times New Roman" pitchFamily="18" charset="0"/>
                <a:cs typeface="Times New Roman" pitchFamily="18" charset="0"/>
              </a:rPr>
              <a:t>…)</a:t>
            </a:r>
            <a:endParaRPr lang="en-US" sz="2000" i="1" dirty="0">
              <a:solidFill>
                <a:srgbClr val="002060"/>
              </a:solidFill>
              <a:latin typeface="Times New Roman" pitchFamily="18" charset="0"/>
              <a:cs typeface="Times New Roman" pitchFamily="18" charset="0"/>
            </a:endParaRPr>
          </a:p>
        </p:txBody>
      </p:sp>
      <p:pic>
        <p:nvPicPr>
          <p:cNvPr id="4" name="Picture 3" descr="80dNao-ca-vang.jpg"/>
          <p:cNvPicPr>
            <a:picLocks noChangeAspect="1"/>
          </p:cNvPicPr>
          <p:nvPr/>
        </p:nvPicPr>
        <p:blipFill>
          <a:blip r:embed="rId2" cstate="print"/>
          <a:stretch>
            <a:fillRect/>
          </a:stretch>
        </p:blipFill>
        <p:spPr>
          <a:xfrm>
            <a:off x="0" y="404665"/>
            <a:ext cx="4427984" cy="3168352"/>
          </a:xfrm>
          <a:prstGeom prst="rect">
            <a:avLst/>
          </a:prstGeom>
        </p:spPr>
      </p:pic>
      <p:pic>
        <p:nvPicPr>
          <p:cNvPr id="5" name="Picture 4" descr="tải xuống.jpg"/>
          <p:cNvPicPr>
            <a:picLocks noChangeAspect="1"/>
          </p:cNvPicPr>
          <p:nvPr/>
        </p:nvPicPr>
        <p:blipFill>
          <a:blip r:embed="rId3" cstate="print"/>
          <a:stretch>
            <a:fillRect/>
          </a:stretch>
        </p:blipFill>
        <p:spPr>
          <a:xfrm>
            <a:off x="0" y="3717032"/>
            <a:ext cx="4427984" cy="3140968"/>
          </a:xfrm>
          <a:prstGeom prst="rect">
            <a:avLst/>
          </a:prstGeom>
        </p:spPr>
      </p:pic>
      <p:pic>
        <p:nvPicPr>
          <p:cNvPr id="6" name="Picture 5" descr="unnamed (1).jpg"/>
          <p:cNvPicPr>
            <a:picLocks noChangeAspect="1"/>
          </p:cNvPicPr>
          <p:nvPr/>
        </p:nvPicPr>
        <p:blipFill>
          <a:blip r:embed="rId4" cstate="print"/>
          <a:stretch>
            <a:fillRect/>
          </a:stretch>
        </p:blipFill>
        <p:spPr>
          <a:xfrm>
            <a:off x="4572000" y="404664"/>
            <a:ext cx="4572000" cy="6453336"/>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qua-trinh-hinh-thanh-mua.jpg"/>
          <p:cNvPicPr>
            <a:picLocks noChangeAspect="1"/>
          </p:cNvPicPr>
          <p:nvPr/>
        </p:nvPicPr>
        <p:blipFill>
          <a:blip r:embed="rId2" cstate="print"/>
          <a:stretch>
            <a:fillRect/>
          </a:stretch>
        </p:blipFill>
        <p:spPr>
          <a:xfrm>
            <a:off x="-34984" y="476672"/>
            <a:ext cx="9178984" cy="6381328"/>
          </a:xfrm>
          <a:prstGeom prst="rect">
            <a:avLst/>
          </a:prstGeom>
        </p:spPr>
      </p:pic>
      <p:sp>
        <p:nvSpPr>
          <p:cNvPr id="3" name="TextBox 2"/>
          <p:cNvSpPr txBox="1"/>
          <p:nvPr/>
        </p:nvSpPr>
        <p:spPr>
          <a:xfrm>
            <a:off x="0" y="0"/>
            <a:ext cx="9144000" cy="461665"/>
          </a:xfrm>
          <a:prstGeom prst="rect">
            <a:avLst/>
          </a:prstGeom>
          <a:solidFill>
            <a:schemeClr val="accent6">
              <a:lumMod val="60000"/>
              <a:lumOff val="40000"/>
            </a:schemeClr>
          </a:solidFill>
        </p:spPr>
        <p:txBody>
          <a:bodyPr wrap="square" rtlCol="0">
            <a:spAutoFit/>
          </a:bodyPr>
          <a:lstStyle/>
          <a:p>
            <a:pPr algn="ctr"/>
            <a:r>
              <a:rPr lang="en-US" sz="2400" dirty="0" err="1" smtClean="0">
                <a:solidFill>
                  <a:srgbClr val="002060"/>
                </a:solidFill>
                <a:latin typeface="Times New Roman" pitchFamily="18" charset="0"/>
                <a:cs typeface="Times New Roman" pitchFamily="18" charset="0"/>
              </a:rPr>
              <a:t>Bé</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hãy</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quan</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sát</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và</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nói</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về</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vòng</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tuần</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hoàn</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của</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nước</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nhé</a:t>
            </a:r>
            <a:r>
              <a:rPr lang="en-US" sz="2400" dirty="0" smtClean="0">
                <a:solidFill>
                  <a:srgbClr val="002060"/>
                </a:solidFill>
                <a:latin typeface="Times New Roman" pitchFamily="18" charset="0"/>
                <a:cs typeface="Times New Roman" pitchFamily="18" charset="0"/>
              </a:rPr>
              <a:t>.</a:t>
            </a:r>
            <a:endParaRPr lang="en-US" sz="2400" dirty="0">
              <a:solidFill>
                <a:srgbClr val="002060"/>
              </a:solidFill>
              <a:latin typeface="Times New Roman" pitchFamily="18" charset="0"/>
              <a:cs typeface="Times New Roman"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EJ0201"/>
          <p:cNvPicPr>
            <a:picLocks noChangeAspect="1" noChangeArrowheads="1"/>
          </p:cNvPicPr>
          <p:nvPr/>
        </p:nvPicPr>
        <p:blipFill>
          <a:blip r:embed="rId4" cstate="print"/>
          <a:srcRect/>
          <a:stretch>
            <a:fillRect/>
          </a:stretch>
        </p:blipFill>
        <p:spPr bwMode="auto">
          <a:xfrm>
            <a:off x="0" y="0"/>
            <a:ext cx="9144000" cy="6858000"/>
          </a:xfrm>
          <a:prstGeom prst="rect">
            <a:avLst/>
          </a:prstGeom>
          <a:noFill/>
          <a:ln w="9525">
            <a:noFill/>
            <a:miter lim="800000"/>
            <a:headEnd/>
            <a:tailEnd/>
          </a:ln>
        </p:spPr>
      </p:pic>
      <p:sp>
        <p:nvSpPr>
          <p:cNvPr id="20483" name="Text Box 3"/>
          <p:cNvSpPr txBox="1">
            <a:spLocks noChangeArrowheads="1"/>
          </p:cNvSpPr>
          <p:nvPr/>
        </p:nvSpPr>
        <p:spPr bwMode="auto">
          <a:xfrm>
            <a:off x="647700" y="2514600"/>
            <a:ext cx="7848600" cy="1723549"/>
          </a:xfrm>
          <a:prstGeom prst="rect">
            <a:avLst/>
          </a:prstGeom>
          <a:noFill/>
          <a:ln w="9525" algn="ctr">
            <a:noFill/>
            <a:miter lim="800000"/>
            <a:headEnd/>
            <a:tailEnd/>
          </a:ln>
          <a:effectLst/>
        </p:spPr>
        <p:txBody>
          <a:bodyPr>
            <a:spAutoFit/>
          </a:bodyPr>
          <a:lstStyle/>
          <a:p>
            <a:pPr algn="ctr" eaLnBrk="1" hangingPunct="1">
              <a:spcBef>
                <a:spcPts val="600"/>
              </a:spcBef>
            </a:pPr>
            <a:r>
              <a:rPr lang="en-US" sz="3200" b="1" dirty="0" smtClean="0">
                <a:solidFill>
                  <a:srgbClr val="FF0000"/>
                </a:solidFill>
                <a:latin typeface="Times New Roman" pitchFamily="18" charset="0"/>
                <a:cs typeface="Times New Roman" pitchFamily="18" charset="0"/>
              </a:rPr>
              <a:t>BÀI </a:t>
            </a:r>
            <a:r>
              <a:rPr lang="en-US" sz="3200" b="1" dirty="0">
                <a:solidFill>
                  <a:srgbClr val="FF0000"/>
                </a:solidFill>
                <a:latin typeface="Times New Roman" pitchFamily="18" charset="0"/>
                <a:cs typeface="Times New Roman" pitchFamily="18" charset="0"/>
              </a:rPr>
              <a:t>HỌC KẾT THÚC</a:t>
            </a:r>
          </a:p>
          <a:p>
            <a:pPr algn="ctr" eaLnBrk="1" hangingPunct="1">
              <a:spcBef>
                <a:spcPts val="600"/>
              </a:spcBef>
            </a:pPr>
            <a:r>
              <a:rPr lang="en-US" sz="3200" b="1" dirty="0">
                <a:solidFill>
                  <a:srgbClr val="FF0000"/>
                </a:solidFill>
                <a:latin typeface="Times New Roman" pitchFamily="18" charset="0"/>
                <a:cs typeface="Times New Roman" pitchFamily="18" charset="0"/>
              </a:rPr>
              <a:t>CHÚC CÁC CON VUI </a:t>
            </a:r>
            <a:r>
              <a:rPr lang="en-US" sz="3200" b="1" dirty="0" smtClean="0">
                <a:solidFill>
                  <a:srgbClr val="FF0000"/>
                </a:solidFill>
                <a:latin typeface="Times New Roman" pitchFamily="18" charset="0"/>
                <a:cs typeface="Times New Roman" pitchFamily="18" charset="0"/>
              </a:rPr>
              <a:t>VẺ</a:t>
            </a:r>
          </a:p>
          <a:p>
            <a:pPr algn="ctr" eaLnBrk="1" hangingPunct="1">
              <a:spcBef>
                <a:spcPts val="600"/>
              </a:spcBef>
            </a:pPr>
            <a:r>
              <a:rPr lang="en-US" sz="3200" b="1" dirty="0" smtClean="0">
                <a:solidFill>
                  <a:srgbClr val="FF0000"/>
                </a:solidFill>
                <a:latin typeface="Times New Roman" pitchFamily="18" charset="0"/>
                <a:cs typeface="Times New Roman" pitchFamily="18" charset="0"/>
              </a:rPr>
              <a:t>VÀ HỌC TẬP TỐT</a:t>
            </a:r>
            <a:endParaRPr lang="en-US" sz="3200" b="1" dirty="0">
              <a:solidFill>
                <a:srgbClr val="FF0000"/>
              </a:solidFill>
              <a:latin typeface="Times New Roman" pitchFamily="18" charset="0"/>
              <a:cs typeface="Times New Roman" pitchFamily="18" charset="0"/>
            </a:endParaRPr>
          </a:p>
        </p:txBody>
      </p:sp>
      <p:grpSp>
        <p:nvGrpSpPr>
          <p:cNvPr id="2" name="Group 4"/>
          <p:cNvGrpSpPr>
            <a:grpSpLocks/>
          </p:cNvGrpSpPr>
          <p:nvPr/>
        </p:nvGrpSpPr>
        <p:grpSpPr bwMode="auto">
          <a:xfrm>
            <a:off x="0" y="171450"/>
            <a:ext cx="1600200" cy="1905000"/>
            <a:chOff x="3115" y="0"/>
            <a:chExt cx="2170" cy="2486"/>
          </a:xfrm>
        </p:grpSpPr>
        <p:grpSp>
          <p:nvGrpSpPr>
            <p:cNvPr id="3" name="Group 5"/>
            <p:cNvGrpSpPr>
              <a:grpSpLocks/>
            </p:cNvGrpSpPr>
            <p:nvPr/>
          </p:nvGrpSpPr>
          <p:grpSpPr bwMode="auto">
            <a:xfrm>
              <a:off x="4080" y="1910"/>
              <a:ext cx="768" cy="576"/>
              <a:chOff x="0" y="0"/>
              <a:chExt cx="768" cy="576"/>
            </a:xfrm>
          </p:grpSpPr>
          <p:sp>
            <p:nvSpPr>
              <p:cNvPr id="21292" name="Oval 6"/>
              <p:cNvSpPr>
                <a:spLocks noChangeArrowheads="1"/>
              </p:cNvSpPr>
              <p:nvPr/>
            </p:nvSpPr>
            <p:spPr bwMode="hidden">
              <a:xfrm>
                <a:off x="0" y="0"/>
                <a:ext cx="768" cy="576"/>
              </a:xfrm>
              <a:prstGeom prst="ellipse">
                <a:avLst/>
              </a:prstGeom>
              <a:gradFill rotWithShape="1">
                <a:gsLst>
                  <a:gs pos="0">
                    <a:srgbClr val="760076"/>
                  </a:gs>
                  <a:gs pos="100000">
                    <a:srgbClr val="FF00FF"/>
                  </a:gs>
                </a:gsLst>
                <a:path path="shape">
                  <a:fillToRect l="50000" t="50000" r="50000" b="50000"/>
                </a:path>
              </a:gradFill>
              <a:ln w="9525">
                <a:noFill/>
                <a:round/>
                <a:headEnd/>
                <a:tailEnd/>
              </a:ln>
              <a:effectLst/>
            </p:spPr>
            <p:txBody>
              <a:bodyPr wrap="none" anchor="ctr"/>
              <a:lstStyle/>
              <a:p>
                <a:endParaRPr lang="en-US"/>
              </a:p>
            </p:txBody>
          </p:sp>
          <p:sp>
            <p:nvSpPr>
              <p:cNvPr id="21293" name="Oval 7"/>
              <p:cNvSpPr>
                <a:spLocks noChangeArrowheads="1"/>
              </p:cNvSpPr>
              <p:nvPr/>
            </p:nvSpPr>
            <p:spPr bwMode="hidden">
              <a:xfrm>
                <a:off x="276" y="252"/>
                <a:ext cx="185" cy="108"/>
              </a:xfrm>
              <a:prstGeom prst="ellipse">
                <a:avLst/>
              </a:prstGeom>
              <a:gradFill rotWithShape="0">
                <a:gsLst>
                  <a:gs pos="0">
                    <a:schemeClr val="accent1"/>
                  </a:gs>
                  <a:gs pos="100000">
                    <a:schemeClr val="bg2"/>
                  </a:gs>
                </a:gsLst>
                <a:path path="shape">
                  <a:fillToRect l="50000" t="50000" r="50000" b="50000"/>
                </a:path>
              </a:gradFill>
              <a:ln w="9525">
                <a:noFill/>
                <a:round/>
                <a:headEnd/>
                <a:tailEnd/>
              </a:ln>
              <a:effectLst/>
            </p:spPr>
            <p:txBody>
              <a:bodyPr wrap="none" anchor="ctr"/>
              <a:lstStyle/>
              <a:p>
                <a:endParaRPr lang="en-US"/>
              </a:p>
            </p:txBody>
          </p:sp>
        </p:grpSp>
        <p:grpSp>
          <p:nvGrpSpPr>
            <p:cNvPr id="4" name="Group 8"/>
            <p:cNvGrpSpPr>
              <a:grpSpLocks/>
            </p:cNvGrpSpPr>
            <p:nvPr/>
          </p:nvGrpSpPr>
          <p:grpSpPr bwMode="auto">
            <a:xfrm>
              <a:off x="4257" y="1103"/>
              <a:ext cx="768" cy="576"/>
              <a:chOff x="0" y="0"/>
              <a:chExt cx="768" cy="576"/>
            </a:xfrm>
          </p:grpSpPr>
          <p:sp>
            <p:nvSpPr>
              <p:cNvPr id="21290" name="Oval 9"/>
              <p:cNvSpPr>
                <a:spLocks noChangeArrowheads="1"/>
              </p:cNvSpPr>
              <p:nvPr/>
            </p:nvSpPr>
            <p:spPr bwMode="hidden">
              <a:xfrm>
                <a:off x="0" y="0"/>
                <a:ext cx="768" cy="576"/>
              </a:xfrm>
              <a:prstGeom prst="ellipse">
                <a:avLst/>
              </a:prstGeom>
              <a:gradFill rotWithShape="0">
                <a:gsLst>
                  <a:gs pos="0">
                    <a:schemeClr val="bg1"/>
                  </a:gs>
                  <a:gs pos="100000">
                    <a:srgbClr val="00FF00"/>
                  </a:gs>
                </a:gsLst>
                <a:path path="shape">
                  <a:fillToRect l="50000" t="50000" r="50000" b="50000"/>
                </a:path>
              </a:gradFill>
              <a:ln w="9525">
                <a:noFill/>
                <a:round/>
                <a:headEnd/>
                <a:tailEnd/>
              </a:ln>
              <a:effectLst/>
            </p:spPr>
            <p:txBody>
              <a:bodyPr wrap="none" anchor="ctr"/>
              <a:lstStyle/>
              <a:p>
                <a:endParaRPr lang="en-US"/>
              </a:p>
            </p:txBody>
          </p:sp>
          <p:sp>
            <p:nvSpPr>
              <p:cNvPr id="21291" name="Oval 10"/>
              <p:cNvSpPr>
                <a:spLocks noChangeArrowheads="1"/>
              </p:cNvSpPr>
              <p:nvPr/>
            </p:nvSpPr>
            <p:spPr bwMode="hidden">
              <a:xfrm>
                <a:off x="276" y="252"/>
                <a:ext cx="185" cy="108"/>
              </a:xfrm>
              <a:prstGeom prst="ellipse">
                <a:avLst/>
              </a:prstGeom>
              <a:gradFill rotWithShape="0">
                <a:gsLst>
                  <a:gs pos="0">
                    <a:schemeClr val="accent1"/>
                  </a:gs>
                  <a:gs pos="100000">
                    <a:schemeClr val="bg2"/>
                  </a:gs>
                </a:gsLst>
                <a:path path="shape">
                  <a:fillToRect l="50000" t="50000" r="50000" b="50000"/>
                </a:path>
              </a:gradFill>
              <a:ln w="9525">
                <a:noFill/>
                <a:round/>
                <a:headEnd/>
                <a:tailEnd/>
              </a:ln>
              <a:effectLst/>
            </p:spPr>
            <p:txBody>
              <a:bodyPr wrap="none" anchor="ctr"/>
              <a:lstStyle/>
              <a:p>
                <a:endParaRPr lang="en-US"/>
              </a:p>
            </p:txBody>
          </p:sp>
        </p:grpSp>
        <p:grpSp>
          <p:nvGrpSpPr>
            <p:cNvPr id="5" name="Group 11"/>
            <p:cNvGrpSpPr>
              <a:grpSpLocks/>
            </p:cNvGrpSpPr>
            <p:nvPr/>
          </p:nvGrpSpPr>
          <p:grpSpPr bwMode="auto">
            <a:xfrm>
              <a:off x="3134" y="0"/>
              <a:ext cx="768" cy="576"/>
              <a:chOff x="0" y="0"/>
              <a:chExt cx="768" cy="576"/>
            </a:xfrm>
          </p:grpSpPr>
          <p:sp>
            <p:nvSpPr>
              <p:cNvPr id="21288" name="Oval 12"/>
              <p:cNvSpPr>
                <a:spLocks noChangeArrowheads="1"/>
              </p:cNvSpPr>
              <p:nvPr/>
            </p:nvSpPr>
            <p:spPr bwMode="hidden">
              <a:xfrm>
                <a:off x="0" y="0"/>
                <a:ext cx="768" cy="576"/>
              </a:xfrm>
              <a:prstGeom prst="ellipse">
                <a:avLst/>
              </a:prstGeom>
              <a:gradFill rotWithShape="0">
                <a:gsLst>
                  <a:gs pos="0">
                    <a:schemeClr val="bg1"/>
                  </a:gs>
                  <a:gs pos="100000">
                    <a:srgbClr val="0000FF"/>
                  </a:gs>
                </a:gsLst>
                <a:path path="shape">
                  <a:fillToRect l="50000" t="50000" r="50000" b="50000"/>
                </a:path>
              </a:gradFill>
              <a:ln w="9525">
                <a:noFill/>
                <a:round/>
                <a:headEnd/>
                <a:tailEnd/>
              </a:ln>
              <a:effectLst/>
            </p:spPr>
            <p:txBody>
              <a:bodyPr wrap="none" anchor="ctr"/>
              <a:lstStyle/>
              <a:p>
                <a:endParaRPr lang="en-US"/>
              </a:p>
            </p:txBody>
          </p:sp>
          <p:sp>
            <p:nvSpPr>
              <p:cNvPr id="21289" name="Oval 13"/>
              <p:cNvSpPr>
                <a:spLocks noChangeArrowheads="1"/>
              </p:cNvSpPr>
              <p:nvPr/>
            </p:nvSpPr>
            <p:spPr bwMode="hidden">
              <a:xfrm>
                <a:off x="276" y="252"/>
                <a:ext cx="185" cy="108"/>
              </a:xfrm>
              <a:prstGeom prst="ellipse">
                <a:avLst/>
              </a:prstGeom>
              <a:gradFill rotWithShape="0">
                <a:gsLst>
                  <a:gs pos="0">
                    <a:schemeClr val="accent1"/>
                  </a:gs>
                  <a:gs pos="100000">
                    <a:schemeClr val="bg2"/>
                  </a:gs>
                </a:gsLst>
                <a:path path="shape">
                  <a:fillToRect l="50000" t="50000" r="50000" b="50000"/>
                </a:path>
              </a:gradFill>
              <a:ln w="9525">
                <a:noFill/>
                <a:round/>
                <a:headEnd/>
                <a:tailEnd/>
              </a:ln>
              <a:effectLst/>
            </p:spPr>
            <p:txBody>
              <a:bodyPr wrap="none" anchor="ctr"/>
              <a:lstStyle/>
              <a:p>
                <a:endParaRPr lang="en-US"/>
              </a:p>
            </p:txBody>
          </p:sp>
        </p:grpSp>
        <p:grpSp>
          <p:nvGrpSpPr>
            <p:cNvPr id="6" name="Group 14"/>
            <p:cNvGrpSpPr>
              <a:grpSpLocks/>
            </p:cNvGrpSpPr>
            <p:nvPr/>
          </p:nvGrpSpPr>
          <p:grpSpPr bwMode="auto">
            <a:xfrm>
              <a:off x="3115" y="0"/>
              <a:ext cx="2170" cy="1702"/>
              <a:chOff x="3115" y="0"/>
              <a:chExt cx="2170" cy="1702"/>
            </a:xfrm>
          </p:grpSpPr>
          <p:grpSp>
            <p:nvGrpSpPr>
              <p:cNvPr id="7" name="Group 15"/>
              <p:cNvGrpSpPr>
                <a:grpSpLocks/>
              </p:cNvGrpSpPr>
              <p:nvPr/>
            </p:nvGrpSpPr>
            <p:grpSpPr bwMode="auto">
              <a:xfrm>
                <a:off x="3640" y="308"/>
                <a:ext cx="1145" cy="844"/>
                <a:chOff x="1265" y="814"/>
                <a:chExt cx="2919" cy="2151"/>
              </a:xfrm>
            </p:grpSpPr>
            <p:sp>
              <p:nvSpPr>
                <p:cNvPr id="21286" name="Oval 16"/>
                <p:cNvSpPr>
                  <a:spLocks noChangeArrowheads="1"/>
                </p:cNvSpPr>
                <p:nvPr/>
              </p:nvSpPr>
              <p:spPr bwMode="hidden">
                <a:xfrm>
                  <a:off x="1265" y="814"/>
                  <a:ext cx="2919" cy="2151"/>
                </a:xfrm>
                <a:prstGeom prst="ellipse">
                  <a:avLst/>
                </a:prstGeom>
                <a:gradFill rotWithShape="0">
                  <a:gsLst>
                    <a:gs pos="0">
                      <a:schemeClr val="bg2"/>
                    </a:gs>
                    <a:gs pos="100000">
                      <a:schemeClr val="bg1"/>
                    </a:gs>
                  </a:gsLst>
                  <a:path path="shape">
                    <a:fillToRect l="50000" t="50000" r="50000" b="50000"/>
                  </a:path>
                </a:gradFill>
                <a:ln w="9525">
                  <a:noFill/>
                  <a:round/>
                  <a:headEnd/>
                  <a:tailEnd/>
                </a:ln>
                <a:effectLst/>
              </p:spPr>
              <p:txBody>
                <a:bodyPr wrap="none" anchor="ctr"/>
                <a:lstStyle/>
                <a:p>
                  <a:endParaRPr lang="en-US"/>
                </a:p>
              </p:txBody>
            </p:sp>
            <p:sp>
              <p:nvSpPr>
                <p:cNvPr id="21287" name="Oval 17"/>
                <p:cNvSpPr>
                  <a:spLocks noChangeArrowheads="1"/>
                </p:cNvSpPr>
                <p:nvPr/>
              </p:nvSpPr>
              <p:spPr bwMode="hidden">
                <a:xfrm>
                  <a:off x="2380" y="1601"/>
                  <a:ext cx="579" cy="406"/>
                </a:xfrm>
                <a:prstGeom prst="ellipse">
                  <a:avLst/>
                </a:prstGeom>
                <a:gradFill rotWithShape="0">
                  <a:gsLst>
                    <a:gs pos="0">
                      <a:schemeClr val="accent2"/>
                    </a:gs>
                    <a:gs pos="100000">
                      <a:schemeClr val="bg2"/>
                    </a:gs>
                  </a:gsLst>
                  <a:path path="shape">
                    <a:fillToRect l="50000" t="50000" r="50000" b="50000"/>
                  </a:path>
                </a:gradFill>
                <a:ln w="9525">
                  <a:noFill/>
                  <a:round/>
                  <a:headEnd/>
                  <a:tailEnd/>
                </a:ln>
                <a:effectLst/>
              </p:spPr>
              <p:txBody>
                <a:bodyPr wrap="none" anchor="ctr"/>
                <a:lstStyle/>
                <a:p>
                  <a:endParaRPr lang="en-US"/>
                </a:p>
              </p:txBody>
            </p:sp>
          </p:grpSp>
          <p:grpSp>
            <p:nvGrpSpPr>
              <p:cNvPr id="8" name="Group 18"/>
              <p:cNvGrpSpPr>
                <a:grpSpLocks/>
              </p:cNvGrpSpPr>
              <p:nvPr/>
            </p:nvGrpSpPr>
            <p:grpSpPr bwMode="auto">
              <a:xfrm>
                <a:off x="3115" y="0"/>
                <a:ext cx="2145" cy="1702"/>
                <a:chOff x="3115" y="0"/>
                <a:chExt cx="2145" cy="1702"/>
              </a:xfrm>
            </p:grpSpPr>
            <p:grpSp>
              <p:nvGrpSpPr>
                <p:cNvPr id="9" name="Group 19"/>
                <p:cNvGrpSpPr>
                  <a:grpSpLocks/>
                </p:cNvGrpSpPr>
                <p:nvPr/>
              </p:nvGrpSpPr>
              <p:grpSpPr bwMode="auto">
                <a:xfrm>
                  <a:off x="4505" y="589"/>
                  <a:ext cx="493" cy="912"/>
                  <a:chOff x="3471" y="1530"/>
                  <a:chExt cx="1258" cy="2327"/>
                </a:xfrm>
              </p:grpSpPr>
              <p:sp>
                <p:nvSpPr>
                  <p:cNvPr id="21284" name="Freeform 20"/>
                  <p:cNvSpPr>
                    <a:spLocks/>
                  </p:cNvSpPr>
                  <p:nvPr/>
                </p:nvSpPr>
                <p:spPr bwMode="hidden">
                  <a:xfrm rot="2711884">
                    <a:off x="2765" y="2236"/>
                    <a:ext cx="1724" cy="312"/>
                  </a:xfrm>
                  <a:custGeom>
                    <a:avLst/>
                    <a:gdLst>
                      <a:gd name="T0" fmla="*/ 0 w 2736"/>
                      <a:gd name="T1" fmla="*/ 193 h 504"/>
                      <a:gd name="T2" fmla="*/ 343 w 2736"/>
                      <a:gd name="T3" fmla="*/ 64 h 504"/>
                      <a:gd name="T4" fmla="*/ 705 w 2736"/>
                      <a:gd name="T5" fmla="*/ 9 h 504"/>
                      <a:gd name="T6" fmla="*/ 1086 w 2736"/>
                      <a:gd name="T7" fmla="*/ 9 h 504"/>
                      <a:gd name="T8" fmla="*/ 1080 w 2736"/>
                      <a:gd name="T9" fmla="*/ 40 h 504"/>
                      <a:gd name="T10" fmla="*/ 701 w 2736"/>
                      <a:gd name="T11" fmla="*/ 40 h 504"/>
                      <a:gd name="T12" fmla="*/ 260 w 2736"/>
                      <a:gd name="T13" fmla="*/ 112 h 504"/>
                      <a:gd name="T14" fmla="*/ 0 w 2736"/>
                      <a:gd name="T15" fmla="*/ 193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p>
                    <a:endParaRPr lang="en-US"/>
                  </a:p>
                </p:txBody>
              </p:sp>
              <p:sp>
                <p:nvSpPr>
                  <p:cNvPr id="21285" name="Freeform 21"/>
                  <p:cNvSpPr>
                    <a:spLocks/>
                  </p:cNvSpPr>
                  <p:nvPr/>
                </p:nvSpPr>
                <p:spPr bwMode="hidden">
                  <a:xfrm rot="2711884">
                    <a:off x="4021" y="3150"/>
                    <a:ext cx="925" cy="490"/>
                  </a:xfrm>
                  <a:custGeom>
                    <a:avLst/>
                    <a:gdLst>
                      <a:gd name="T0" fmla="*/ 2 w 1769"/>
                      <a:gd name="T1" fmla="*/ 3 h 791"/>
                      <a:gd name="T2" fmla="*/ 133 w 1769"/>
                      <a:gd name="T3" fmla="*/ 22 h 791"/>
                      <a:gd name="T4" fmla="*/ 316 w 1769"/>
                      <a:gd name="T5" fmla="*/ 77 h 791"/>
                      <a:gd name="T6" fmla="*/ 440 w 1769"/>
                      <a:gd name="T7" fmla="*/ 166 h 791"/>
                      <a:gd name="T8" fmla="*/ 480 w 1769"/>
                      <a:gd name="T9" fmla="*/ 234 h 791"/>
                      <a:gd name="T10" fmla="*/ 462 w 1769"/>
                      <a:gd name="T11" fmla="*/ 302 h 791"/>
                      <a:gd name="T12" fmla="*/ 435 w 1769"/>
                      <a:gd name="T13" fmla="*/ 243 h 791"/>
                      <a:gd name="T14" fmla="*/ 380 w 1769"/>
                      <a:gd name="T15" fmla="*/ 174 h 791"/>
                      <a:gd name="T16" fmla="*/ 303 w 1769"/>
                      <a:gd name="T17" fmla="*/ 113 h 791"/>
                      <a:gd name="T18" fmla="*/ 159 w 1769"/>
                      <a:gd name="T19" fmla="*/ 58 h 791"/>
                      <a:gd name="T20" fmla="*/ 0 w 1769"/>
                      <a:gd name="T21" fmla="*/ 29 h 791"/>
                      <a:gd name="T22" fmla="*/ 2 w 1769"/>
                      <a:gd name="T23" fmla="*/ 3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endParaRPr lang="en-US"/>
                  </a:p>
                </p:txBody>
              </p:sp>
            </p:grpSp>
            <p:grpSp>
              <p:nvGrpSpPr>
                <p:cNvPr id="10" name="Group 22"/>
                <p:cNvGrpSpPr>
                  <a:grpSpLocks/>
                </p:cNvGrpSpPr>
                <p:nvPr/>
              </p:nvGrpSpPr>
              <p:grpSpPr bwMode="auto">
                <a:xfrm>
                  <a:off x="4267" y="781"/>
                  <a:ext cx="966" cy="522"/>
                  <a:chOff x="2864" y="2019"/>
                  <a:chExt cx="2463" cy="1332"/>
                </a:xfrm>
              </p:grpSpPr>
              <p:sp>
                <p:nvSpPr>
                  <p:cNvPr id="21282" name="Freeform 23"/>
                  <p:cNvSpPr>
                    <a:spLocks/>
                  </p:cNvSpPr>
                  <p:nvPr/>
                </p:nvSpPr>
                <p:spPr bwMode="hidden">
                  <a:xfrm rot="2104081">
                    <a:off x="2864" y="2019"/>
                    <a:ext cx="1814" cy="347"/>
                  </a:xfrm>
                  <a:custGeom>
                    <a:avLst/>
                    <a:gdLst>
                      <a:gd name="T0" fmla="*/ 0 w 2736"/>
                      <a:gd name="T1" fmla="*/ 239 h 504"/>
                      <a:gd name="T2" fmla="*/ 380 w 2736"/>
                      <a:gd name="T3" fmla="*/ 80 h 504"/>
                      <a:gd name="T4" fmla="*/ 781 w 2736"/>
                      <a:gd name="T5" fmla="*/ 12 h 504"/>
                      <a:gd name="T6" fmla="*/ 1203 w 2736"/>
                      <a:gd name="T7" fmla="*/ 12 h 504"/>
                      <a:gd name="T8" fmla="*/ 1195 w 2736"/>
                      <a:gd name="T9" fmla="*/ 49 h 504"/>
                      <a:gd name="T10" fmla="*/ 776 w 2736"/>
                      <a:gd name="T11" fmla="*/ 49 h 504"/>
                      <a:gd name="T12" fmla="*/ 288 w 2736"/>
                      <a:gd name="T13" fmla="*/ 138 h 504"/>
                      <a:gd name="T14" fmla="*/ 0 w 2736"/>
                      <a:gd name="T15" fmla="*/ 239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21283" name="Freeform 24"/>
                  <p:cNvSpPr>
                    <a:spLocks/>
                  </p:cNvSpPr>
                  <p:nvPr/>
                </p:nvSpPr>
                <p:spPr bwMode="hidden">
                  <a:xfrm rot="2104081">
                    <a:off x="4353" y="2806"/>
                    <a:ext cx="974" cy="545"/>
                  </a:xfrm>
                  <a:custGeom>
                    <a:avLst/>
                    <a:gdLst>
                      <a:gd name="T0" fmla="*/ 2 w 1769"/>
                      <a:gd name="T1" fmla="*/ 4 h 791"/>
                      <a:gd name="T2" fmla="*/ 147 w 1769"/>
                      <a:gd name="T3" fmla="*/ 27 h 791"/>
                      <a:gd name="T4" fmla="*/ 351 w 1769"/>
                      <a:gd name="T5" fmla="*/ 95 h 791"/>
                      <a:gd name="T6" fmla="*/ 488 w 1769"/>
                      <a:gd name="T7" fmla="*/ 205 h 791"/>
                      <a:gd name="T8" fmla="*/ 532 w 1769"/>
                      <a:gd name="T9" fmla="*/ 289 h 791"/>
                      <a:gd name="T10" fmla="*/ 512 w 1769"/>
                      <a:gd name="T11" fmla="*/ 373 h 791"/>
                      <a:gd name="T12" fmla="*/ 482 w 1769"/>
                      <a:gd name="T13" fmla="*/ 300 h 791"/>
                      <a:gd name="T14" fmla="*/ 421 w 1769"/>
                      <a:gd name="T15" fmla="*/ 216 h 791"/>
                      <a:gd name="T16" fmla="*/ 336 w 1769"/>
                      <a:gd name="T17" fmla="*/ 141 h 791"/>
                      <a:gd name="T18" fmla="*/ 176 w 1769"/>
                      <a:gd name="T19" fmla="*/ 72 h 791"/>
                      <a:gd name="T20" fmla="*/ 0 w 1769"/>
                      <a:gd name="T21" fmla="*/ 36 h 791"/>
                      <a:gd name="T22" fmla="*/ 2 w 1769"/>
                      <a:gd name="T23" fmla="*/ 4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en-US"/>
                  </a:p>
                </p:txBody>
              </p:sp>
            </p:grpSp>
            <p:grpSp>
              <p:nvGrpSpPr>
                <p:cNvPr id="11" name="Group 25"/>
                <p:cNvGrpSpPr>
                  <a:grpSpLocks/>
                </p:cNvGrpSpPr>
                <p:nvPr/>
              </p:nvGrpSpPr>
              <p:grpSpPr bwMode="auto">
                <a:xfrm>
                  <a:off x="4280" y="707"/>
                  <a:ext cx="971" cy="417"/>
                  <a:chOff x="2897" y="1832"/>
                  <a:chExt cx="2477" cy="1064"/>
                </a:xfrm>
              </p:grpSpPr>
              <p:sp>
                <p:nvSpPr>
                  <p:cNvPr id="21280" name="Freeform 26"/>
                  <p:cNvSpPr>
                    <a:spLocks/>
                  </p:cNvSpPr>
                  <p:nvPr/>
                </p:nvSpPr>
                <p:spPr bwMode="hidden">
                  <a:xfrm rot="1582915">
                    <a:off x="2897" y="1832"/>
                    <a:ext cx="1736" cy="304"/>
                  </a:xfrm>
                  <a:custGeom>
                    <a:avLst/>
                    <a:gdLst>
                      <a:gd name="T0" fmla="*/ 0 w 2736"/>
                      <a:gd name="T1" fmla="*/ 183 h 504"/>
                      <a:gd name="T2" fmla="*/ 348 w 2736"/>
                      <a:gd name="T3" fmla="*/ 61 h 504"/>
                      <a:gd name="T4" fmla="*/ 715 w 2736"/>
                      <a:gd name="T5" fmla="*/ 8 h 504"/>
                      <a:gd name="T6" fmla="*/ 1101 w 2736"/>
                      <a:gd name="T7" fmla="*/ 8 h 504"/>
                      <a:gd name="T8" fmla="*/ 1095 w 2736"/>
                      <a:gd name="T9" fmla="*/ 37 h 504"/>
                      <a:gd name="T10" fmla="*/ 710 w 2736"/>
                      <a:gd name="T11" fmla="*/ 37 h 504"/>
                      <a:gd name="T12" fmla="*/ 263 w 2736"/>
                      <a:gd name="T13" fmla="*/ 106 h 504"/>
                      <a:gd name="T14" fmla="*/ 0 w 2736"/>
                      <a:gd name="T15" fmla="*/ 183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21281" name="Freeform 27"/>
                  <p:cNvSpPr>
                    <a:spLocks/>
                  </p:cNvSpPr>
                  <p:nvPr/>
                </p:nvSpPr>
                <p:spPr bwMode="hidden">
                  <a:xfrm rot="1582915">
                    <a:off x="4442" y="2420"/>
                    <a:ext cx="932" cy="476"/>
                  </a:xfrm>
                  <a:custGeom>
                    <a:avLst/>
                    <a:gdLst>
                      <a:gd name="T0" fmla="*/ 2 w 1769"/>
                      <a:gd name="T1" fmla="*/ 3 h 791"/>
                      <a:gd name="T2" fmla="*/ 135 w 1769"/>
                      <a:gd name="T3" fmla="*/ 20 h 791"/>
                      <a:gd name="T4" fmla="*/ 321 w 1769"/>
                      <a:gd name="T5" fmla="*/ 72 h 791"/>
                      <a:gd name="T6" fmla="*/ 447 w 1769"/>
                      <a:gd name="T7" fmla="*/ 156 h 791"/>
                      <a:gd name="T8" fmla="*/ 487 w 1769"/>
                      <a:gd name="T9" fmla="*/ 220 h 791"/>
                      <a:gd name="T10" fmla="*/ 469 w 1769"/>
                      <a:gd name="T11" fmla="*/ 285 h 791"/>
                      <a:gd name="T12" fmla="*/ 441 w 1769"/>
                      <a:gd name="T13" fmla="*/ 229 h 791"/>
                      <a:gd name="T14" fmla="*/ 386 w 1769"/>
                      <a:gd name="T15" fmla="*/ 164 h 791"/>
                      <a:gd name="T16" fmla="*/ 308 w 1769"/>
                      <a:gd name="T17" fmla="*/ 107 h 791"/>
                      <a:gd name="T18" fmla="*/ 161 w 1769"/>
                      <a:gd name="T19" fmla="*/ 55 h 791"/>
                      <a:gd name="T20" fmla="*/ 0 w 1769"/>
                      <a:gd name="T21" fmla="*/ 28 h 791"/>
                      <a:gd name="T22" fmla="*/ 2 w 1769"/>
                      <a:gd name="T23" fmla="*/ 3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en-US"/>
                  </a:p>
                </p:txBody>
              </p:sp>
            </p:grpSp>
            <p:grpSp>
              <p:nvGrpSpPr>
                <p:cNvPr id="12" name="Group 28"/>
                <p:cNvGrpSpPr>
                  <a:grpSpLocks/>
                </p:cNvGrpSpPr>
                <p:nvPr/>
              </p:nvGrpSpPr>
              <p:grpSpPr bwMode="auto">
                <a:xfrm>
                  <a:off x="4291" y="630"/>
                  <a:ext cx="969" cy="364"/>
                  <a:chOff x="2924" y="1636"/>
                  <a:chExt cx="2472" cy="927"/>
                </a:xfrm>
              </p:grpSpPr>
              <p:sp>
                <p:nvSpPr>
                  <p:cNvPr id="21278" name="Freeform 29"/>
                  <p:cNvSpPr>
                    <a:spLocks/>
                  </p:cNvSpPr>
                  <p:nvPr/>
                </p:nvSpPr>
                <p:spPr bwMode="hidden">
                  <a:xfrm rot="1080363">
                    <a:off x="2924" y="1636"/>
                    <a:ext cx="1677" cy="335"/>
                  </a:xfrm>
                  <a:custGeom>
                    <a:avLst/>
                    <a:gdLst>
                      <a:gd name="T0" fmla="*/ 0 w 2736"/>
                      <a:gd name="T1" fmla="*/ 223 h 504"/>
                      <a:gd name="T2" fmla="*/ 325 w 2736"/>
                      <a:gd name="T3" fmla="*/ 74 h 504"/>
                      <a:gd name="T4" fmla="*/ 667 w 2736"/>
                      <a:gd name="T5" fmla="*/ 11 h 504"/>
                      <a:gd name="T6" fmla="*/ 1028 w 2736"/>
                      <a:gd name="T7" fmla="*/ 11 h 504"/>
                      <a:gd name="T8" fmla="*/ 1022 w 2736"/>
                      <a:gd name="T9" fmla="*/ 45 h 504"/>
                      <a:gd name="T10" fmla="*/ 663 w 2736"/>
                      <a:gd name="T11" fmla="*/ 45 h 504"/>
                      <a:gd name="T12" fmla="*/ 246 w 2736"/>
                      <a:gd name="T13" fmla="*/ 129 h 504"/>
                      <a:gd name="T14" fmla="*/ 0 w 2736"/>
                      <a:gd name="T15" fmla="*/ 223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21279" name="Freeform 30"/>
                  <p:cNvSpPr>
                    <a:spLocks/>
                  </p:cNvSpPr>
                  <p:nvPr/>
                </p:nvSpPr>
                <p:spPr bwMode="hidden">
                  <a:xfrm rot="1080363">
                    <a:off x="4495" y="2037"/>
                    <a:ext cx="901" cy="526"/>
                  </a:xfrm>
                  <a:custGeom>
                    <a:avLst/>
                    <a:gdLst>
                      <a:gd name="T0" fmla="*/ 2 w 1769"/>
                      <a:gd name="T1" fmla="*/ 3 h 791"/>
                      <a:gd name="T2" fmla="*/ 126 w 1769"/>
                      <a:gd name="T3" fmla="*/ 25 h 791"/>
                      <a:gd name="T4" fmla="*/ 300 w 1769"/>
                      <a:gd name="T5" fmla="*/ 88 h 791"/>
                      <a:gd name="T6" fmla="*/ 418 w 1769"/>
                      <a:gd name="T7" fmla="*/ 191 h 791"/>
                      <a:gd name="T8" fmla="*/ 455 w 1769"/>
                      <a:gd name="T9" fmla="*/ 269 h 791"/>
                      <a:gd name="T10" fmla="*/ 438 w 1769"/>
                      <a:gd name="T11" fmla="*/ 348 h 791"/>
                      <a:gd name="T12" fmla="*/ 412 w 1769"/>
                      <a:gd name="T13" fmla="*/ 279 h 791"/>
                      <a:gd name="T14" fmla="*/ 360 w 1769"/>
                      <a:gd name="T15" fmla="*/ 201 h 791"/>
                      <a:gd name="T16" fmla="*/ 288 w 1769"/>
                      <a:gd name="T17" fmla="*/ 131 h 791"/>
                      <a:gd name="T18" fmla="*/ 151 w 1769"/>
                      <a:gd name="T19" fmla="*/ 67 h 791"/>
                      <a:gd name="T20" fmla="*/ 0 w 1769"/>
                      <a:gd name="T21" fmla="*/ 34 h 791"/>
                      <a:gd name="T22" fmla="*/ 2 w 1769"/>
                      <a:gd name="T23" fmla="*/ 3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en-US"/>
                  </a:p>
                </p:txBody>
              </p:sp>
            </p:grpSp>
            <p:grpSp>
              <p:nvGrpSpPr>
                <p:cNvPr id="13" name="Group 31"/>
                <p:cNvGrpSpPr>
                  <a:grpSpLocks/>
                </p:cNvGrpSpPr>
                <p:nvPr/>
              </p:nvGrpSpPr>
              <p:grpSpPr bwMode="auto">
                <a:xfrm>
                  <a:off x="4304" y="543"/>
                  <a:ext cx="918" cy="258"/>
                  <a:chOff x="2958" y="1414"/>
                  <a:chExt cx="2342" cy="657"/>
                </a:xfrm>
              </p:grpSpPr>
              <p:sp>
                <p:nvSpPr>
                  <p:cNvPr id="21276" name="Freeform 32"/>
                  <p:cNvSpPr>
                    <a:spLocks/>
                  </p:cNvSpPr>
                  <p:nvPr/>
                </p:nvSpPr>
                <p:spPr bwMode="hidden">
                  <a:xfrm rot="463793">
                    <a:off x="2958" y="1414"/>
                    <a:ext cx="1545" cy="312"/>
                  </a:xfrm>
                  <a:custGeom>
                    <a:avLst/>
                    <a:gdLst>
                      <a:gd name="T0" fmla="*/ 0 w 2736"/>
                      <a:gd name="T1" fmla="*/ 193 h 504"/>
                      <a:gd name="T2" fmla="*/ 276 w 2736"/>
                      <a:gd name="T3" fmla="*/ 64 h 504"/>
                      <a:gd name="T4" fmla="*/ 566 w 2736"/>
                      <a:gd name="T5" fmla="*/ 9 h 504"/>
                      <a:gd name="T6" fmla="*/ 872 w 2736"/>
                      <a:gd name="T7" fmla="*/ 9 h 504"/>
                      <a:gd name="T8" fmla="*/ 867 w 2736"/>
                      <a:gd name="T9" fmla="*/ 40 h 504"/>
                      <a:gd name="T10" fmla="*/ 562 w 2736"/>
                      <a:gd name="T11" fmla="*/ 40 h 504"/>
                      <a:gd name="T12" fmla="*/ 208 w 2736"/>
                      <a:gd name="T13" fmla="*/ 112 h 504"/>
                      <a:gd name="T14" fmla="*/ 0 w 2736"/>
                      <a:gd name="T15" fmla="*/ 193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21277" name="Freeform 33"/>
                  <p:cNvSpPr>
                    <a:spLocks/>
                  </p:cNvSpPr>
                  <p:nvPr/>
                </p:nvSpPr>
                <p:spPr bwMode="hidden">
                  <a:xfrm rot="463793">
                    <a:off x="4470" y="1582"/>
                    <a:ext cx="830" cy="489"/>
                  </a:xfrm>
                  <a:custGeom>
                    <a:avLst/>
                    <a:gdLst>
                      <a:gd name="T0" fmla="*/ 1 w 1769"/>
                      <a:gd name="T1" fmla="*/ 3 h 791"/>
                      <a:gd name="T2" fmla="*/ 107 w 1769"/>
                      <a:gd name="T3" fmla="*/ 22 h 791"/>
                      <a:gd name="T4" fmla="*/ 255 w 1769"/>
                      <a:gd name="T5" fmla="*/ 77 h 791"/>
                      <a:gd name="T6" fmla="*/ 355 w 1769"/>
                      <a:gd name="T7" fmla="*/ 165 h 791"/>
                      <a:gd name="T8" fmla="*/ 387 w 1769"/>
                      <a:gd name="T9" fmla="*/ 232 h 791"/>
                      <a:gd name="T10" fmla="*/ 372 w 1769"/>
                      <a:gd name="T11" fmla="*/ 301 h 791"/>
                      <a:gd name="T12" fmla="*/ 350 w 1769"/>
                      <a:gd name="T13" fmla="*/ 242 h 791"/>
                      <a:gd name="T14" fmla="*/ 306 w 1769"/>
                      <a:gd name="T15" fmla="*/ 174 h 791"/>
                      <a:gd name="T16" fmla="*/ 244 w 1769"/>
                      <a:gd name="T17" fmla="*/ 113 h 791"/>
                      <a:gd name="T18" fmla="*/ 128 w 1769"/>
                      <a:gd name="T19" fmla="*/ 58 h 791"/>
                      <a:gd name="T20" fmla="*/ 0 w 1769"/>
                      <a:gd name="T21" fmla="*/ 29 h 791"/>
                      <a:gd name="T22" fmla="*/ 1 w 1769"/>
                      <a:gd name="T23" fmla="*/ 3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en-US"/>
                  </a:p>
                </p:txBody>
              </p:sp>
            </p:grpSp>
            <p:grpSp>
              <p:nvGrpSpPr>
                <p:cNvPr id="14" name="Group 34"/>
                <p:cNvGrpSpPr>
                  <a:grpSpLocks/>
                </p:cNvGrpSpPr>
                <p:nvPr/>
              </p:nvGrpSpPr>
              <p:grpSpPr bwMode="auto">
                <a:xfrm>
                  <a:off x="4314" y="487"/>
                  <a:ext cx="843" cy="134"/>
                  <a:chOff x="2983" y="1269"/>
                  <a:chExt cx="2150" cy="343"/>
                </a:xfrm>
              </p:grpSpPr>
              <p:sp>
                <p:nvSpPr>
                  <p:cNvPr id="21274" name="Freeform 35"/>
                  <p:cNvSpPr>
                    <a:spLocks/>
                  </p:cNvSpPr>
                  <p:nvPr/>
                </p:nvSpPr>
                <p:spPr bwMode="hidden">
                  <a:xfrm rot="-84182">
                    <a:off x="2983" y="1289"/>
                    <a:ext cx="1404" cy="219"/>
                  </a:xfrm>
                  <a:custGeom>
                    <a:avLst/>
                    <a:gdLst>
                      <a:gd name="T0" fmla="*/ 0 w 2736"/>
                      <a:gd name="T1" fmla="*/ 95 h 504"/>
                      <a:gd name="T2" fmla="*/ 227 w 2736"/>
                      <a:gd name="T3" fmla="*/ 32 h 504"/>
                      <a:gd name="T4" fmla="*/ 467 w 2736"/>
                      <a:gd name="T5" fmla="*/ 4 h 504"/>
                      <a:gd name="T6" fmla="*/ 720 w 2736"/>
                      <a:gd name="T7" fmla="*/ 4 h 504"/>
                      <a:gd name="T8" fmla="*/ 716 w 2736"/>
                      <a:gd name="T9" fmla="*/ 20 h 504"/>
                      <a:gd name="T10" fmla="*/ 464 w 2736"/>
                      <a:gd name="T11" fmla="*/ 20 h 504"/>
                      <a:gd name="T12" fmla="*/ 172 w 2736"/>
                      <a:gd name="T13" fmla="*/ 55 h 504"/>
                      <a:gd name="T14" fmla="*/ 0 w 2736"/>
                      <a:gd name="T15" fmla="*/ 95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21275" name="Freeform 36"/>
                  <p:cNvSpPr>
                    <a:spLocks/>
                  </p:cNvSpPr>
                  <p:nvPr/>
                </p:nvSpPr>
                <p:spPr bwMode="hidden">
                  <a:xfrm rot="-84182">
                    <a:off x="4379" y="1269"/>
                    <a:ext cx="754" cy="343"/>
                  </a:xfrm>
                  <a:custGeom>
                    <a:avLst/>
                    <a:gdLst>
                      <a:gd name="T0" fmla="*/ 1 w 1769"/>
                      <a:gd name="T1" fmla="*/ 1 h 791"/>
                      <a:gd name="T2" fmla="*/ 88 w 1769"/>
                      <a:gd name="T3" fmla="*/ 10 h 791"/>
                      <a:gd name="T4" fmla="*/ 210 w 1769"/>
                      <a:gd name="T5" fmla="*/ 38 h 791"/>
                      <a:gd name="T6" fmla="*/ 293 w 1769"/>
                      <a:gd name="T7" fmla="*/ 81 h 791"/>
                      <a:gd name="T8" fmla="*/ 319 w 1769"/>
                      <a:gd name="T9" fmla="*/ 114 h 791"/>
                      <a:gd name="T10" fmla="*/ 307 w 1769"/>
                      <a:gd name="T11" fmla="*/ 148 h 791"/>
                      <a:gd name="T12" fmla="*/ 289 w 1769"/>
                      <a:gd name="T13" fmla="*/ 119 h 791"/>
                      <a:gd name="T14" fmla="*/ 252 w 1769"/>
                      <a:gd name="T15" fmla="*/ 85 h 791"/>
                      <a:gd name="T16" fmla="*/ 202 w 1769"/>
                      <a:gd name="T17" fmla="*/ 56 h 791"/>
                      <a:gd name="T18" fmla="*/ 106 w 1769"/>
                      <a:gd name="T19" fmla="*/ 29 h 791"/>
                      <a:gd name="T20" fmla="*/ 0 w 1769"/>
                      <a:gd name="T21" fmla="*/ 14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en-US"/>
                  </a:p>
                </p:txBody>
              </p:sp>
            </p:grpSp>
            <p:grpSp>
              <p:nvGrpSpPr>
                <p:cNvPr id="15" name="Group 37"/>
                <p:cNvGrpSpPr>
                  <a:grpSpLocks/>
                </p:cNvGrpSpPr>
                <p:nvPr/>
              </p:nvGrpSpPr>
              <p:grpSpPr bwMode="auto">
                <a:xfrm>
                  <a:off x="4296" y="349"/>
                  <a:ext cx="737" cy="167"/>
                  <a:chOff x="2938" y="917"/>
                  <a:chExt cx="1879" cy="427"/>
                </a:xfrm>
              </p:grpSpPr>
              <p:sp>
                <p:nvSpPr>
                  <p:cNvPr id="21272" name="Freeform 38"/>
                  <p:cNvSpPr>
                    <a:spLocks/>
                  </p:cNvSpPr>
                  <p:nvPr/>
                </p:nvSpPr>
                <p:spPr bwMode="hidden">
                  <a:xfrm rot="-802576">
                    <a:off x="2938" y="1129"/>
                    <a:ext cx="1233" cy="215"/>
                  </a:xfrm>
                  <a:custGeom>
                    <a:avLst/>
                    <a:gdLst>
                      <a:gd name="T0" fmla="*/ 0 w 2736"/>
                      <a:gd name="T1" fmla="*/ 92 h 504"/>
                      <a:gd name="T2" fmla="*/ 175 w 2736"/>
                      <a:gd name="T3" fmla="*/ 31 h 504"/>
                      <a:gd name="T4" fmla="*/ 361 w 2736"/>
                      <a:gd name="T5" fmla="*/ 4 h 504"/>
                      <a:gd name="T6" fmla="*/ 556 w 2736"/>
                      <a:gd name="T7" fmla="*/ 4 h 504"/>
                      <a:gd name="T8" fmla="*/ 553 w 2736"/>
                      <a:gd name="T9" fmla="*/ 19 h 504"/>
                      <a:gd name="T10" fmla="*/ 358 w 2736"/>
                      <a:gd name="T11" fmla="*/ 19 h 504"/>
                      <a:gd name="T12" fmla="*/ 133 w 2736"/>
                      <a:gd name="T13" fmla="*/ 53 h 504"/>
                      <a:gd name="T14" fmla="*/ 0 w 2736"/>
                      <a:gd name="T15" fmla="*/ 92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21273" name="Freeform 39"/>
                  <p:cNvSpPr>
                    <a:spLocks/>
                  </p:cNvSpPr>
                  <p:nvPr/>
                </p:nvSpPr>
                <p:spPr bwMode="hidden">
                  <a:xfrm rot="-802576">
                    <a:off x="4155" y="917"/>
                    <a:ext cx="662" cy="338"/>
                  </a:xfrm>
                  <a:custGeom>
                    <a:avLst/>
                    <a:gdLst>
                      <a:gd name="T0" fmla="*/ 1 w 1769"/>
                      <a:gd name="T1" fmla="*/ 1 h 791"/>
                      <a:gd name="T2" fmla="*/ 68 w 1769"/>
                      <a:gd name="T3" fmla="*/ 10 h 791"/>
                      <a:gd name="T4" fmla="*/ 162 w 1769"/>
                      <a:gd name="T5" fmla="*/ 36 h 791"/>
                      <a:gd name="T6" fmla="*/ 226 w 1769"/>
                      <a:gd name="T7" fmla="*/ 79 h 791"/>
                      <a:gd name="T8" fmla="*/ 246 w 1769"/>
                      <a:gd name="T9" fmla="*/ 111 h 791"/>
                      <a:gd name="T10" fmla="*/ 237 w 1769"/>
                      <a:gd name="T11" fmla="*/ 144 h 791"/>
                      <a:gd name="T12" fmla="*/ 223 w 1769"/>
                      <a:gd name="T13" fmla="*/ 115 h 791"/>
                      <a:gd name="T14" fmla="*/ 195 w 1769"/>
                      <a:gd name="T15" fmla="*/ 83 h 791"/>
                      <a:gd name="T16" fmla="*/ 155 w 1769"/>
                      <a:gd name="T17" fmla="*/ 54 h 791"/>
                      <a:gd name="T18" fmla="*/ 81 w 1769"/>
                      <a:gd name="T19" fmla="*/ 28 h 791"/>
                      <a:gd name="T20" fmla="*/ 0 w 1769"/>
                      <a:gd name="T21" fmla="*/ 14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en-US"/>
                  </a:p>
                </p:txBody>
              </p:sp>
            </p:grpSp>
            <p:grpSp>
              <p:nvGrpSpPr>
                <p:cNvPr id="16" name="Group 40"/>
                <p:cNvGrpSpPr>
                  <a:grpSpLocks/>
                </p:cNvGrpSpPr>
                <p:nvPr/>
              </p:nvGrpSpPr>
              <p:grpSpPr bwMode="auto">
                <a:xfrm>
                  <a:off x="3394" y="637"/>
                  <a:ext cx="493" cy="912"/>
                  <a:chOff x="637" y="1653"/>
                  <a:chExt cx="1257" cy="2326"/>
                </a:xfrm>
              </p:grpSpPr>
              <p:sp>
                <p:nvSpPr>
                  <p:cNvPr id="21270" name="Freeform 41"/>
                  <p:cNvSpPr>
                    <a:spLocks/>
                  </p:cNvSpPr>
                  <p:nvPr/>
                </p:nvSpPr>
                <p:spPr bwMode="hidden">
                  <a:xfrm rot="18888116" flipH="1">
                    <a:off x="876" y="2359"/>
                    <a:ext cx="1724" cy="312"/>
                  </a:xfrm>
                  <a:custGeom>
                    <a:avLst/>
                    <a:gdLst>
                      <a:gd name="T0" fmla="*/ 0 w 2736"/>
                      <a:gd name="T1" fmla="*/ 193 h 504"/>
                      <a:gd name="T2" fmla="*/ 343 w 2736"/>
                      <a:gd name="T3" fmla="*/ 64 h 504"/>
                      <a:gd name="T4" fmla="*/ 705 w 2736"/>
                      <a:gd name="T5" fmla="*/ 9 h 504"/>
                      <a:gd name="T6" fmla="*/ 1086 w 2736"/>
                      <a:gd name="T7" fmla="*/ 9 h 504"/>
                      <a:gd name="T8" fmla="*/ 1080 w 2736"/>
                      <a:gd name="T9" fmla="*/ 40 h 504"/>
                      <a:gd name="T10" fmla="*/ 701 w 2736"/>
                      <a:gd name="T11" fmla="*/ 40 h 504"/>
                      <a:gd name="T12" fmla="*/ 260 w 2736"/>
                      <a:gd name="T13" fmla="*/ 112 h 504"/>
                      <a:gd name="T14" fmla="*/ 0 w 2736"/>
                      <a:gd name="T15" fmla="*/ 193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21271" name="Freeform 42"/>
                  <p:cNvSpPr>
                    <a:spLocks/>
                  </p:cNvSpPr>
                  <p:nvPr/>
                </p:nvSpPr>
                <p:spPr bwMode="hidden">
                  <a:xfrm rot="18888116" flipH="1">
                    <a:off x="419" y="3272"/>
                    <a:ext cx="925" cy="490"/>
                  </a:xfrm>
                  <a:custGeom>
                    <a:avLst/>
                    <a:gdLst>
                      <a:gd name="T0" fmla="*/ 2 w 1769"/>
                      <a:gd name="T1" fmla="*/ 3 h 791"/>
                      <a:gd name="T2" fmla="*/ 133 w 1769"/>
                      <a:gd name="T3" fmla="*/ 22 h 791"/>
                      <a:gd name="T4" fmla="*/ 316 w 1769"/>
                      <a:gd name="T5" fmla="*/ 77 h 791"/>
                      <a:gd name="T6" fmla="*/ 440 w 1769"/>
                      <a:gd name="T7" fmla="*/ 166 h 791"/>
                      <a:gd name="T8" fmla="*/ 480 w 1769"/>
                      <a:gd name="T9" fmla="*/ 234 h 791"/>
                      <a:gd name="T10" fmla="*/ 462 w 1769"/>
                      <a:gd name="T11" fmla="*/ 302 h 791"/>
                      <a:gd name="T12" fmla="*/ 435 w 1769"/>
                      <a:gd name="T13" fmla="*/ 243 h 791"/>
                      <a:gd name="T14" fmla="*/ 380 w 1769"/>
                      <a:gd name="T15" fmla="*/ 174 h 791"/>
                      <a:gd name="T16" fmla="*/ 303 w 1769"/>
                      <a:gd name="T17" fmla="*/ 113 h 791"/>
                      <a:gd name="T18" fmla="*/ 159 w 1769"/>
                      <a:gd name="T19" fmla="*/ 58 h 791"/>
                      <a:gd name="T20" fmla="*/ 0 w 1769"/>
                      <a:gd name="T21" fmla="*/ 29 h 791"/>
                      <a:gd name="T22" fmla="*/ 2 w 1769"/>
                      <a:gd name="T23" fmla="*/ 3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endParaRPr lang="en-US"/>
                  </a:p>
                </p:txBody>
              </p:sp>
            </p:grpSp>
            <p:grpSp>
              <p:nvGrpSpPr>
                <p:cNvPr id="17" name="Group 43"/>
                <p:cNvGrpSpPr>
                  <a:grpSpLocks/>
                </p:cNvGrpSpPr>
                <p:nvPr/>
              </p:nvGrpSpPr>
              <p:grpSpPr bwMode="auto">
                <a:xfrm>
                  <a:off x="3142" y="850"/>
                  <a:ext cx="966" cy="522"/>
                  <a:chOff x="-5" y="2196"/>
                  <a:chExt cx="2463" cy="1332"/>
                </a:xfrm>
              </p:grpSpPr>
              <p:sp>
                <p:nvSpPr>
                  <p:cNvPr id="21268" name="Freeform 44"/>
                  <p:cNvSpPr>
                    <a:spLocks/>
                  </p:cNvSpPr>
                  <p:nvPr/>
                </p:nvSpPr>
                <p:spPr bwMode="hidden">
                  <a:xfrm rot="19495919" flipH="1">
                    <a:off x="644" y="2196"/>
                    <a:ext cx="1814" cy="347"/>
                  </a:xfrm>
                  <a:custGeom>
                    <a:avLst/>
                    <a:gdLst>
                      <a:gd name="T0" fmla="*/ 0 w 2736"/>
                      <a:gd name="T1" fmla="*/ 239 h 504"/>
                      <a:gd name="T2" fmla="*/ 380 w 2736"/>
                      <a:gd name="T3" fmla="*/ 80 h 504"/>
                      <a:gd name="T4" fmla="*/ 781 w 2736"/>
                      <a:gd name="T5" fmla="*/ 12 h 504"/>
                      <a:gd name="T6" fmla="*/ 1203 w 2736"/>
                      <a:gd name="T7" fmla="*/ 12 h 504"/>
                      <a:gd name="T8" fmla="*/ 1195 w 2736"/>
                      <a:gd name="T9" fmla="*/ 49 h 504"/>
                      <a:gd name="T10" fmla="*/ 776 w 2736"/>
                      <a:gd name="T11" fmla="*/ 49 h 504"/>
                      <a:gd name="T12" fmla="*/ 288 w 2736"/>
                      <a:gd name="T13" fmla="*/ 138 h 504"/>
                      <a:gd name="T14" fmla="*/ 0 w 2736"/>
                      <a:gd name="T15" fmla="*/ 239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21269" name="Freeform 45"/>
                  <p:cNvSpPr>
                    <a:spLocks/>
                  </p:cNvSpPr>
                  <p:nvPr/>
                </p:nvSpPr>
                <p:spPr bwMode="hidden">
                  <a:xfrm rot="19495919" flipH="1">
                    <a:off x="-5" y="2983"/>
                    <a:ext cx="974" cy="545"/>
                  </a:xfrm>
                  <a:custGeom>
                    <a:avLst/>
                    <a:gdLst>
                      <a:gd name="T0" fmla="*/ 2 w 1769"/>
                      <a:gd name="T1" fmla="*/ 4 h 791"/>
                      <a:gd name="T2" fmla="*/ 147 w 1769"/>
                      <a:gd name="T3" fmla="*/ 27 h 791"/>
                      <a:gd name="T4" fmla="*/ 351 w 1769"/>
                      <a:gd name="T5" fmla="*/ 95 h 791"/>
                      <a:gd name="T6" fmla="*/ 488 w 1769"/>
                      <a:gd name="T7" fmla="*/ 205 h 791"/>
                      <a:gd name="T8" fmla="*/ 532 w 1769"/>
                      <a:gd name="T9" fmla="*/ 289 h 791"/>
                      <a:gd name="T10" fmla="*/ 512 w 1769"/>
                      <a:gd name="T11" fmla="*/ 373 h 791"/>
                      <a:gd name="T12" fmla="*/ 482 w 1769"/>
                      <a:gd name="T13" fmla="*/ 300 h 791"/>
                      <a:gd name="T14" fmla="*/ 421 w 1769"/>
                      <a:gd name="T15" fmla="*/ 216 h 791"/>
                      <a:gd name="T16" fmla="*/ 336 w 1769"/>
                      <a:gd name="T17" fmla="*/ 141 h 791"/>
                      <a:gd name="T18" fmla="*/ 176 w 1769"/>
                      <a:gd name="T19" fmla="*/ 72 h 791"/>
                      <a:gd name="T20" fmla="*/ 0 w 1769"/>
                      <a:gd name="T21" fmla="*/ 36 h 791"/>
                      <a:gd name="T22" fmla="*/ 2 w 1769"/>
                      <a:gd name="T23" fmla="*/ 4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endParaRPr lang="en-US"/>
                  </a:p>
                </p:txBody>
              </p:sp>
            </p:grpSp>
            <p:grpSp>
              <p:nvGrpSpPr>
                <p:cNvPr id="18" name="Group 46"/>
                <p:cNvGrpSpPr>
                  <a:grpSpLocks/>
                </p:cNvGrpSpPr>
                <p:nvPr/>
              </p:nvGrpSpPr>
              <p:grpSpPr bwMode="auto">
                <a:xfrm>
                  <a:off x="3124" y="777"/>
                  <a:ext cx="971" cy="417"/>
                  <a:chOff x="-52" y="2009"/>
                  <a:chExt cx="2477" cy="1064"/>
                </a:xfrm>
              </p:grpSpPr>
              <p:sp>
                <p:nvSpPr>
                  <p:cNvPr id="21266" name="Freeform 47"/>
                  <p:cNvSpPr>
                    <a:spLocks/>
                  </p:cNvSpPr>
                  <p:nvPr/>
                </p:nvSpPr>
                <p:spPr bwMode="hidden">
                  <a:xfrm rot="20017085" flipH="1">
                    <a:off x="689" y="2009"/>
                    <a:ext cx="1736" cy="304"/>
                  </a:xfrm>
                  <a:custGeom>
                    <a:avLst/>
                    <a:gdLst>
                      <a:gd name="T0" fmla="*/ 0 w 2736"/>
                      <a:gd name="T1" fmla="*/ 183 h 504"/>
                      <a:gd name="T2" fmla="*/ 348 w 2736"/>
                      <a:gd name="T3" fmla="*/ 61 h 504"/>
                      <a:gd name="T4" fmla="*/ 715 w 2736"/>
                      <a:gd name="T5" fmla="*/ 8 h 504"/>
                      <a:gd name="T6" fmla="*/ 1101 w 2736"/>
                      <a:gd name="T7" fmla="*/ 8 h 504"/>
                      <a:gd name="T8" fmla="*/ 1095 w 2736"/>
                      <a:gd name="T9" fmla="*/ 37 h 504"/>
                      <a:gd name="T10" fmla="*/ 710 w 2736"/>
                      <a:gd name="T11" fmla="*/ 37 h 504"/>
                      <a:gd name="T12" fmla="*/ 263 w 2736"/>
                      <a:gd name="T13" fmla="*/ 106 h 504"/>
                      <a:gd name="T14" fmla="*/ 0 w 2736"/>
                      <a:gd name="T15" fmla="*/ 183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21267" name="Freeform 48"/>
                  <p:cNvSpPr>
                    <a:spLocks/>
                  </p:cNvSpPr>
                  <p:nvPr/>
                </p:nvSpPr>
                <p:spPr bwMode="hidden">
                  <a:xfrm rot="20017085" flipH="1">
                    <a:off x="-52" y="2597"/>
                    <a:ext cx="932" cy="476"/>
                  </a:xfrm>
                  <a:custGeom>
                    <a:avLst/>
                    <a:gdLst>
                      <a:gd name="T0" fmla="*/ 2 w 1769"/>
                      <a:gd name="T1" fmla="*/ 3 h 791"/>
                      <a:gd name="T2" fmla="*/ 135 w 1769"/>
                      <a:gd name="T3" fmla="*/ 20 h 791"/>
                      <a:gd name="T4" fmla="*/ 321 w 1769"/>
                      <a:gd name="T5" fmla="*/ 72 h 791"/>
                      <a:gd name="T6" fmla="*/ 447 w 1769"/>
                      <a:gd name="T7" fmla="*/ 156 h 791"/>
                      <a:gd name="T8" fmla="*/ 487 w 1769"/>
                      <a:gd name="T9" fmla="*/ 220 h 791"/>
                      <a:gd name="T10" fmla="*/ 469 w 1769"/>
                      <a:gd name="T11" fmla="*/ 285 h 791"/>
                      <a:gd name="T12" fmla="*/ 441 w 1769"/>
                      <a:gd name="T13" fmla="*/ 229 h 791"/>
                      <a:gd name="T14" fmla="*/ 386 w 1769"/>
                      <a:gd name="T15" fmla="*/ 164 h 791"/>
                      <a:gd name="T16" fmla="*/ 308 w 1769"/>
                      <a:gd name="T17" fmla="*/ 107 h 791"/>
                      <a:gd name="T18" fmla="*/ 161 w 1769"/>
                      <a:gd name="T19" fmla="*/ 55 h 791"/>
                      <a:gd name="T20" fmla="*/ 0 w 1769"/>
                      <a:gd name="T21" fmla="*/ 28 h 791"/>
                      <a:gd name="T22" fmla="*/ 2 w 1769"/>
                      <a:gd name="T23" fmla="*/ 3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grpSp>
            <p:grpSp>
              <p:nvGrpSpPr>
                <p:cNvPr id="19" name="Group 49"/>
                <p:cNvGrpSpPr>
                  <a:grpSpLocks/>
                </p:cNvGrpSpPr>
                <p:nvPr/>
              </p:nvGrpSpPr>
              <p:grpSpPr bwMode="auto">
                <a:xfrm>
                  <a:off x="3115" y="700"/>
                  <a:ext cx="969" cy="363"/>
                  <a:chOff x="-74" y="1813"/>
                  <a:chExt cx="2472" cy="927"/>
                </a:xfrm>
              </p:grpSpPr>
              <p:sp>
                <p:nvSpPr>
                  <p:cNvPr id="21264" name="Freeform 50"/>
                  <p:cNvSpPr>
                    <a:spLocks/>
                  </p:cNvSpPr>
                  <p:nvPr/>
                </p:nvSpPr>
                <p:spPr bwMode="hidden">
                  <a:xfrm rot="20519637" flipH="1">
                    <a:off x="721" y="1813"/>
                    <a:ext cx="1677" cy="335"/>
                  </a:xfrm>
                  <a:custGeom>
                    <a:avLst/>
                    <a:gdLst>
                      <a:gd name="T0" fmla="*/ 0 w 2736"/>
                      <a:gd name="T1" fmla="*/ 223 h 504"/>
                      <a:gd name="T2" fmla="*/ 325 w 2736"/>
                      <a:gd name="T3" fmla="*/ 74 h 504"/>
                      <a:gd name="T4" fmla="*/ 667 w 2736"/>
                      <a:gd name="T5" fmla="*/ 11 h 504"/>
                      <a:gd name="T6" fmla="*/ 1028 w 2736"/>
                      <a:gd name="T7" fmla="*/ 11 h 504"/>
                      <a:gd name="T8" fmla="*/ 1022 w 2736"/>
                      <a:gd name="T9" fmla="*/ 45 h 504"/>
                      <a:gd name="T10" fmla="*/ 663 w 2736"/>
                      <a:gd name="T11" fmla="*/ 45 h 504"/>
                      <a:gd name="T12" fmla="*/ 246 w 2736"/>
                      <a:gd name="T13" fmla="*/ 129 h 504"/>
                      <a:gd name="T14" fmla="*/ 0 w 2736"/>
                      <a:gd name="T15" fmla="*/ 223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21265" name="Freeform 51"/>
                  <p:cNvSpPr>
                    <a:spLocks/>
                  </p:cNvSpPr>
                  <p:nvPr/>
                </p:nvSpPr>
                <p:spPr bwMode="hidden">
                  <a:xfrm rot="20519637" flipH="1">
                    <a:off x="-74" y="2214"/>
                    <a:ext cx="901" cy="526"/>
                  </a:xfrm>
                  <a:custGeom>
                    <a:avLst/>
                    <a:gdLst>
                      <a:gd name="T0" fmla="*/ 2 w 1769"/>
                      <a:gd name="T1" fmla="*/ 3 h 791"/>
                      <a:gd name="T2" fmla="*/ 126 w 1769"/>
                      <a:gd name="T3" fmla="*/ 25 h 791"/>
                      <a:gd name="T4" fmla="*/ 300 w 1769"/>
                      <a:gd name="T5" fmla="*/ 88 h 791"/>
                      <a:gd name="T6" fmla="*/ 418 w 1769"/>
                      <a:gd name="T7" fmla="*/ 191 h 791"/>
                      <a:gd name="T8" fmla="*/ 455 w 1769"/>
                      <a:gd name="T9" fmla="*/ 269 h 791"/>
                      <a:gd name="T10" fmla="*/ 438 w 1769"/>
                      <a:gd name="T11" fmla="*/ 348 h 791"/>
                      <a:gd name="T12" fmla="*/ 412 w 1769"/>
                      <a:gd name="T13" fmla="*/ 279 h 791"/>
                      <a:gd name="T14" fmla="*/ 360 w 1769"/>
                      <a:gd name="T15" fmla="*/ 201 h 791"/>
                      <a:gd name="T16" fmla="*/ 288 w 1769"/>
                      <a:gd name="T17" fmla="*/ 131 h 791"/>
                      <a:gd name="T18" fmla="*/ 151 w 1769"/>
                      <a:gd name="T19" fmla="*/ 67 h 791"/>
                      <a:gd name="T20" fmla="*/ 0 w 1769"/>
                      <a:gd name="T21" fmla="*/ 34 h 791"/>
                      <a:gd name="T22" fmla="*/ 2 w 1769"/>
                      <a:gd name="T23" fmla="*/ 3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grpSp>
            <p:grpSp>
              <p:nvGrpSpPr>
                <p:cNvPr id="20" name="Group 52"/>
                <p:cNvGrpSpPr>
                  <a:grpSpLocks/>
                </p:cNvGrpSpPr>
                <p:nvPr/>
              </p:nvGrpSpPr>
              <p:grpSpPr bwMode="auto">
                <a:xfrm>
                  <a:off x="3153" y="613"/>
                  <a:ext cx="918" cy="257"/>
                  <a:chOff x="22" y="1591"/>
                  <a:chExt cx="2342" cy="657"/>
                </a:xfrm>
              </p:grpSpPr>
              <p:sp>
                <p:nvSpPr>
                  <p:cNvPr id="21262" name="Freeform 53"/>
                  <p:cNvSpPr>
                    <a:spLocks/>
                  </p:cNvSpPr>
                  <p:nvPr/>
                </p:nvSpPr>
                <p:spPr bwMode="hidden">
                  <a:xfrm rot="21136207" flipH="1">
                    <a:off x="819" y="1591"/>
                    <a:ext cx="1545" cy="312"/>
                  </a:xfrm>
                  <a:custGeom>
                    <a:avLst/>
                    <a:gdLst>
                      <a:gd name="T0" fmla="*/ 0 w 2736"/>
                      <a:gd name="T1" fmla="*/ 193 h 504"/>
                      <a:gd name="T2" fmla="*/ 276 w 2736"/>
                      <a:gd name="T3" fmla="*/ 64 h 504"/>
                      <a:gd name="T4" fmla="*/ 566 w 2736"/>
                      <a:gd name="T5" fmla="*/ 9 h 504"/>
                      <a:gd name="T6" fmla="*/ 872 w 2736"/>
                      <a:gd name="T7" fmla="*/ 9 h 504"/>
                      <a:gd name="T8" fmla="*/ 867 w 2736"/>
                      <a:gd name="T9" fmla="*/ 40 h 504"/>
                      <a:gd name="T10" fmla="*/ 562 w 2736"/>
                      <a:gd name="T11" fmla="*/ 40 h 504"/>
                      <a:gd name="T12" fmla="*/ 208 w 2736"/>
                      <a:gd name="T13" fmla="*/ 112 h 504"/>
                      <a:gd name="T14" fmla="*/ 0 w 2736"/>
                      <a:gd name="T15" fmla="*/ 193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21263" name="Freeform 54"/>
                  <p:cNvSpPr>
                    <a:spLocks/>
                  </p:cNvSpPr>
                  <p:nvPr/>
                </p:nvSpPr>
                <p:spPr bwMode="hidden">
                  <a:xfrm rot="21136207" flipH="1">
                    <a:off x="22" y="1759"/>
                    <a:ext cx="830" cy="489"/>
                  </a:xfrm>
                  <a:custGeom>
                    <a:avLst/>
                    <a:gdLst>
                      <a:gd name="T0" fmla="*/ 1 w 1769"/>
                      <a:gd name="T1" fmla="*/ 3 h 791"/>
                      <a:gd name="T2" fmla="*/ 107 w 1769"/>
                      <a:gd name="T3" fmla="*/ 22 h 791"/>
                      <a:gd name="T4" fmla="*/ 255 w 1769"/>
                      <a:gd name="T5" fmla="*/ 77 h 791"/>
                      <a:gd name="T6" fmla="*/ 355 w 1769"/>
                      <a:gd name="T7" fmla="*/ 165 h 791"/>
                      <a:gd name="T8" fmla="*/ 387 w 1769"/>
                      <a:gd name="T9" fmla="*/ 232 h 791"/>
                      <a:gd name="T10" fmla="*/ 372 w 1769"/>
                      <a:gd name="T11" fmla="*/ 301 h 791"/>
                      <a:gd name="T12" fmla="*/ 350 w 1769"/>
                      <a:gd name="T13" fmla="*/ 242 h 791"/>
                      <a:gd name="T14" fmla="*/ 306 w 1769"/>
                      <a:gd name="T15" fmla="*/ 174 h 791"/>
                      <a:gd name="T16" fmla="*/ 244 w 1769"/>
                      <a:gd name="T17" fmla="*/ 113 h 791"/>
                      <a:gd name="T18" fmla="*/ 128 w 1769"/>
                      <a:gd name="T19" fmla="*/ 58 h 791"/>
                      <a:gd name="T20" fmla="*/ 0 w 1769"/>
                      <a:gd name="T21" fmla="*/ 29 h 791"/>
                      <a:gd name="T22" fmla="*/ 1 w 1769"/>
                      <a:gd name="T23" fmla="*/ 3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grpSp>
            <p:grpSp>
              <p:nvGrpSpPr>
                <p:cNvPr id="21" name="Group 55"/>
                <p:cNvGrpSpPr>
                  <a:grpSpLocks/>
                </p:cNvGrpSpPr>
                <p:nvPr/>
              </p:nvGrpSpPr>
              <p:grpSpPr bwMode="auto">
                <a:xfrm>
                  <a:off x="3218" y="556"/>
                  <a:ext cx="843" cy="134"/>
                  <a:chOff x="189" y="1446"/>
                  <a:chExt cx="2150" cy="343"/>
                </a:xfrm>
              </p:grpSpPr>
              <p:sp>
                <p:nvSpPr>
                  <p:cNvPr id="21260" name="Freeform 56"/>
                  <p:cNvSpPr>
                    <a:spLocks/>
                  </p:cNvSpPr>
                  <p:nvPr/>
                </p:nvSpPr>
                <p:spPr bwMode="hidden">
                  <a:xfrm rot="84182" flipH="1">
                    <a:off x="935" y="1466"/>
                    <a:ext cx="1404" cy="219"/>
                  </a:xfrm>
                  <a:custGeom>
                    <a:avLst/>
                    <a:gdLst>
                      <a:gd name="T0" fmla="*/ 0 w 2736"/>
                      <a:gd name="T1" fmla="*/ 95 h 504"/>
                      <a:gd name="T2" fmla="*/ 227 w 2736"/>
                      <a:gd name="T3" fmla="*/ 32 h 504"/>
                      <a:gd name="T4" fmla="*/ 467 w 2736"/>
                      <a:gd name="T5" fmla="*/ 4 h 504"/>
                      <a:gd name="T6" fmla="*/ 720 w 2736"/>
                      <a:gd name="T7" fmla="*/ 4 h 504"/>
                      <a:gd name="T8" fmla="*/ 716 w 2736"/>
                      <a:gd name="T9" fmla="*/ 20 h 504"/>
                      <a:gd name="T10" fmla="*/ 464 w 2736"/>
                      <a:gd name="T11" fmla="*/ 20 h 504"/>
                      <a:gd name="T12" fmla="*/ 172 w 2736"/>
                      <a:gd name="T13" fmla="*/ 55 h 504"/>
                      <a:gd name="T14" fmla="*/ 0 w 2736"/>
                      <a:gd name="T15" fmla="*/ 95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21261" name="Freeform 57"/>
                  <p:cNvSpPr>
                    <a:spLocks/>
                  </p:cNvSpPr>
                  <p:nvPr/>
                </p:nvSpPr>
                <p:spPr bwMode="hidden">
                  <a:xfrm rot="84182" flipH="1">
                    <a:off x="189" y="1446"/>
                    <a:ext cx="754" cy="343"/>
                  </a:xfrm>
                  <a:custGeom>
                    <a:avLst/>
                    <a:gdLst>
                      <a:gd name="T0" fmla="*/ 1 w 1769"/>
                      <a:gd name="T1" fmla="*/ 1 h 791"/>
                      <a:gd name="T2" fmla="*/ 88 w 1769"/>
                      <a:gd name="T3" fmla="*/ 10 h 791"/>
                      <a:gd name="T4" fmla="*/ 210 w 1769"/>
                      <a:gd name="T5" fmla="*/ 38 h 791"/>
                      <a:gd name="T6" fmla="*/ 293 w 1769"/>
                      <a:gd name="T7" fmla="*/ 81 h 791"/>
                      <a:gd name="T8" fmla="*/ 319 w 1769"/>
                      <a:gd name="T9" fmla="*/ 114 h 791"/>
                      <a:gd name="T10" fmla="*/ 307 w 1769"/>
                      <a:gd name="T11" fmla="*/ 148 h 791"/>
                      <a:gd name="T12" fmla="*/ 289 w 1769"/>
                      <a:gd name="T13" fmla="*/ 119 h 791"/>
                      <a:gd name="T14" fmla="*/ 252 w 1769"/>
                      <a:gd name="T15" fmla="*/ 85 h 791"/>
                      <a:gd name="T16" fmla="*/ 202 w 1769"/>
                      <a:gd name="T17" fmla="*/ 56 h 791"/>
                      <a:gd name="T18" fmla="*/ 106 w 1769"/>
                      <a:gd name="T19" fmla="*/ 29 h 791"/>
                      <a:gd name="T20" fmla="*/ 0 w 1769"/>
                      <a:gd name="T21" fmla="*/ 14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grpSp>
            <p:grpSp>
              <p:nvGrpSpPr>
                <p:cNvPr id="22" name="Group 58"/>
                <p:cNvGrpSpPr>
                  <a:grpSpLocks/>
                </p:cNvGrpSpPr>
                <p:nvPr/>
              </p:nvGrpSpPr>
              <p:grpSpPr bwMode="auto">
                <a:xfrm>
                  <a:off x="3342" y="418"/>
                  <a:ext cx="737" cy="167"/>
                  <a:chOff x="505" y="1094"/>
                  <a:chExt cx="1879" cy="427"/>
                </a:xfrm>
              </p:grpSpPr>
              <p:sp>
                <p:nvSpPr>
                  <p:cNvPr id="21258" name="Freeform 59"/>
                  <p:cNvSpPr>
                    <a:spLocks/>
                  </p:cNvSpPr>
                  <p:nvPr/>
                </p:nvSpPr>
                <p:spPr bwMode="hidden">
                  <a:xfrm rot="802576" flipH="1">
                    <a:off x="1151" y="1306"/>
                    <a:ext cx="1233" cy="215"/>
                  </a:xfrm>
                  <a:custGeom>
                    <a:avLst/>
                    <a:gdLst>
                      <a:gd name="T0" fmla="*/ 0 w 2736"/>
                      <a:gd name="T1" fmla="*/ 92 h 504"/>
                      <a:gd name="T2" fmla="*/ 175 w 2736"/>
                      <a:gd name="T3" fmla="*/ 31 h 504"/>
                      <a:gd name="T4" fmla="*/ 361 w 2736"/>
                      <a:gd name="T5" fmla="*/ 4 h 504"/>
                      <a:gd name="T6" fmla="*/ 556 w 2736"/>
                      <a:gd name="T7" fmla="*/ 4 h 504"/>
                      <a:gd name="T8" fmla="*/ 553 w 2736"/>
                      <a:gd name="T9" fmla="*/ 19 h 504"/>
                      <a:gd name="T10" fmla="*/ 358 w 2736"/>
                      <a:gd name="T11" fmla="*/ 19 h 504"/>
                      <a:gd name="T12" fmla="*/ 133 w 2736"/>
                      <a:gd name="T13" fmla="*/ 53 h 504"/>
                      <a:gd name="T14" fmla="*/ 0 w 2736"/>
                      <a:gd name="T15" fmla="*/ 92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21259" name="Freeform 60"/>
                  <p:cNvSpPr>
                    <a:spLocks/>
                  </p:cNvSpPr>
                  <p:nvPr/>
                </p:nvSpPr>
                <p:spPr bwMode="hidden">
                  <a:xfrm rot="802576" flipH="1">
                    <a:off x="505" y="1094"/>
                    <a:ext cx="662" cy="338"/>
                  </a:xfrm>
                  <a:custGeom>
                    <a:avLst/>
                    <a:gdLst>
                      <a:gd name="T0" fmla="*/ 1 w 1769"/>
                      <a:gd name="T1" fmla="*/ 1 h 791"/>
                      <a:gd name="T2" fmla="*/ 68 w 1769"/>
                      <a:gd name="T3" fmla="*/ 10 h 791"/>
                      <a:gd name="T4" fmla="*/ 162 w 1769"/>
                      <a:gd name="T5" fmla="*/ 36 h 791"/>
                      <a:gd name="T6" fmla="*/ 226 w 1769"/>
                      <a:gd name="T7" fmla="*/ 79 h 791"/>
                      <a:gd name="T8" fmla="*/ 246 w 1769"/>
                      <a:gd name="T9" fmla="*/ 111 h 791"/>
                      <a:gd name="T10" fmla="*/ 237 w 1769"/>
                      <a:gd name="T11" fmla="*/ 144 h 791"/>
                      <a:gd name="T12" fmla="*/ 223 w 1769"/>
                      <a:gd name="T13" fmla="*/ 115 h 791"/>
                      <a:gd name="T14" fmla="*/ 195 w 1769"/>
                      <a:gd name="T15" fmla="*/ 83 h 791"/>
                      <a:gd name="T16" fmla="*/ 155 w 1769"/>
                      <a:gd name="T17" fmla="*/ 54 h 791"/>
                      <a:gd name="T18" fmla="*/ 81 w 1769"/>
                      <a:gd name="T19" fmla="*/ 28 h 791"/>
                      <a:gd name="T20" fmla="*/ 0 w 1769"/>
                      <a:gd name="T21" fmla="*/ 14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endParaRPr lang="en-US"/>
                  </a:p>
                </p:txBody>
              </p:sp>
            </p:grpSp>
            <p:grpSp>
              <p:nvGrpSpPr>
                <p:cNvPr id="23" name="Group 61"/>
                <p:cNvGrpSpPr>
                  <a:grpSpLocks/>
                </p:cNvGrpSpPr>
                <p:nvPr/>
              </p:nvGrpSpPr>
              <p:grpSpPr bwMode="auto">
                <a:xfrm>
                  <a:off x="3386" y="341"/>
                  <a:ext cx="725" cy="218"/>
                  <a:chOff x="616" y="899"/>
                  <a:chExt cx="1850" cy="554"/>
                </a:xfrm>
              </p:grpSpPr>
              <p:sp>
                <p:nvSpPr>
                  <p:cNvPr id="21256" name="Freeform 62"/>
                  <p:cNvSpPr>
                    <a:spLocks/>
                  </p:cNvSpPr>
                  <p:nvPr/>
                </p:nvSpPr>
                <p:spPr bwMode="hidden">
                  <a:xfrm rot="1277471" flipH="1">
                    <a:off x="1233" y="1238"/>
                    <a:ext cx="1233" cy="215"/>
                  </a:xfrm>
                  <a:custGeom>
                    <a:avLst/>
                    <a:gdLst>
                      <a:gd name="T0" fmla="*/ 0 w 2736"/>
                      <a:gd name="T1" fmla="*/ 92 h 504"/>
                      <a:gd name="T2" fmla="*/ 175 w 2736"/>
                      <a:gd name="T3" fmla="*/ 31 h 504"/>
                      <a:gd name="T4" fmla="*/ 361 w 2736"/>
                      <a:gd name="T5" fmla="*/ 4 h 504"/>
                      <a:gd name="T6" fmla="*/ 556 w 2736"/>
                      <a:gd name="T7" fmla="*/ 4 h 504"/>
                      <a:gd name="T8" fmla="*/ 553 w 2736"/>
                      <a:gd name="T9" fmla="*/ 19 h 504"/>
                      <a:gd name="T10" fmla="*/ 358 w 2736"/>
                      <a:gd name="T11" fmla="*/ 19 h 504"/>
                      <a:gd name="T12" fmla="*/ 133 w 2736"/>
                      <a:gd name="T13" fmla="*/ 53 h 504"/>
                      <a:gd name="T14" fmla="*/ 0 w 2736"/>
                      <a:gd name="T15" fmla="*/ 92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21257" name="Freeform 63"/>
                  <p:cNvSpPr>
                    <a:spLocks/>
                  </p:cNvSpPr>
                  <p:nvPr/>
                </p:nvSpPr>
                <p:spPr bwMode="hidden">
                  <a:xfrm rot="1277471" flipH="1">
                    <a:off x="616" y="899"/>
                    <a:ext cx="662" cy="338"/>
                  </a:xfrm>
                  <a:custGeom>
                    <a:avLst/>
                    <a:gdLst>
                      <a:gd name="T0" fmla="*/ 1 w 1769"/>
                      <a:gd name="T1" fmla="*/ 1 h 791"/>
                      <a:gd name="T2" fmla="*/ 68 w 1769"/>
                      <a:gd name="T3" fmla="*/ 10 h 791"/>
                      <a:gd name="T4" fmla="*/ 162 w 1769"/>
                      <a:gd name="T5" fmla="*/ 36 h 791"/>
                      <a:gd name="T6" fmla="*/ 226 w 1769"/>
                      <a:gd name="T7" fmla="*/ 79 h 791"/>
                      <a:gd name="T8" fmla="*/ 246 w 1769"/>
                      <a:gd name="T9" fmla="*/ 111 h 791"/>
                      <a:gd name="T10" fmla="*/ 237 w 1769"/>
                      <a:gd name="T11" fmla="*/ 144 h 791"/>
                      <a:gd name="T12" fmla="*/ 223 w 1769"/>
                      <a:gd name="T13" fmla="*/ 115 h 791"/>
                      <a:gd name="T14" fmla="*/ 195 w 1769"/>
                      <a:gd name="T15" fmla="*/ 83 h 791"/>
                      <a:gd name="T16" fmla="*/ 155 w 1769"/>
                      <a:gd name="T17" fmla="*/ 54 h 791"/>
                      <a:gd name="T18" fmla="*/ 81 w 1769"/>
                      <a:gd name="T19" fmla="*/ 28 h 791"/>
                      <a:gd name="T20" fmla="*/ 0 w 1769"/>
                      <a:gd name="T21" fmla="*/ 14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endParaRPr lang="en-US"/>
                  </a:p>
                </p:txBody>
              </p:sp>
            </p:grpSp>
            <p:grpSp>
              <p:nvGrpSpPr>
                <p:cNvPr id="24" name="Group 64"/>
                <p:cNvGrpSpPr>
                  <a:grpSpLocks/>
                </p:cNvGrpSpPr>
                <p:nvPr/>
              </p:nvGrpSpPr>
              <p:grpSpPr bwMode="auto">
                <a:xfrm>
                  <a:off x="3472" y="231"/>
                  <a:ext cx="693" cy="291"/>
                  <a:chOff x="3472" y="231"/>
                  <a:chExt cx="693" cy="291"/>
                </a:xfrm>
              </p:grpSpPr>
              <p:sp>
                <p:nvSpPr>
                  <p:cNvPr id="21254" name="Freeform 65"/>
                  <p:cNvSpPr>
                    <a:spLocks/>
                  </p:cNvSpPr>
                  <p:nvPr/>
                </p:nvSpPr>
                <p:spPr bwMode="hidden">
                  <a:xfrm rot="2028410" flipH="1">
                    <a:off x="3681" y="438"/>
                    <a:ext cx="484" cy="84"/>
                  </a:xfrm>
                  <a:custGeom>
                    <a:avLst/>
                    <a:gdLst>
                      <a:gd name="T0" fmla="*/ 0 w 2736"/>
                      <a:gd name="T1" fmla="*/ 14 h 504"/>
                      <a:gd name="T2" fmla="*/ 27 w 2736"/>
                      <a:gd name="T3" fmla="*/ 5 h 504"/>
                      <a:gd name="T4" fmla="*/ 56 w 2736"/>
                      <a:gd name="T5" fmla="*/ 1 h 504"/>
                      <a:gd name="T6" fmla="*/ 86 w 2736"/>
                      <a:gd name="T7" fmla="*/ 1 h 504"/>
                      <a:gd name="T8" fmla="*/ 85 w 2736"/>
                      <a:gd name="T9" fmla="*/ 3 h 504"/>
                      <a:gd name="T10" fmla="*/ 55 w 2736"/>
                      <a:gd name="T11" fmla="*/ 3 h 504"/>
                      <a:gd name="T12" fmla="*/ 21 w 2736"/>
                      <a:gd name="T13" fmla="*/ 8 h 504"/>
                      <a:gd name="T14" fmla="*/ 0 w 2736"/>
                      <a:gd name="T15" fmla="*/ 1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21255" name="Freeform 66"/>
                  <p:cNvSpPr>
                    <a:spLocks/>
                  </p:cNvSpPr>
                  <p:nvPr/>
                </p:nvSpPr>
                <p:spPr bwMode="hidden">
                  <a:xfrm rot="2028410" flipH="1">
                    <a:off x="3472" y="231"/>
                    <a:ext cx="260" cy="132"/>
                  </a:xfrm>
                  <a:custGeom>
                    <a:avLst/>
                    <a:gdLst>
                      <a:gd name="T0" fmla="*/ 0 w 1769"/>
                      <a:gd name="T1" fmla="*/ 0 h 791"/>
                      <a:gd name="T2" fmla="*/ 10 w 1769"/>
                      <a:gd name="T3" fmla="*/ 2 h 791"/>
                      <a:gd name="T4" fmla="*/ 25 w 1769"/>
                      <a:gd name="T5" fmla="*/ 6 h 791"/>
                      <a:gd name="T6" fmla="*/ 35 w 1769"/>
                      <a:gd name="T7" fmla="*/ 12 h 791"/>
                      <a:gd name="T8" fmla="*/ 38 w 1769"/>
                      <a:gd name="T9" fmla="*/ 17 h 791"/>
                      <a:gd name="T10" fmla="*/ 36 w 1769"/>
                      <a:gd name="T11" fmla="*/ 22 h 791"/>
                      <a:gd name="T12" fmla="*/ 34 w 1769"/>
                      <a:gd name="T13" fmla="*/ 18 h 791"/>
                      <a:gd name="T14" fmla="*/ 30 w 1769"/>
                      <a:gd name="T15" fmla="*/ 13 h 791"/>
                      <a:gd name="T16" fmla="*/ 24 w 1769"/>
                      <a:gd name="T17" fmla="*/ 8 h 791"/>
                      <a:gd name="T18" fmla="*/ 12 w 1769"/>
                      <a:gd name="T19" fmla="*/ 4 h 791"/>
                      <a:gd name="T20" fmla="*/ 0 w 1769"/>
                      <a:gd name="T21" fmla="*/ 2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endParaRPr lang="en-US"/>
                  </a:p>
                </p:txBody>
              </p:sp>
            </p:grpSp>
            <p:grpSp>
              <p:nvGrpSpPr>
                <p:cNvPr id="25" name="Group 67"/>
                <p:cNvGrpSpPr>
                  <a:grpSpLocks/>
                </p:cNvGrpSpPr>
                <p:nvPr/>
              </p:nvGrpSpPr>
              <p:grpSpPr bwMode="auto">
                <a:xfrm>
                  <a:off x="3554" y="118"/>
                  <a:ext cx="664" cy="349"/>
                  <a:chOff x="3554" y="118"/>
                  <a:chExt cx="664" cy="349"/>
                </a:xfrm>
              </p:grpSpPr>
              <p:sp>
                <p:nvSpPr>
                  <p:cNvPr id="21252" name="Freeform 68"/>
                  <p:cNvSpPr>
                    <a:spLocks/>
                  </p:cNvSpPr>
                  <p:nvPr/>
                </p:nvSpPr>
                <p:spPr bwMode="hidden">
                  <a:xfrm rot="2664424" flipH="1">
                    <a:off x="3727" y="383"/>
                    <a:ext cx="491" cy="84"/>
                  </a:xfrm>
                  <a:custGeom>
                    <a:avLst/>
                    <a:gdLst>
                      <a:gd name="T0" fmla="*/ 0 w 2736"/>
                      <a:gd name="T1" fmla="*/ 14 h 504"/>
                      <a:gd name="T2" fmla="*/ 28 w 2736"/>
                      <a:gd name="T3" fmla="*/ 5 h 504"/>
                      <a:gd name="T4" fmla="*/ 57 w 2736"/>
                      <a:gd name="T5" fmla="*/ 1 h 504"/>
                      <a:gd name="T6" fmla="*/ 88 w 2736"/>
                      <a:gd name="T7" fmla="*/ 1 h 504"/>
                      <a:gd name="T8" fmla="*/ 88 w 2736"/>
                      <a:gd name="T9" fmla="*/ 3 h 504"/>
                      <a:gd name="T10" fmla="*/ 57 w 2736"/>
                      <a:gd name="T11" fmla="*/ 3 h 504"/>
                      <a:gd name="T12" fmla="*/ 21 w 2736"/>
                      <a:gd name="T13" fmla="*/ 8 h 504"/>
                      <a:gd name="T14" fmla="*/ 0 w 2736"/>
                      <a:gd name="T15" fmla="*/ 1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21253" name="Freeform 69"/>
                  <p:cNvSpPr>
                    <a:spLocks/>
                  </p:cNvSpPr>
                  <p:nvPr/>
                </p:nvSpPr>
                <p:spPr bwMode="hidden">
                  <a:xfrm rot="2664424" flipH="1">
                    <a:off x="3554" y="118"/>
                    <a:ext cx="264" cy="132"/>
                  </a:xfrm>
                  <a:custGeom>
                    <a:avLst/>
                    <a:gdLst>
                      <a:gd name="T0" fmla="*/ 0 w 1769"/>
                      <a:gd name="T1" fmla="*/ 0 h 791"/>
                      <a:gd name="T2" fmla="*/ 11 w 1769"/>
                      <a:gd name="T3" fmla="*/ 2 h 791"/>
                      <a:gd name="T4" fmla="*/ 26 w 1769"/>
                      <a:gd name="T5" fmla="*/ 6 h 791"/>
                      <a:gd name="T6" fmla="*/ 36 w 1769"/>
                      <a:gd name="T7" fmla="*/ 12 h 791"/>
                      <a:gd name="T8" fmla="*/ 39 w 1769"/>
                      <a:gd name="T9" fmla="*/ 17 h 791"/>
                      <a:gd name="T10" fmla="*/ 38 w 1769"/>
                      <a:gd name="T11" fmla="*/ 22 h 791"/>
                      <a:gd name="T12" fmla="*/ 35 w 1769"/>
                      <a:gd name="T13" fmla="*/ 18 h 791"/>
                      <a:gd name="T14" fmla="*/ 31 w 1769"/>
                      <a:gd name="T15" fmla="*/ 13 h 791"/>
                      <a:gd name="T16" fmla="*/ 25 w 1769"/>
                      <a:gd name="T17" fmla="*/ 8 h 791"/>
                      <a:gd name="T18" fmla="*/ 13 w 1769"/>
                      <a:gd name="T19" fmla="*/ 4 h 791"/>
                      <a:gd name="T20" fmla="*/ 0 w 1769"/>
                      <a:gd name="T21" fmla="*/ 2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endParaRPr lang="en-US"/>
                  </a:p>
                </p:txBody>
              </p:sp>
            </p:grpSp>
            <p:grpSp>
              <p:nvGrpSpPr>
                <p:cNvPr id="26" name="Group 70"/>
                <p:cNvGrpSpPr>
                  <a:grpSpLocks/>
                </p:cNvGrpSpPr>
                <p:nvPr/>
              </p:nvGrpSpPr>
              <p:grpSpPr bwMode="auto">
                <a:xfrm>
                  <a:off x="3784" y="30"/>
                  <a:ext cx="305" cy="593"/>
                  <a:chOff x="1633" y="104"/>
                  <a:chExt cx="778" cy="1512"/>
                </a:xfrm>
              </p:grpSpPr>
              <p:sp>
                <p:nvSpPr>
                  <p:cNvPr id="21250" name="Freeform 71"/>
                  <p:cNvSpPr>
                    <a:spLocks/>
                  </p:cNvSpPr>
                  <p:nvPr/>
                </p:nvSpPr>
                <p:spPr bwMode="hidden">
                  <a:xfrm rot="3473776" flipH="1">
                    <a:off x="1754" y="958"/>
                    <a:ext cx="1100" cy="215"/>
                  </a:xfrm>
                  <a:custGeom>
                    <a:avLst/>
                    <a:gdLst>
                      <a:gd name="T0" fmla="*/ 0 w 2736"/>
                      <a:gd name="T1" fmla="*/ 92 h 504"/>
                      <a:gd name="T2" fmla="*/ 140 w 2736"/>
                      <a:gd name="T3" fmla="*/ 31 h 504"/>
                      <a:gd name="T4" fmla="*/ 287 w 2736"/>
                      <a:gd name="T5" fmla="*/ 4 h 504"/>
                      <a:gd name="T6" fmla="*/ 442 w 2736"/>
                      <a:gd name="T7" fmla="*/ 4 h 504"/>
                      <a:gd name="T8" fmla="*/ 440 w 2736"/>
                      <a:gd name="T9" fmla="*/ 19 h 504"/>
                      <a:gd name="T10" fmla="*/ 285 w 2736"/>
                      <a:gd name="T11" fmla="*/ 19 h 504"/>
                      <a:gd name="T12" fmla="*/ 106 w 2736"/>
                      <a:gd name="T13" fmla="*/ 53 h 504"/>
                      <a:gd name="T14" fmla="*/ 0 w 2736"/>
                      <a:gd name="T15" fmla="*/ 92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21251" name="Freeform 72"/>
                  <p:cNvSpPr>
                    <a:spLocks/>
                  </p:cNvSpPr>
                  <p:nvPr/>
                </p:nvSpPr>
                <p:spPr bwMode="hidden">
                  <a:xfrm rot="3473776" flipH="1">
                    <a:off x="1506" y="231"/>
                    <a:ext cx="591" cy="338"/>
                  </a:xfrm>
                  <a:custGeom>
                    <a:avLst/>
                    <a:gdLst>
                      <a:gd name="T0" fmla="*/ 1 w 1769"/>
                      <a:gd name="T1" fmla="*/ 1 h 791"/>
                      <a:gd name="T2" fmla="*/ 54 w 1769"/>
                      <a:gd name="T3" fmla="*/ 10 h 791"/>
                      <a:gd name="T4" fmla="*/ 129 w 1769"/>
                      <a:gd name="T5" fmla="*/ 36 h 791"/>
                      <a:gd name="T6" fmla="*/ 180 w 1769"/>
                      <a:gd name="T7" fmla="*/ 79 h 791"/>
                      <a:gd name="T8" fmla="*/ 196 w 1769"/>
                      <a:gd name="T9" fmla="*/ 111 h 791"/>
                      <a:gd name="T10" fmla="*/ 188 w 1769"/>
                      <a:gd name="T11" fmla="*/ 144 h 791"/>
                      <a:gd name="T12" fmla="*/ 177 w 1769"/>
                      <a:gd name="T13" fmla="*/ 115 h 791"/>
                      <a:gd name="T14" fmla="*/ 155 w 1769"/>
                      <a:gd name="T15" fmla="*/ 83 h 791"/>
                      <a:gd name="T16" fmla="*/ 124 w 1769"/>
                      <a:gd name="T17" fmla="*/ 54 h 791"/>
                      <a:gd name="T18" fmla="*/ 65 w 1769"/>
                      <a:gd name="T19" fmla="*/ 28 h 791"/>
                      <a:gd name="T20" fmla="*/ 0 w 1769"/>
                      <a:gd name="T21" fmla="*/ 14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endParaRPr lang="en-US"/>
                  </a:p>
                </p:txBody>
              </p:sp>
            </p:grpSp>
            <p:grpSp>
              <p:nvGrpSpPr>
                <p:cNvPr id="27" name="Group 73"/>
                <p:cNvGrpSpPr>
                  <a:grpSpLocks/>
                </p:cNvGrpSpPr>
                <p:nvPr/>
              </p:nvGrpSpPr>
              <p:grpSpPr bwMode="auto">
                <a:xfrm>
                  <a:off x="3903" y="0"/>
                  <a:ext cx="248" cy="601"/>
                  <a:chOff x="1935" y="28"/>
                  <a:chExt cx="634" cy="1534"/>
                </a:xfrm>
              </p:grpSpPr>
              <p:sp>
                <p:nvSpPr>
                  <p:cNvPr id="21248" name="Freeform 74"/>
                  <p:cNvSpPr>
                    <a:spLocks/>
                  </p:cNvSpPr>
                  <p:nvPr/>
                </p:nvSpPr>
                <p:spPr bwMode="hidden">
                  <a:xfrm rot="4126480" flipH="1">
                    <a:off x="1931" y="924"/>
                    <a:ext cx="1061" cy="215"/>
                  </a:xfrm>
                  <a:custGeom>
                    <a:avLst/>
                    <a:gdLst>
                      <a:gd name="T0" fmla="*/ 0 w 2736"/>
                      <a:gd name="T1" fmla="*/ 92 h 504"/>
                      <a:gd name="T2" fmla="*/ 130 w 2736"/>
                      <a:gd name="T3" fmla="*/ 31 h 504"/>
                      <a:gd name="T4" fmla="*/ 267 w 2736"/>
                      <a:gd name="T5" fmla="*/ 4 h 504"/>
                      <a:gd name="T6" fmla="*/ 411 w 2736"/>
                      <a:gd name="T7" fmla="*/ 4 h 504"/>
                      <a:gd name="T8" fmla="*/ 409 w 2736"/>
                      <a:gd name="T9" fmla="*/ 19 h 504"/>
                      <a:gd name="T10" fmla="*/ 265 w 2736"/>
                      <a:gd name="T11" fmla="*/ 19 h 504"/>
                      <a:gd name="T12" fmla="*/ 98 w 2736"/>
                      <a:gd name="T13" fmla="*/ 53 h 504"/>
                      <a:gd name="T14" fmla="*/ 0 w 2736"/>
                      <a:gd name="T15" fmla="*/ 92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21249" name="Freeform 75"/>
                  <p:cNvSpPr>
                    <a:spLocks/>
                  </p:cNvSpPr>
                  <p:nvPr/>
                </p:nvSpPr>
                <p:spPr bwMode="hidden">
                  <a:xfrm rot="4126480" flipH="1">
                    <a:off x="1819" y="144"/>
                    <a:ext cx="570" cy="338"/>
                  </a:xfrm>
                  <a:custGeom>
                    <a:avLst/>
                    <a:gdLst>
                      <a:gd name="T0" fmla="*/ 1 w 1769"/>
                      <a:gd name="T1" fmla="*/ 1 h 791"/>
                      <a:gd name="T2" fmla="*/ 50 w 1769"/>
                      <a:gd name="T3" fmla="*/ 10 h 791"/>
                      <a:gd name="T4" fmla="*/ 120 w 1769"/>
                      <a:gd name="T5" fmla="*/ 36 h 791"/>
                      <a:gd name="T6" fmla="*/ 167 w 1769"/>
                      <a:gd name="T7" fmla="*/ 79 h 791"/>
                      <a:gd name="T8" fmla="*/ 182 w 1769"/>
                      <a:gd name="T9" fmla="*/ 111 h 791"/>
                      <a:gd name="T10" fmla="*/ 175 w 1769"/>
                      <a:gd name="T11" fmla="*/ 144 h 791"/>
                      <a:gd name="T12" fmla="*/ 165 w 1769"/>
                      <a:gd name="T13" fmla="*/ 115 h 791"/>
                      <a:gd name="T14" fmla="*/ 144 w 1769"/>
                      <a:gd name="T15" fmla="*/ 83 h 791"/>
                      <a:gd name="T16" fmla="*/ 115 w 1769"/>
                      <a:gd name="T17" fmla="*/ 54 h 791"/>
                      <a:gd name="T18" fmla="*/ 60 w 1769"/>
                      <a:gd name="T19" fmla="*/ 28 h 791"/>
                      <a:gd name="T20" fmla="*/ 0 w 1769"/>
                      <a:gd name="T21" fmla="*/ 14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endParaRPr lang="en-US"/>
                  </a:p>
                </p:txBody>
              </p:sp>
            </p:grpSp>
            <p:grpSp>
              <p:nvGrpSpPr>
                <p:cNvPr id="28" name="Group 76"/>
                <p:cNvGrpSpPr>
                  <a:grpSpLocks/>
                </p:cNvGrpSpPr>
                <p:nvPr/>
              </p:nvGrpSpPr>
              <p:grpSpPr bwMode="auto">
                <a:xfrm>
                  <a:off x="4251" y="252"/>
                  <a:ext cx="723" cy="222"/>
                  <a:chOff x="2822" y="672"/>
                  <a:chExt cx="1845" cy="566"/>
                </a:xfrm>
              </p:grpSpPr>
              <p:sp>
                <p:nvSpPr>
                  <p:cNvPr id="21246" name="Freeform 77"/>
                  <p:cNvSpPr>
                    <a:spLocks/>
                  </p:cNvSpPr>
                  <p:nvPr/>
                </p:nvSpPr>
                <p:spPr bwMode="hidden">
                  <a:xfrm rot="-1325434">
                    <a:off x="2822" y="1023"/>
                    <a:ext cx="1233" cy="215"/>
                  </a:xfrm>
                  <a:custGeom>
                    <a:avLst/>
                    <a:gdLst>
                      <a:gd name="T0" fmla="*/ 0 w 2736"/>
                      <a:gd name="T1" fmla="*/ 92 h 504"/>
                      <a:gd name="T2" fmla="*/ 175 w 2736"/>
                      <a:gd name="T3" fmla="*/ 31 h 504"/>
                      <a:gd name="T4" fmla="*/ 361 w 2736"/>
                      <a:gd name="T5" fmla="*/ 4 h 504"/>
                      <a:gd name="T6" fmla="*/ 556 w 2736"/>
                      <a:gd name="T7" fmla="*/ 4 h 504"/>
                      <a:gd name="T8" fmla="*/ 553 w 2736"/>
                      <a:gd name="T9" fmla="*/ 19 h 504"/>
                      <a:gd name="T10" fmla="*/ 358 w 2736"/>
                      <a:gd name="T11" fmla="*/ 19 h 504"/>
                      <a:gd name="T12" fmla="*/ 133 w 2736"/>
                      <a:gd name="T13" fmla="*/ 53 h 504"/>
                      <a:gd name="T14" fmla="*/ 0 w 2736"/>
                      <a:gd name="T15" fmla="*/ 92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21247" name="Freeform 78"/>
                  <p:cNvSpPr>
                    <a:spLocks/>
                  </p:cNvSpPr>
                  <p:nvPr/>
                </p:nvSpPr>
                <p:spPr bwMode="hidden">
                  <a:xfrm rot="-1325434">
                    <a:off x="4005" y="672"/>
                    <a:ext cx="662" cy="338"/>
                  </a:xfrm>
                  <a:custGeom>
                    <a:avLst/>
                    <a:gdLst>
                      <a:gd name="T0" fmla="*/ 1 w 1769"/>
                      <a:gd name="T1" fmla="*/ 1 h 791"/>
                      <a:gd name="T2" fmla="*/ 68 w 1769"/>
                      <a:gd name="T3" fmla="*/ 10 h 791"/>
                      <a:gd name="T4" fmla="*/ 162 w 1769"/>
                      <a:gd name="T5" fmla="*/ 36 h 791"/>
                      <a:gd name="T6" fmla="*/ 226 w 1769"/>
                      <a:gd name="T7" fmla="*/ 79 h 791"/>
                      <a:gd name="T8" fmla="*/ 246 w 1769"/>
                      <a:gd name="T9" fmla="*/ 111 h 791"/>
                      <a:gd name="T10" fmla="*/ 237 w 1769"/>
                      <a:gd name="T11" fmla="*/ 144 h 791"/>
                      <a:gd name="T12" fmla="*/ 223 w 1769"/>
                      <a:gd name="T13" fmla="*/ 115 h 791"/>
                      <a:gd name="T14" fmla="*/ 195 w 1769"/>
                      <a:gd name="T15" fmla="*/ 83 h 791"/>
                      <a:gd name="T16" fmla="*/ 155 w 1769"/>
                      <a:gd name="T17" fmla="*/ 54 h 791"/>
                      <a:gd name="T18" fmla="*/ 81 w 1769"/>
                      <a:gd name="T19" fmla="*/ 28 h 791"/>
                      <a:gd name="T20" fmla="*/ 0 w 1769"/>
                      <a:gd name="T21" fmla="*/ 14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en-US"/>
                  </a:p>
                </p:txBody>
              </p:sp>
            </p:grpSp>
            <p:grpSp>
              <p:nvGrpSpPr>
                <p:cNvPr id="29" name="Group 79"/>
                <p:cNvGrpSpPr>
                  <a:grpSpLocks/>
                </p:cNvGrpSpPr>
                <p:nvPr/>
              </p:nvGrpSpPr>
              <p:grpSpPr bwMode="auto">
                <a:xfrm>
                  <a:off x="4196" y="163"/>
                  <a:ext cx="699" cy="282"/>
                  <a:chOff x="2683" y="445"/>
                  <a:chExt cx="1781" cy="717"/>
                </a:xfrm>
              </p:grpSpPr>
              <p:sp>
                <p:nvSpPr>
                  <p:cNvPr id="21244" name="Freeform 80"/>
                  <p:cNvSpPr>
                    <a:spLocks/>
                  </p:cNvSpPr>
                  <p:nvPr/>
                </p:nvSpPr>
                <p:spPr bwMode="hidden">
                  <a:xfrm rot="-1921064">
                    <a:off x="2683" y="947"/>
                    <a:ext cx="1233" cy="215"/>
                  </a:xfrm>
                  <a:custGeom>
                    <a:avLst/>
                    <a:gdLst>
                      <a:gd name="T0" fmla="*/ 0 w 2736"/>
                      <a:gd name="T1" fmla="*/ 92 h 504"/>
                      <a:gd name="T2" fmla="*/ 175 w 2736"/>
                      <a:gd name="T3" fmla="*/ 31 h 504"/>
                      <a:gd name="T4" fmla="*/ 361 w 2736"/>
                      <a:gd name="T5" fmla="*/ 4 h 504"/>
                      <a:gd name="T6" fmla="*/ 556 w 2736"/>
                      <a:gd name="T7" fmla="*/ 4 h 504"/>
                      <a:gd name="T8" fmla="*/ 553 w 2736"/>
                      <a:gd name="T9" fmla="*/ 19 h 504"/>
                      <a:gd name="T10" fmla="*/ 358 w 2736"/>
                      <a:gd name="T11" fmla="*/ 19 h 504"/>
                      <a:gd name="T12" fmla="*/ 133 w 2736"/>
                      <a:gd name="T13" fmla="*/ 53 h 504"/>
                      <a:gd name="T14" fmla="*/ 0 w 2736"/>
                      <a:gd name="T15" fmla="*/ 92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21245" name="Freeform 81"/>
                  <p:cNvSpPr>
                    <a:spLocks/>
                  </p:cNvSpPr>
                  <p:nvPr/>
                </p:nvSpPr>
                <p:spPr bwMode="hidden">
                  <a:xfrm rot="-1921064">
                    <a:off x="3802" y="445"/>
                    <a:ext cx="662" cy="338"/>
                  </a:xfrm>
                  <a:custGeom>
                    <a:avLst/>
                    <a:gdLst>
                      <a:gd name="T0" fmla="*/ 1 w 1769"/>
                      <a:gd name="T1" fmla="*/ 1 h 791"/>
                      <a:gd name="T2" fmla="*/ 68 w 1769"/>
                      <a:gd name="T3" fmla="*/ 10 h 791"/>
                      <a:gd name="T4" fmla="*/ 162 w 1769"/>
                      <a:gd name="T5" fmla="*/ 36 h 791"/>
                      <a:gd name="T6" fmla="*/ 226 w 1769"/>
                      <a:gd name="T7" fmla="*/ 79 h 791"/>
                      <a:gd name="T8" fmla="*/ 246 w 1769"/>
                      <a:gd name="T9" fmla="*/ 111 h 791"/>
                      <a:gd name="T10" fmla="*/ 237 w 1769"/>
                      <a:gd name="T11" fmla="*/ 144 h 791"/>
                      <a:gd name="T12" fmla="*/ 223 w 1769"/>
                      <a:gd name="T13" fmla="*/ 115 h 791"/>
                      <a:gd name="T14" fmla="*/ 195 w 1769"/>
                      <a:gd name="T15" fmla="*/ 83 h 791"/>
                      <a:gd name="T16" fmla="*/ 155 w 1769"/>
                      <a:gd name="T17" fmla="*/ 54 h 791"/>
                      <a:gd name="T18" fmla="*/ 81 w 1769"/>
                      <a:gd name="T19" fmla="*/ 28 h 791"/>
                      <a:gd name="T20" fmla="*/ 0 w 1769"/>
                      <a:gd name="T21" fmla="*/ 14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en-US"/>
                  </a:p>
                </p:txBody>
              </p:sp>
            </p:grpSp>
            <p:sp>
              <p:nvSpPr>
                <p:cNvPr id="21209" name="Freeform 82"/>
                <p:cNvSpPr>
                  <a:spLocks/>
                </p:cNvSpPr>
                <p:nvPr/>
              </p:nvSpPr>
              <p:spPr bwMode="hidden">
                <a:xfrm rot="4578755" flipH="1">
                  <a:off x="3968" y="372"/>
                  <a:ext cx="403" cy="57"/>
                </a:xfrm>
                <a:custGeom>
                  <a:avLst/>
                  <a:gdLst>
                    <a:gd name="T0" fmla="*/ 0 w 2736"/>
                    <a:gd name="T1" fmla="*/ 6 h 504"/>
                    <a:gd name="T2" fmla="*/ 19 w 2736"/>
                    <a:gd name="T3" fmla="*/ 2 h 504"/>
                    <a:gd name="T4" fmla="*/ 39 w 2736"/>
                    <a:gd name="T5" fmla="*/ 0 h 504"/>
                    <a:gd name="T6" fmla="*/ 59 w 2736"/>
                    <a:gd name="T7" fmla="*/ 0 h 504"/>
                    <a:gd name="T8" fmla="*/ 59 w 2736"/>
                    <a:gd name="T9" fmla="*/ 1 h 504"/>
                    <a:gd name="T10" fmla="*/ 38 w 2736"/>
                    <a:gd name="T11" fmla="*/ 1 h 504"/>
                    <a:gd name="T12" fmla="*/ 14 w 2736"/>
                    <a:gd name="T13" fmla="*/ 4 h 504"/>
                    <a:gd name="T14" fmla="*/ 0 w 2736"/>
                    <a:gd name="T15" fmla="*/ 6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a:effectLst/>
              </p:spPr>
              <p:txBody>
                <a:bodyPr wrap="none" anchor="ctr"/>
                <a:lstStyle/>
                <a:p>
                  <a:endParaRPr lang="en-US"/>
                </a:p>
              </p:txBody>
            </p:sp>
            <p:sp>
              <p:nvSpPr>
                <p:cNvPr id="21210" name="Freeform 83"/>
                <p:cNvSpPr>
                  <a:spLocks/>
                </p:cNvSpPr>
                <p:nvPr/>
              </p:nvSpPr>
              <p:spPr bwMode="hidden">
                <a:xfrm rot="4578755" flipH="1">
                  <a:off x="3977" y="77"/>
                  <a:ext cx="216" cy="90"/>
                </a:xfrm>
                <a:custGeom>
                  <a:avLst/>
                  <a:gdLst>
                    <a:gd name="T0" fmla="*/ 0 w 1769"/>
                    <a:gd name="T1" fmla="*/ 0 h 791"/>
                    <a:gd name="T2" fmla="*/ 7 w 1769"/>
                    <a:gd name="T3" fmla="*/ 1 h 791"/>
                    <a:gd name="T4" fmla="*/ 17 w 1769"/>
                    <a:gd name="T5" fmla="*/ 3 h 791"/>
                    <a:gd name="T6" fmla="*/ 24 w 1769"/>
                    <a:gd name="T7" fmla="*/ 6 h 791"/>
                    <a:gd name="T8" fmla="*/ 26 w 1769"/>
                    <a:gd name="T9" fmla="*/ 8 h 791"/>
                    <a:gd name="T10" fmla="*/ 25 w 1769"/>
                    <a:gd name="T11" fmla="*/ 10 h 791"/>
                    <a:gd name="T12" fmla="*/ 24 w 1769"/>
                    <a:gd name="T13" fmla="*/ 8 h 791"/>
                    <a:gd name="T14" fmla="*/ 21 w 1769"/>
                    <a:gd name="T15" fmla="*/ 6 h 791"/>
                    <a:gd name="T16" fmla="*/ 16 w 1769"/>
                    <a:gd name="T17" fmla="*/ 4 h 791"/>
                    <a:gd name="T18" fmla="*/ 9 w 1769"/>
                    <a:gd name="T19" fmla="*/ 2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endParaRPr lang="en-US"/>
                </a:p>
              </p:txBody>
            </p:sp>
            <p:grpSp>
              <p:nvGrpSpPr>
                <p:cNvPr id="30" name="Group 84"/>
                <p:cNvGrpSpPr>
                  <a:grpSpLocks/>
                </p:cNvGrpSpPr>
                <p:nvPr/>
              </p:nvGrpSpPr>
              <p:grpSpPr bwMode="auto">
                <a:xfrm>
                  <a:off x="4242" y="5"/>
                  <a:ext cx="251" cy="596"/>
                  <a:chOff x="2800" y="41"/>
                  <a:chExt cx="640" cy="1520"/>
                </a:xfrm>
              </p:grpSpPr>
              <p:sp>
                <p:nvSpPr>
                  <p:cNvPr id="21242" name="Freeform 85"/>
                  <p:cNvSpPr>
                    <a:spLocks/>
                  </p:cNvSpPr>
                  <p:nvPr/>
                </p:nvSpPr>
                <p:spPr bwMode="hidden">
                  <a:xfrm rot="-3857755">
                    <a:off x="2361" y="938"/>
                    <a:ext cx="1062" cy="184"/>
                  </a:xfrm>
                  <a:custGeom>
                    <a:avLst/>
                    <a:gdLst>
                      <a:gd name="T0" fmla="*/ 0 w 2736"/>
                      <a:gd name="T1" fmla="*/ 67 h 504"/>
                      <a:gd name="T2" fmla="*/ 130 w 2736"/>
                      <a:gd name="T3" fmla="*/ 22 h 504"/>
                      <a:gd name="T4" fmla="*/ 267 w 2736"/>
                      <a:gd name="T5" fmla="*/ 3 h 504"/>
                      <a:gd name="T6" fmla="*/ 412 w 2736"/>
                      <a:gd name="T7" fmla="*/ 3 h 504"/>
                      <a:gd name="T8" fmla="*/ 410 w 2736"/>
                      <a:gd name="T9" fmla="*/ 14 h 504"/>
                      <a:gd name="T10" fmla="*/ 266 w 2736"/>
                      <a:gd name="T11" fmla="*/ 14 h 504"/>
                      <a:gd name="T12" fmla="*/ 99 w 2736"/>
                      <a:gd name="T13" fmla="*/ 39 h 504"/>
                      <a:gd name="T14" fmla="*/ 0 w 2736"/>
                      <a:gd name="T15" fmla="*/ 6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21243" name="Freeform 86"/>
                  <p:cNvSpPr>
                    <a:spLocks/>
                  </p:cNvSpPr>
                  <p:nvPr/>
                </p:nvSpPr>
                <p:spPr bwMode="hidden">
                  <a:xfrm rot="-3857755">
                    <a:off x="3011" y="181"/>
                    <a:ext cx="570" cy="289"/>
                  </a:xfrm>
                  <a:custGeom>
                    <a:avLst/>
                    <a:gdLst>
                      <a:gd name="T0" fmla="*/ 1 w 1769"/>
                      <a:gd name="T1" fmla="*/ 1 h 791"/>
                      <a:gd name="T2" fmla="*/ 50 w 1769"/>
                      <a:gd name="T3" fmla="*/ 7 h 791"/>
                      <a:gd name="T4" fmla="*/ 120 w 1769"/>
                      <a:gd name="T5" fmla="*/ 27 h 791"/>
                      <a:gd name="T6" fmla="*/ 167 w 1769"/>
                      <a:gd name="T7" fmla="*/ 58 h 791"/>
                      <a:gd name="T8" fmla="*/ 182 w 1769"/>
                      <a:gd name="T9" fmla="*/ 81 h 791"/>
                      <a:gd name="T10" fmla="*/ 175 w 1769"/>
                      <a:gd name="T11" fmla="*/ 105 h 791"/>
                      <a:gd name="T12" fmla="*/ 165 w 1769"/>
                      <a:gd name="T13" fmla="*/ 84 h 791"/>
                      <a:gd name="T14" fmla="*/ 144 w 1769"/>
                      <a:gd name="T15" fmla="*/ 61 h 791"/>
                      <a:gd name="T16" fmla="*/ 115 w 1769"/>
                      <a:gd name="T17" fmla="*/ 39 h 791"/>
                      <a:gd name="T18" fmla="*/ 60 w 1769"/>
                      <a:gd name="T19" fmla="*/ 20 h 791"/>
                      <a:gd name="T20" fmla="*/ 0 w 1769"/>
                      <a:gd name="T21" fmla="*/ 10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en-US"/>
                  </a:p>
                </p:txBody>
              </p:sp>
            </p:grpSp>
            <p:grpSp>
              <p:nvGrpSpPr>
                <p:cNvPr id="31" name="Group 87"/>
                <p:cNvGrpSpPr>
                  <a:grpSpLocks/>
                </p:cNvGrpSpPr>
                <p:nvPr/>
              </p:nvGrpSpPr>
              <p:grpSpPr bwMode="auto">
                <a:xfrm>
                  <a:off x="4295" y="53"/>
                  <a:ext cx="398" cy="574"/>
                  <a:chOff x="2934" y="163"/>
                  <a:chExt cx="1017" cy="1464"/>
                </a:xfrm>
              </p:grpSpPr>
              <p:sp>
                <p:nvSpPr>
                  <p:cNvPr id="21240" name="Freeform 88"/>
                  <p:cNvSpPr>
                    <a:spLocks/>
                  </p:cNvSpPr>
                  <p:nvPr/>
                </p:nvSpPr>
                <p:spPr bwMode="hidden">
                  <a:xfrm rot="-2777260">
                    <a:off x="2491" y="915"/>
                    <a:ext cx="1155" cy="270"/>
                  </a:xfrm>
                  <a:custGeom>
                    <a:avLst/>
                    <a:gdLst>
                      <a:gd name="T0" fmla="*/ 0 w 2736"/>
                      <a:gd name="T1" fmla="*/ 145 h 504"/>
                      <a:gd name="T2" fmla="*/ 154 w 2736"/>
                      <a:gd name="T3" fmla="*/ 48 h 504"/>
                      <a:gd name="T4" fmla="*/ 317 w 2736"/>
                      <a:gd name="T5" fmla="*/ 7 h 504"/>
                      <a:gd name="T6" fmla="*/ 488 w 2736"/>
                      <a:gd name="T7" fmla="*/ 7 h 504"/>
                      <a:gd name="T8" fmla="*/ 485 w 2736"/>
                      <a:gd name="T9" fmla="*/ 29 h 504"/>
                      <a:gd name="T10" fmla="*/ 315 w 2736"/>
                      <a:gd name="T11" fmla="*/ 29 h 504"/>
                      <a:gd name="T12" fmla="*/ 117 w 2736"/>
                      <a:gd name="T13" fmla="*/ 84 h 504"/>
                      <a:gd name="T14" fmla="*/ 0 w 2736"/>
                      <a:gd name="T15" fmla="*/ 145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21241" name="Freeform 89"/>
                  <p:cNvSpPr>
                    <a:spLocks/>
                  </p:cNvSpPr>
                  <p:nvPr/>
                </p:nvSpPr>
                <p:spPr bwMode="hidden">
                  <a:xfrm rot="-2777260">
                    <a:off x="3430" y="261"/>
                    <a:ext cx="620" cy="423"/>
                  </a:xfrm>
                  <a:custGeom>
                    <a:avLst/>
                    <a:gdLst>
                      <a:gd name="T0" fmla="*/ 1 w 1769"/>
                      <a:gd name="T1" fmla="*/ 2 h 791"/>
                      <a:gd name="T2" fmla="*/ 60 w 1769"/>
                      <a:gd name="T3" fmla="*/ 16 h 791"/>
                      <a:gd name="T4" fmla="*/ 142 w 1769"/>
                      <a:gd name="T5" fmla="*/ 57 h 791"/>
                      <a:gd name="T6" fmla="*/ 198 w 1769"/>
                      <a:gd name="T7" fmla="*/ 124 h 791"/>
                      <a:gd name="T8" fmla="*/ 216 w 1769"/>
                      <a:gd name="T9" fmla="*/ 174 h 791"/>
                      <a:gd name="T10" fmla="*/ 207 w 1769"/>
                      <a:gd name="T11" fmla="*/ 225 h 791"/>
                      <a:gd name="T12" fmla="*/ 195 w 1769"/>
                      <a:gd name="T13" fmla="*/ 181 h 791"/>
                      <a:gd name="T14" fmla="*/ 171 w 1769"/>
                      <a:gd name="T15" fmla="*/ 130 h 791"/>
                      <a:gd name="T16" fmla="*/ 136 w 1769"/>
                      <a:gd name="T17" fmla="*/ 84 h 791"/>
                      <a:gd name="T18" fmla="*/ 71 w 1769"/>
                      <a:gd name="T19" fmla="*/ 43 h 791"/>
                      <a:gd name="T20" fmla="*/ 0 w 1769"/>
                      <a:gd name="T21" fmla="*/ 22 h 791"/>
                      <a:gd name="T22" fmla="*/ 1 w 1769"/>
                      <a:gd name="T23" fmla="*/ 2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en-US"/>
                  </a:p>
                </p:txBody>
              </p:sp>
            </p:grpSp>
            <p:grpSp>
              <p:nvGrpSpPr>
                <p:cNvPr id="20624" name="Group 90"/>
                <p:cNvGrpSpPr>
                  <a:grpSpLocks/>
                </p:cNvGrpSpPr>
                <p:nvPr/>
              </p:nvGrpSpPr>
              <p:grpSpPr bwMode="auto">
                <a:xfrm>
                  <a:off x="4215" y="2"/>
                  <a:ext cx="95" cy="567"/>
                  <a:chOff x="2730" y="32"/>
                  <a:chExt cx="243" cy="1448"/>
                </a:xfrm>
              </p:grpSpPr>
              <p:sp>
                <p:nvSpPr>
                  <p:cNvPr id="21238" name="Freeform 91"/>
                  <p:cNvSpPr>
                    <a:spLocks/>
                  </p:cNvSpPr>
                  <p:nvPr/>
                </p:nvSpPr>
                <p:spPr bwMode="hidden">
                  <a:xfrm rot="-4903748">
                    <a:off x="2296" y="960"/>
                    <a:ext cx="954" cy="86"/>
                  </a:xfrm>
                  <a:custGeom>
                    <a:avLst/>
                    <a:gdLst>
                      <a:gd name="T0" fmla="*/ 0 w 2736"/>
                      <a:gd name="T1" fmla="*/ 15 h 504"/>
                      <a:gd name="T2" fmla="*/ 105 w 2736"/>
                      <a:gd name="T3" fmla="*/ 5 h 504"/>
                      <a:gd name="T4" fmla="*/ 216 w 2736"/>
                      <a:gd name="T5" fmla="*/ 1 h 504"/>
                      <a:gd name="T6" fmla="*/ 333 w 2736"/>
                      <a:gd name="T7" fmla="*/ 1 h 504"/>
                      <a:gd name="T8" fmla="*/ 331 w 2736"/>
                      <a:gd name="T9" fmla="*/ 3 h 504"/>
                      <a:gd name="T10" fmla="*/ 214 w 2736"/>
                      <a:gd name="T11" fmla="*/ 3 h 504"/>
                      <a:gd name="T12" fmla="*/ 80 w 2736"/>
                      <a:gd name="T13" fmla="*/ 9 h 504"/>
                      <a:gd name="T14" fmla="*/ 0 w 2736"/>
                      <a:gd name="T15" fmla="*/ 15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21239" name="Freeform 92"/>
                  <p:cNvSpPr>
                    <a:spLocks/>
                  </p:cNvSpPr>
                  <p:nvPr/>
                </p:nvSpPr>
                <p:spPr bwMode="hidden">
                  <a:xfrm rot="-4903748">
                    <a:off x="2650" y="220"/>
                    <a:ext cx="512" cy="135"/>
                  </a:xfrm>
                  <a:custGeom>
                    <a:avLst/>
                    <a:gdLst>
                      <a:gd name="T0" fmla="*/ 0 w 1769"/>
                      <a:gd name="T1" fmla="*/ 0 h 791"/>
                      <a:gd name="T2" fmla="*/ 41 w 1769"/>
                      <a:gd name="T3" fmla="*/ 2 h 791"/>
                      <a:gd name="T4" fmla="*/ 97 w 1769"/>
                      <a:gd name="T5" fmla="*/ 6 h 791"/>
                      <a:gd name="T6" fmla="*/ 135 w 1769"/>
                      <a:gd name="T7" fmla="*/ 13 h 791"/>
                      <a:gd name="T8" fmla="*/ 147 w 1769"/>
                      <a:gd name="T9" fmla="*/ 18 h 791"/>
                      <a:gd name="T10" fmla="*/ 142 w 1769"/>
                      <a:gd name="T11" fmla="*/ 23 h 791"/>
                      <a:gd name="T12" fmla="*/ 133 w 1769"/>
                      <a:gd name="T13" fmla="*/ 18 h 791"/>
                      <a:gd name="T14" fmla="*/ 116 w 1769"/>
                      <a:gd name="T15" fmla="*/ 13 h 791"/>
                      <a:gd name="T16" fmla="*/ 93 w 1769"/>
                      <a:gd name="T17" fmla="*/ 9 h 791"/>
                      <a:gd name="T18" fmla="*/ 49 w 1769"/>
                      <a:gd name="T19" fmla="*/ 4 h 791"/>
                      <a:gd name="T20" fmla="*/ 0 w 1769"/>
                      <a:gd name="T21" fmla="*/ 2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en-US"/>
                  </a:p>
                </p:txBody>
              </p:sp>
            </p:grpSp>
            <p:grpSp>
              <p:nvGrpSpPr>
                <p:cNvPr id="20625" name="Group 93"/>
                <p:cNvGrpSpPr>
                  <a:grpSpLocks/>
                </p:cNvGrpSpPr>
                <p:nvPr/>
              </p:nvGrpSpPr>
              <p:grpSpPr bwMode="auto">
                <a:xfrm>
                  <a:off x="3514" y="683"/>
                  <a:ext cx="425" cy="960"/>
                  <a:chOff x="943" y="1769"/>
                  <a:chExt cx="1085" cy="2450"/>
                </a:xfrm>
              </p:grpSpPr>
              <p:sp>
                <p:nvSpPr>
                  <p:cNvPr id="21236" name="Freeform 94"/>
                  <p:cNvSpPr>
                    <a:spLocks/>
                  </p:cNvSpPr>
                  <p:nvPr/>
                </p:nvSpPr>
                <p:spPr bwMode="hidden">
                  <a:xfrm rot="18335692" flipH="1">
                    <a:off x="1010" y="2475"/>
                    <a:ext cx="1724" cy="312"/>
                  </a:xfrm>
                  <a:custGeom>
                    <a:avLst/>
                    <a:gdLst>
                      <a:gd name="T0" fmla="*/ 0 w 2736"/>
                      <a:gd name="T1" fmla="*/ 193 h 504"/>
                      <a:gd name="T2" fmla="*/ 343 w 2736"/>
                      <a:gd name="T3" fmla="*/ 64 h 504"/>
                      <a:gd name="T4" fmla="*/ 705 w 2736"/>
                      <a:gd name="T5" fmla="*/ 9 h 504"/>
                      <a:gd name="T6" fmla="*/ 1086 w 2736"/>
                      <a:gd name="T7" fmla="*/ 9 h 504"/>
                      <a:gd name="T8" fmla="*/ 1080 w 2736"/>
                      <a:gd name="T9" fmla="*/ 40 h 504"/>
                      <a:gd name="T10" fmla="*/ 701 w 2736"/>
                      <a:gd name="T11" fmla="*/ 40 h 504"/>
                      <a:gd name="T12" fmla="*/ 260 w 2736"/>
                      <a:gd name="T13" fmla="*/ 112 h 504"/>
                      <a:gd name="T14" fmla="*/ 0 w 2736"/>
                      <a:gd name="T15" fmla="*/ 193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21237" name="Freeform 95"/>
                  <p:cNvSpPr>
                    <a:spLocks/>
                  </p:cNvSpPr>
                  <p:nvPr/>
                </p:nvSpPr>
                <p:spPr bwMode="hidden">
                  <a:xfrm rot="18335692" flipH="1">
                    <a:off x="725" y="3512"/>
                    <a:ext cx="925" cy="490"/>
                  </a:xfrm>
                  <a:custGeom>
                    <a:avLst/>
                    <a:gdLst>
                      <a:gd name="T0" fmla="*/ 2 w 1769"/>
                      <a:gd name="T1" fmla="*/ 3 h 791"/>
                      <a:gd name="T2" fmla="*/ 133 w 1769"/>
                      <a:gd name="T3" fmla="*/ 22 h 791"/>
                      <a:gd name="T4" fmla="*/ 316 w 1769"/>
                      <a:gd name="T5" fmla="*/ 77 h 791"/>
                      <a:gd name="T6" fmla="*/ 440 w 1769"/>
                      <a:gd name="T7" fmla="*/ 166 h 791"/>
                      <a:gd name="T8" fmla="*/ 480 w 1769"/>
                      <a:gd name="T9" fmla="*/ 234 h 791"/>
                      <a:gd name="T10" fmla="*/ 462 w 1769"/>
                      <a:gd name="T11" fmla="*/ 302 h 791"/>
                      <a:gd name="T12" fmla="*/ 435 w 1769"/>
                      <a:gd name="T13" fmla="*/ 243 h 791"/>
                      <a:gd name="T14" fmla="*/ 380 w 1769"/>
                      <a:gd name="T15" fmla="*/ 174 h 791"/>
                      <a:gd name="T16" fmla="*/ 303 w 1769"/>
                      <a:gd name="T17" fmla="*/ 113 h 791"/>
                      <a:gd name="T18" fmla="*/ 159 w 1769"/>
                      <a:gd name="T19" fmla="*/ 58 h 791"/>
                      <a:gd name="T20" fmla="*/ 0 w 1769"/>
                      <a:gd name="T21" fmla="*/ 29 h 791"/>
                      <a:gd name="T22" fmla="*/ 2 w 1769"/>
                      <a:gd name="T23" fmla="*/ 3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endParaRPr lang="en-US"/>
                  </a:p>
                </p:txBody>
              </p:sp>
            </p:grpSp>
            <p:grpSp>
              <p:nvGrpSpPr>
                <p:cNvPr id="20626" name="Group 96"/>
                <p:cNvGrpSpPr>
                  <a:grpSpLocks/>
                </p:cNvGrpSpPr>
                <p:nvPr/>
              </p:nvGrpSpPr>
              <p:grpSpPr bwMode="auto">
                <a:xfrm>
                  <a:off x="3715" y="748"/>
                  <a:ext cx="300" cy="930"/>
                  <a:chOff x="1455" y="1936"/>
                  <a:chExt cx="766" cy="2373"/>
                </a:xfrm>
              </p:grpSpPr>
              <p:sp>
                <p:nvSpPr>
                  <p:cNvPr id="21234" name="Freeform 97"/>
                  <p:cNvSpPr>
                    <a:spLocks/>
                  </p:cNvSpPr>
                  <p:nvPr/>
                </p:nvSpPr>
                <p:spPr bwMode="hidden">
                  <a:xfrm rot="17542885" flipH="1">
                    <a:off x="1267" y="2578"/>
                    <a:ext cx="1595" cy="312"/>
                  </a:xfrm>
                  <a:custGeom>
                    <a:avLst/>
                    <a:gdLst>
                      <a:gd name="T0" fmla="*/ 0 w 2736"/>
                      <a:gd name="T1" fmla="*/ 193 h 504"/>
                      <a:gd name="T2" fmla="*/ 294 w 2736"/>
                      <a:gd name="T3" fmla="*/ 64 h 504"/>
                      <a:gd name="T4" fmla="*/ 603 w 2736"/>
                      <a:gd name="T5" fmla="*/ 9 h 504"/>
                      <a:gd name="T6" fmla="*/ 930 w 2736"/>
                      <a:gd name="T7" fmla="*/ 9 h 504"/>
                      <a:gd name="T8" fmla="*/ 925 w 2736"/>
                      <a:gd name="T9" fmla="*/ 40 h 504"/>
                      <a:gd name="T10" fmla="*/ 599 w 2736"/>
                      <a:gd name="T11" fmla="*/ 40 h 504"/>
                      <a:gd name="T12" fmla="*/ 222 w 2736"/>
                      <a:gd name="T13" fmla="*/ 112 h 504"/>
                      <a:gd name="T14" fmla="*/ 0 w 2736"/>
                      <a:gd name="T15" fmla="*/ 193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21235" name="Freeform 98"/>
                  <p:cNvSpPr>
                    <a:spLocks/>
                  </p:cNvSpPr>
                  <p:nvPr/>
                </p:nvSpPr>
                <p:spPr bwMode="hidden">
                  <a:xfrm rot="17542885" flipH="1">
                    <a:off x="1272" y="3636"/>
                    <a:ext cx="856" cy="490"/>
                  </a:xfrm>
                  <a:custGeom>
                    <a:avLst/>
                    <a:gdLst>
                      <a:gd name="T0" fmla="*/ 1 w 1769"/>
                      <a:gd name="T1" fmla="*/ 3 h 791"/>
                      <a:gd name="T2" fmla="*/ 114 w 1769"/>
                      <a:gd name="T3" fmla="*/ 22 h 791"/>
                      <a:gd name="T4" fmla="*/ 271 w 1769"/>
                      <a:gd name="T5" fmla="*/ 77 h 791"/>
                      <a:gd name="T6" fmla="*/ 377 w 1769"/>
                      <a:gd name="T7" fmla="*/ 166 h 791"/>
                      <a:gd name="T8" fmla="*/ 411 w 1769"/>
                      <a:gd name="T9" fmla="*/ 234 h 791"/>
                      <a:gd name="T10" fmla="*/ 395 w 1769"/>
                      <a:gd name="T11" fmla="*/ 302 h 791"/>
                      <a:gd name="T12" fmla="*/ 372 w 1769"/>
                      <a:gd name="T13" fmla="*/ 243 h 791"/>
                      <a:gd name="T14" fmla="*/ 325 w 1769"/>
                      <a:gd name="T15" fmla="*/ 174 h 791"/>
                      <a:gd name="T16" fmla="*/ 260 w 1769"/>
                      <a:gd name="T17" fmla="*/ 113 h 791"/>
                      <a:gd name="T18" fmla="*/ 136 w 1769"/>
                      <a:gd name="T19" fmla="*/ 58 h 791"/>
                      <a:gd name="T20" fmla="*/ 0 w 1769"/>
                      <a:gd name="T21" fmla="*/ 29 h 791"/>
                      <a:gd name="T22" fmla="*/ 1 w 1769"/>
                      <a:gd name="T23" fmla="*/ 3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endParaRPr lang="en-US"/>
                  </a:p>
                </p:txBody>
              </p:sp>
            </p:grpSp>
            <p:grpSp>
              <p:nvGrpSpPr>
                <p:cNvPr id="20627" name="Group 99"/>
                <p:cNvGrpSpPr>
                  <a:grpSpLocks/>
                </p:cNvGrpSpPr>
                <p:nvPr/>
              </p:nvGrpSpPr>
              <p:grpSpPr bwMode="auto">
                <a:xfrm rot="88588">
                  <a:off x="3923" y="769"/>
                  <a:ext cx="180" cy="913"/>
                  <a:chOff x="1956" y="1990"/>
                  <a:chExt cx="492" cy="2604"/>
                </a:xfrm>
              </p:grpSpPr>
              <p:sp>
                <p:nvSpPr>
                  <p:cNvPr id="21232" name="Freeform 100"/>
                  <p:cNvSpPr>
                    <a:spLocks/>
                  </p:cNvSpPr>
                  <p:nvPr/>
                </p:nvSpPr>
                <p:spPr bwMode="hidden">
                  <a:xfrm rot="16782062" flipH="1">
                    <a:off x="1442" y="2695"/>
                    <a:ext cx="1711" cy="301"/>
                  </a:xfrm>
                  <a:custGeom>
                    <a:avLst/>
                    <a:gdLst>
                      <a:gd name="T0" fmla="*/ 0 w 2736"/>
                      <a:gd name="T1" fmla="*/ 180 h 504"/>
                      <a:gd name="T2" fmla="*/ 338 w 2736"/>
                      <a:gd name="T3" fmla="*/ 60 h 504"/>
                      <a:gd name="T4" fmla="*/ 695 w 2736"/>
                      <a:gd name="T5" fmla="*/ 8 h 504"/>
                      <a:gd name="T6" fmla="*/ 1070 w 2736"/>
                      <a:gd name="T7" fmla="*/ 8 h 504"/>
                      <a:gd name="T8" fmla="*/ 1064 w 2736"/>
                      <a:gd name="T9" fmla="*/ 37 h 504"/>
                      <a:gd name="T10" fmla="*/ 690 w 2736"/>
                      <a:gd name="T11" fmla="*/ 37 h 504"/>
                      <a:gd name="T12" fmla="*/ 256 w 2736"/>
                      <a:gd name="T13" fmla="*/ 104 h 504"/>
                      <a:gd name="T14" fmla="*/ 0 w 2736"/>
                      <a:gd name="T15" fmla="*/ 18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21233" name="Freeform 101"/>
                  <p:cNvSpPr>
                    <a:spLocks/>
                  </p:cNvSpPr>
                  <p:nvPr/>
                </p:nvSpPr>
                <p:spPr bwMode="hidden">
                  <a:xfrm rot="16782062" flipH="1">
                    <a:off x="1734" y="3898"/>
                    <a:ext cx="918" cy="473"/>
                  </a:xfrm>
                  <a:custGeom>
                    <a:avLst/>
                    <a:gdLst>
                      <a:gd name="T0" fmla="*/ 2 w 1769"/>
                      <a:gd name="T1" fmla="*/ 3 h 791"/>
                      <a:gd name="T2" fmla="*/ 131 w 1769"/>
                      <a:gd name="T3" fmla="*/ 20 h 791"/>
                      <a:gd name="T4" fmla="*/ 311 w 1769"/>
                      <a:gd name="T5" fmla="*/ 72 h 791"/>
                      <a:gd name="T6" fmla="*/ 434 w 1769"/>
                      <a:gd name="T7" fmla="*/ 154 h 791"/>
                      <a:gd name="T8" fmla="*/ 473 w 1769"/>
                      <a:gd name="T9" fmla="*/ 218 h 791"/>
                      <a:gd name="T10" fmla="*/ 455 w 1769"/>
                      <a:gd name="T11" fmla="*/ 282 h 791"/>
                      <a:gd name="T12" fmla="*/ 428 w 1769"/>
                      <a:gd name="T13" fmla="*/ 226 h 791"/>
                      <a:gd name="T14" fmla="*/ 374 w 1769"/>
                      <a:gd name="T15" fmla="*/ 162 h 791"/>
                      <a:gd name="T16" fmla="*/ 299 w 1769"/>
                      <a:gd name="T17" fmla="*/ 106 h 791"/>
                      <a:gd name="T18" fmla="*/ 157 w 1769"/>
                      <a:gd name="T19" fmla="*/ 54 h 791"/>
                      <a:gd name="T20" fmla="*/ 0 w 1769"/>
                      <a:gd name="T21" fmla="*/ 27 h 791"/>
                      <a:gd name="T22" fmla="*/ 2 w 1769"/>
                      <a:gd name="T23" fmla="*/ 3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endParaRPr lang="en-US"/>
                  </a:p>
                </p:txBody>
              </p:sp>
            </p:grpSp>
            <p:grpSp>
              <p:nvGrpSpPr>
                <p:cNvPr id="20628" name="Group 102"/>
                <p:cNvGrpSpPr>
                  <a:grpSpLocks/>
                </p:cNvGrpSpPr>
                <p:nvPr/>
              </p:nvGrpSpPr>
              <p:grpSpPr bwMode="auto">
                <a:xfrm>
                  <a:off x="4451" y="662"/>
                  <a:ext cx="442" cy="951"/>
                  <a:chOff x="3334" y="1717"/>
                  <a:chExt cx="1125" cy="2426"/>
                </a:xfrm>
              </p:grpSpPr>
              <p:sp>
                <p:nvSpPr>
                  <p:cNvPr id="21230" name="Freeform 103"/>
                  <p:cNvSpPr>
                    <a:spLocks/>
                  </p:cNvSpPr>
                  <p:nvPr/>
                </p:nvSpPr>
                <p:spPr bwMode="hidden">
                  <a:xfrm rot="3144576">
                    <a:off x="2628" y="2423"/>
                    <a:ext cx="1724" cy="312"/>
                  </a:xfrm>
                  <a:custGeom>
                    <a:avLst/>
                    <a:gdLst>
                      <a:gd name="T0" fmla="*/ 0 w 2736"/>
                      <a:gd name="T1" fmla="*/ 193 h 504"/>
                      <a:gd name="T2" fmla="*/ 343 w 2736"/>
                      <a:gd name="T3" fmla="*/ 64 h 504"/>
                      <a:gd name="T4" fmla="*/ 705 w 2736"/>
                      <a:gd name="T5" fmla="*/ 9 h 504"/>
                      <a:gd name="T6" fmla="*/ 1086 w 2736"/>
                      <a:gd name="T7" fmla="*/ 9 h 504"/>
                      <a:gd name="T8" fmla="*/ 1080 w 2736"/>
                      <a:gd name="T9" fmla="*/ 40 h 504"/>
                      <a:gd name="T10" fmla="*/ 701 w 2736"/>
                      <a:gd name="T11" fmla="*/ 40 h 504"/>
                      <a:gd name="T12" fmla="*/ 260 w 2736"/>
                      <a:gd name="T13" fmla="*/ 112 h 504"/>
                      <a:gd name="T14" fmla="*/ 0 w 2736"/>
                      <a:gd name="T15" fmla="*/ 193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p>
                    <a:endParaRPr lang="en-US"/>
                  </a:p>
                </p:txBody>
              </p:sp>
              <p:sp>
                <p:nvSpPr>
                  <p:cNvPr id="21231" name="Freeform 104"/>
                  <p:cNvSpPr>
                    <a:spLocks/>
                  </p:cNvSpPr>
                  <p:nvPr/>
                </p:nvSpPr>
                <p:spPr bwMode="hidden">
                  <a:xfrm rot="3144576">
                    <a:off x="3751" y="3436"/>
                    <a:ext cx="925" cy="490"/>
                  </a:xfrm>
                  <a:custGeom>
                    <a:avLst/>
                    <a:gdLst>
                      <a:gd name="T0" fmla="*/ 2 w 1769"/>
                      <a:gd name="T1" fmla="*/ 3 h 791"/>
                      <a:gd name="T2" fmla="*/ 133 w 1769"/>
                      <a:gd name="T3" fmla="*/ 22 h 791"/>
                      <a:gd name="T4" fmla="*/ 316 w 1769"/>
                      <a:gd name="T5" fmla="*/ 77 h 791"/>
                      <a:gd name="T6" fmla="*/ 440 w 1769"/>
                      <a:gd name="T7" fmla="*/ 166 h 791"/>
                      <a:gd name="T8" fmla="*/ 480 w 1769"/>
                      <a:gd name="T9" fmla="*/ 234 h 791"/>
                      <a:gd name="T10" fmla="*/ 462 w 1769"/>
                      <a:gd name="T11" fmla="*/ 302 h 791"/>
                      <a:gd name="T12" fmla="*/ 435 w 1769"/>
                      <a:gd name="T13" fmla="*/ 243 h 791"/>
                      <a:gd name="T14" fmla="*/ 380 w 1769"/>
                      <a:gd name="T15" fmla="*/ 174 h 791"/>
                      <a:gd name="T16" fmla="*/ 303 w 1769"/>
                      <a:gd name="T17" fmla="*/ 113 h 791"/>
                      <a:gd name="T18" fmla="*/ 159 w 1769"/>
                      <a:gd name="T19" fmla="*/ 58 h 791"/>
                      <a:gd name="T20" fmla="*/ 0 w 1769"/>
                      <a:gd name="T21" fmla="*/ 29 h 791"/>
                      <a:gd name="T22" fmla="*/ 2 w 1769"/>
                      <a:gd name="T23" fmla="*/ 3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endParaRPr lang="en-US"/>
                  </a:p>
                </p:txBody>
              </p:sp>
            </p:grpSp>
            <p:grpSp>
              <p:nvGrpSpPr>
                <p:cNvPr id="20629" name="Group 105"/>
                <p:cNvGrpSpPr>
                  <a:grpSpLocks/>
                </p:cNvGrpSpPr>
                <p:nvPr/>
              </p:nvGrpSpPr>
              <p:grpSpPr bwMode="auto">
                <a:xfrm>
                  <a:off x="4391" y="721"/>
                  <a:ext cx="347" cy="951"/>
                  <a:chOff x="3181" y="1866"/>
                  <a:chExt cx="883" cy="2426"/>
                </a:xfrm>
              </p:grpSpPr>
              <p:sp>
                <p:nvSpPr>
                  <p:cNvPr id="21228" name="Freeform 106"/>
                  <p:cNvSpPr>
                    <a:spLocks/>
                  </p:cNvSpPr>
                  <p:nvPr/>
                </p:nvSpPr>
                <p:spPr bwMode="hidden">
                  <a:xfrm rot="3745735">
                    <a:off x="2506" y="2541"/>
                    <a:ext cx="1650" cy="299"/>
                  </a:xfrm>
                  <a:custGeom>
                    <a:avLst/>
                    <a:gdLst>
                      <a:gd name="T0" fmla="*/ 0 w 2736"/>
                      <a:gd name="T1" fmla="*/ 177 h 504"/>
                      <a:gd name="T2" fmla="*/ 314 w 2736"/>
                      <a:gd name="T3" fmla="*/ 59 h 504"/>
                      <a:gd name="T4" fmla="*/ 646 w 2736"/>
                      <a:gd name="T5" fmla="*/ 8 h 504"/>
                      <a:gd name="T6" fmla="*/ 995 w 2736"/>
                      <a:gd name="T7" fmla="*/ 8 h 504"/>
                      <a:gd name="T8" fmla="*/ 989 w 2736"/>
                      <a:gd name="T9" fmla="*/ 36 h 504"/>
                      <a:gd name="T10" fmla="*/ 642 w 2736"/>
                      <a:gd name="T11" fmla="*/ 36 h 504"/>
                      <a:gd name="T12" fmla="*/ 238 w 2736"/>
                      <a:gd name="T13" fmla="*/ 103 h 504"/>
                      <a:gd name="T14" fmla="*/ 0 w 2736"/>
                      <a:gd name="T15" fmla="*/ 17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p>
                    <a:endParaRPr lang="en-US"/>
                  </a:p>
                </p:txBody>
              </p:sp>
              <p:sp>
                <p:nvSpPr>
                  <p:cNvPr id="21229" name="Freeform 107"/>
                  <p:cNvSpPr>
                    <a:spLocks/>
                  </p:cNvSpPr>
                  <p:nvPr/>
                </p:nvSpPr>
                <p:spPr bwMode="hidden">
                  <a:xfrm rot="3745735">
                    <a:off x="3387" y="3615"/>
                    <a:ext cx="885" cy="469"/>
                  </a:xfrm>
                  <a:custGeom>
                    <a:avLst/>
                    <a:gdLst>
                      <a:gd name="T0" fmla="*/ 2 w 1769"/>
                      <a:gd name="T1" fmla="*/ 3 h 791"/>
                      <a:gd name="T2" fmla="*/ 122 w 1769"/>
                      <a:gd name="T3" fmla="*/ 20 h 791"/>
                      <a:gd name="T4" fmla="*/ 290 w 1769"/>
                      <a:gd name="T5" fmla="*/ 71 h 791"/>
                      <a:gd name="T6" fmla="*/ 403 w 1769"/>
                      <a:gd name="T7" fmla="*/ 152 h 791"/>
                      <a:gd name="T8" fmla="*/ 439 w 1769"/>
                      <a:gd name="T9" fmla="*/ 214 h 791"/>
                      <a:gd name="T10" fmla="*/ 423 w 1769"/>
                      <a:gd name="T11" fmla="*/ 277 h 791"/>
                      <a:gd name="T12" fmla="*/ 398 w 1769"/>
                      <a:gd name="T13" fmla="*/ 222 h 791"/>
                      <a:gd name="T14" fmla="*/ 348 w 1769"/>
                      <a:gd name="T15" fmla="*/ 159 h 791"/>
                      <a:gd name="T16" fmla="*/ 278 w 1769"/>
                      <a:gd name="T17" fmla="*/ 104 h 791"/>
                      <a:gd name="T18" fmla="*/ 146 w 1769"/>
                      <a:gd name="T19" fmla="*/ 53 h 791"/>
                      <a:gd name="T20" fmla="*/ 0 w 1769"/>
                      <a:gd name="T21" fmla="*/ 27 h 791"/>
                      <a:gd name="T22" fmla="*/ 2 w 1769"/>
                      <a:gd name="T23" fmla="*/ 3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endParaRPr lang="en-US"/>
                  </a:p>
                </p:txBody>
              </p:sp>
            </p:grpSp>
            <p:grpSp>
              <p:nvGrpSpPr>
                <p:cNvPr id="20652" name="Group 108"/>
                <p:cNvGrpSpPr>
                  <a:grpSpLocks/>
                </p:cNvGrpSpPr>
                <p:nvPr/>
              </p:nvGrpSpPr>
              <p:grpSpPr bwMode="auto">
                <a:xfrm>
                  <a:off x="4323" y="767"/>
                  <a:ext cx="243" cy="935"/>
                  <a:chOff x="3006" y="1983"/>
                  <a:chExt cx="619" cy="2386"/>
                </a:xfrm>
              </p:grpSpPr>
              <p:sp>
                <p:nvSpPr>
                  <p:cNvPr id="21226" name="Freeform 109"/>
                  <p:cNvSpPr>
                    <a:spLocks/>
                  </p:cNvSpPr>
                  <p:nvPr/>
                </p:nvSpPr>
                <p:spPr bwMode="hidden">
                  <a:xfrm rot="4286818">
                    <a:off x="2328" y="2661"/>
                    <a:ext cx="1601" cy="246"/>
                  </a:xfrm>
                  <a:custGeom>
                    <a:avLst/>
                    <a:gdLst>
                      <a:gd name="T0" fmla="*/ 0 w 2736"/>
                      <a:gd name="T1" fmla="*/ 120 h 504"/>
                      <a:gd name="T2" fmla="*/ 296 w 2736"/>
                      <a:gd name="T3" fmla="*/ 40 h 504"/>
                      <a:gd name="T4" fmla="*/ 608 w 2736"/>
                      <a:gd name="T5" fmla="*/ 6 h 504"/>
                      <a:gd name="T6" fmla="*/ 937 w 2736"/>
                      <a:gd name="T7" fmla="*/ 6 h 504"/>
                      <a:gd name="T8" fmla="*/ 932 w 2736"/>
                      <a:gd name="T9" fmla="*/ 24 h 504"/>
                      <a:gd name="T10" fmla="*/ 604 w 2736"/>
                      <a:gd name="T11" fmla="*/ 24 h 504"/>
                      <a:gd name="T12" fmla="*/ 224 w 2736"/>
                      <a:gd name="T13" fmla="*/ 70 h 504"/>
                      <a:gd name="T14" fmla="*/ 0 w 2736"/>
                      <a:gd name="T15" fmla="*/ 12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p>
                    <a:endParaRPr lang="en-US"/>
                  </a:p>
                </p:txBody>
              </p:sp>
              <p:sp>
                <p:nvSpPr>
                  <p:cNvPr id="21227" name="Freeform 110"/>
                  <p:cNvSpPr>
                    <a:spLocks/>
                  </p:cNvSpPr>
                  <p:nvPr/>
                </p:nvSpPr>
                <p:spPr bwMode="hidden">
                  <a:xfrm rot="4286818">
                    <a:off x="3002" y="3747"/>
                    <a:ext cx="859" cy="386"/>
                  </a:xfrm>
                  <a:custGeom>
                    <a:avLst/>
                    <a:gdLst>
                      <a:gd name="T0" fmla="*/ 1 w 1769"/>
                      <a:gd name="T1" fmla="*/ 2 h 791"/>
                      <a:gd name="T2" fmla="*/ 115 w 1769"/>
                      <a:gd name="T3" fmla="*/ 13 h 791"/>
                      <a:gd name="T4" fmla="*/ 273 w 1769"/>
                      <a:gd name="T5" fmla="*/ 48 h 791"/>
                      <a:gd name="T6" fmla="*/ 380 w 1769"/>
                      <a:gd name="T7" fmla="*/ 103 h 791"/>
                      <a:gd name="T8" fmla="*/ 414 w 1769"/>
                      <a:gd name="T9" fmla="*/ 145 h 791"/>
                      <a:gd name="T10" fmla="*/ 398 w 1769"/>
                      <a:gd name="T11" fmla="*/ 187 h 791"/>
                      <a:gd name="T12" fmla="*/ 375 w 1769"/>
                      <a:gd name="T13" fmla="*/ 150 h 791"/>
                      <a:gd name="T14" fmla="*/ 327 w 1769"/>
                      <a:gd name="T15" fmla="*/ 108 h 791"/>
                      <a:gd name="T16" fmla="*/ 262 w 1769"/>
                      <a:gd name="T17" fmla="*/ 70 h 791"/>
                      <a:gd name="T18" fmla="*/ 137 w 1769"/>
                      <a:gd name="T19" fmla="*/ 36 h 791"/>
                      <a:gd name="T20" fmla="*/ 0 w 1769"/>
                      <a:gd name="T21" fmla="*/ 18 h 791"/>
                      <a:gd name="T22" fmla="*/ 1 w 1769"/>
                      <a:gd name="T23" fmla="*/ 2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a:effectLst/>
                </p:spPr>
                <p:txBody>
                  <a:bodyPr wrap="none" anchor="ctr"/>
                  <a:lstStyle/>
                  <a:p>
                    <a:endParaRPr lang="en-US"/>
                  </a:p>
                </p:txBody>
              </p:sp>
            </p:grpSp>
            <p:grpSp>
              <p:nvGrpSpPr>
                <p:cNvPr id="20653" name="Group 111"/>
                <p:cNvGrpSpPr>
                  <a:grpSpLocks/>
                </p:cNvGrpSpPr>
                <p:nvPr/>
              </p:nvGrpSpPr>
              <p:grpSpPr bwMode="auto">
                <a:xfrm>
                  <a:off x="4249" y="813"/>
                  <a:ext cx="159" cy="870"/>
                  <a:chOff x="2819" y="2101"/>
                  <a:chExt cx="405" cy="2219"/>
                </a:xfrm>
              </p:grpSpPr>
              <p:sp>
                <p:nvSpPr>
                  <p:cNvPr id="21224" name="Freeform 112"/>
                  <p:cNvSpPr>
                    <a:spLocks/>
                  </p:cNvSpPr>
                  <p:nvPr/>
                </p:nvSpPr>
                <p:spPr bwMode="hidden">
                  <a:xfrm rot="4898956">
                    <a:off x="2206" y="2714"/>
                    <a:ext cx="1471" cy="246"/>
                  </a:xfrm>
                  <a:custGeom>
                    <a:avLst/>
                    <a:gdLst>
                      <a:gd name="T0" fmla="*/ 0 w 2736"/>
                      <a:gd name="T1" fmla="*/ 120 h 504"/>
                      <a:gd name="T2" fmla="*/ 250 w 2736"/>
                      <a:gd name="T3" fmla="*/ 40 h 504"/>
                      <a:gd name="T4" fmla="*/ 513 w 2736"/>
                      <a:gd name="T5" fmla="*/ 6 h 504"/>
                      <a:gd name="T6" fmla="*/ 791 w 2736"/>
                      <a:gd name="T7" fmla="*/ 6 h 504"/>
                      <a:gd name="T8" fmla="*/ 786 w 2736"/>
                      <a:gd name="T9" fmla="*/ 24 h 504"/>
                      <a:gd name="T10" fmla="*/ 510 w 2736"/>
                      <a:gd name="T11" fmla="*/ 24 h 504"/>
                      <a:gd name="T12" fmla="*/ 189 w 2736"/>
                      <a:gd name="T13" fmla="*/ 70 h 504"/>
                      <a:gd name="T14" fmla="*/ 0 w 2736"/>
                      <a:gd name="T15" fmla="*/ 12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p>
                    <a:endParaRPr lang="en-US"/>
                  </a:p>
                </p:txBody>
              </p:sp>
              <p:sp>
                <p:nvSpPr>
                  <p:cNvPr id="21225" name="Freeform 113"/>
                  <p:cNvSpPr>
                    <a:spLocks/>
                  </p:cNvSpPr>
                  <p:nvPr/>
                </p:nvSpPr>
                <p:spPr bwMode="hidden">
                  <a:xfrm rot="4898956">
                    <a:off x="2636" y="3732"/>
                    <a:ext cx="790" cy="386"/>
                  </a:xfrm>
                  <a:custGeom>
                    <a:avLst/>
                    <a:gdLst>
                      <a:gd name="T0" fmla="*/ 1 w 1769"/>
                      <a:gd name="T1" fmla="*/ 2 h 791"/>
                      <a:gd name="T2" fmla="*/ 97 w 1769"/>
                      <a:gd name="T3" fmla="*/ 13 h 791"/>
                      <a:gd name="T4" fmla="*/ 231 w 1769"/>
                      <a:gd name="T5" fmla="*/ 48 h 791"/>
                      <a:gd name="T6" fmla="*/ 321 w 1769"/>
                      <a:gd name="T7" fmla="*/ 103 h 791"/>
                      <a:gd name="T8" fmla="*/ 350 w 1769"/>
                      <a:gd name="T9" fmla="*/ 145 h 791"/>
                      <a:gd name="T10" fmla="*/ 337 w 1769"/>
                      <a:gd name="T11" fmla="*/ 187 h 791"/>
                      <a:gd name="T12" fmla="*/ 317 w 1769"/>
                      <a:gd name="T13" fmla="*/ 150 h 791"/>
                      <a:gd name="T14" fmla="*/ 277 w 1769"/>
                      <a:gd name="T15" fmla="*/ 108 h 791"/>
                      <a:gd name="T16" fmla="*/ 221 w 1769"/>
                      <a:gd name="T17" fmla="*/ 70 h 791"/>
                      <a:gd name="T18" fmla="*/ 116 w 1769"/>
                      <a:gd name="T19" fmla="*/ 36 h 791"/>
                      <a:gd name="T20" fmla="*/ 0 w 1769"/>
                      <a:gd name="T21" fmla="*/ 18 h 791"/>
                      <a:gd name="T22" fmla="*/ 1 w 1769"/>
                      <a:gd name="T23" fmla="*/ 2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a:effectLst/>
                </p:spPr>
                <p:txBody>
                  <a:bodyPr wrap="none" anchor="ctr"/>
                  <a:lstStyle/>
                  <a:p>
                    <a:endParaRPr lang="en-US"/>
                  </a:p>
                </p:txBody>
              </p:sp>
            </p:grpSp>
            <p:grpSp>
              <p:nvGrpSpPr>
                <p:cNvPr id="20654" name="Group 114"/>
                <p:cNvGrpSpPr>
                  <a:grpSpLocks/>
                </p:cNvGrpSpPr>
                <p:nvPr/>
              </p:nvGrpSpPr>
              <p:grpSpPr bwMode="auto">
                <a:xfrm>
                  <a:off x="4045" y="826"/>
                  <a:ext cx="167" cy="857"/>
                  <a:chOff x="2287" y="2135"/>
                  <a:chExt cx="426" cy="2185"/>
                </a:xfrm>
              </p:grpSpPr>
              <p:sp>
                <p:nvSpPr>
                  <p:cNvPr id="21222" name="Freeform 115"/>
                  <p:cNvSpPr>
                    <a:spLocks/>
                  </p:cNvSpPr>
                  <p:nvPr/>
                </p:nvSpPr>
                <p:spPr bwMode="hidden">
                  <a:xfrm rot="5755659">
                    <a:off x="1900" y="2760"/>
                    <a:ext cx="1437" cy="188"/>
                  </a:xfrm>
                  <a:custGeom>
                    <a:avLst/>
                    <a:gdLst>
                      <a:gd name="T0" fmla="*/ 0 w 2736"/>
                      <a:gd name="T1" fmla="*/ 70 h 504"/>
                      <a:gd name="T2" fmla="*/ 238 w 2736"/>
                      <a:gd name="T3" fmla="*/ 24 h 504"/>
                      <a:gd name="T4" fmla="*/ 490 w 2736"/>
                      <a:gd name="T5" fmla="*/ 3 h 504"/>
                      <a:gd name="T6" fmla="*/ 755 w 2736"/>
                      <a:gd name="T7" fmla="*/ 3 h 504"/>
                      <a:gd name="T8" fmla="*/ 751 w 2736"/>
                      <a:gd name="T9" fmla="*/ 14 h 504"/>
                      <a:gd name="T10" fmla="*/ 486 w 2736"/>
                      <a:gd name="T11" fmla="*/ 14 h 504"/>
                      <a:gd name="T12" fmla="*/ 180 w 2736"/>
                      <a:gd name="T13" fmla="*/ 41 h 504"/>
                      <a:gd name="T14" fmla="*/ 0 w 2736"/>
                      <a:gd name="T15" fmla="*/ 7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5400000" scaled="1"/>
                  </a:gradFill>
                  <a:ln w="9525">
                    <a:noFill/>
                    <a:round/>
                    <a:headEnd/>
                    <a:tailEnd/>
                  </a:ln>
                  <a:effectLst/>
                </p:spPr>
                <p:txBody>
                  <a:bodyPr wrap="none" anchor="ctr"/>
                  <a:lstStyle/>
                  <a:p>
                    <a:endParaRPr lang="en-US"/>
                  </a:p>
                </p:txBody>
              </p:sp>
              <p:sp>
                <p:nvSpPr>
                  <p:cNvPr id="21223" name="Freeform 116"/>
                  <p:cNvSpPr>
                    <a:spLocks/>
                  </p:cNvSpPr>
                  <p:nvPr/>
                </p:nvSpPr>
                <p:spPr bwMode="hidden">
                  <a:xfrm rot="5755659">
                    <a:off x="2049" y="3787"/>
                    <a:ext cx="771" cy="295"/>
                  </a:xfrm>
                  <a:custGeom>
                    <a:avLst/>
                    <a:gdLst>
                      <a:gd name="T0" fmla="*/ 1 w 1769"/>
                      <a:gd name="T1" fmla="*/ 1 h 791"/>
                      <a:gd name="T2" fmla="*/ 92 w 1769"/>
                      <a:gd name="T3" fmla="*/ 8 h 791"/>
                      <a:gd name="T4" fmla="*/ 220 w 1769"/>
                      <a:gd name="T5" fmla="*/ 28 h 791"/>
                      <a:gd name="T6" fmla="*/ 306 w 1769"/>
                      <a:gd name="T7" fmla="*/ 60 h 791"/>
                      <a:gd name="T8" fmla="*/ 333 w 1769"/>
                      <a:gd name="T9" fmla="*/ 85 h 791"/>
                      <a:gd name="T10" fmla="*/ 321 w 1769"/>
                      <a:gd name="T11" fmla="*/ 110 h 791"/>
                      <a:gd name="T12" fmla="*/ 302 w 1769"/>
                      <a:gd name="T13" fmla="*/ 88 h 791"/>
                      <a:gd name="T14" fmla="*/ 264 w 1769"/>
                      <a:gd name="T15" fmla="*/ 63 h 791"/>
                      <a:gd name="T16" fmla="*/ 211 w 1769"/>
                      <a:gd name="T17" fmla="*/ 41 h 791"/>
                      <a:gd name="T18" fmla="*/ 110 w 1769"/>
                      <a:gd name="T19" fmla="*/ 21 h 791"/>
                      <a:gd name="T20" fmla="*/ 0 w 1769"/>
                      <a:gd name="T21" fmla="*/ 10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a:effectLst/>
                </p:spPr>
                <p:txBody>
                  <a:bodyPr wrap="none" anchor="ctr"/>
                  <a:lstStyle/>
                  <a:p>
                    <a:endParaRPr lang="en-US"/>
                  </a:p>
                </p:txBody>
              </p:sp>
            </p:grpSp>
          </p:grpSp>
          <p:sp>
            <p:nvSpPr>
              <p:cNvPr id="21166" name="Freeform 117"/>
              <p:cNvSpPr>
                <a:spLocks/>
              </p:cNvSpPr>
              <p:nvPr/>
            </p:nvSpPr>
            <p:spPr bwMode="hidden">
              <a:xfrm flipH="1">
                <a:off x="3873" y="934"/>
                <a:ext cx="191" cy="580"/>
              </a:xfrm>
              <a:custGeom>
                <a:avLst/>
                <a:gdLst>
                  <a:gd name="T0" fmla="*/ 0 w 776"/>
                  <a:gd name="T1" fmla="*/ 4 h 2368"/>
                  <a:gd name="T2" fmla="*/ 15 w 776"/>
                  <a:gd name="T3" fmla="*/ 1 h 2368"/>
                  <a:gd name="T4" fmla="*/ 6 w 776"/>
                  <a:gd name="T5" fmla="*/ 10 h 2368"/>
                  <a:gd name="T6" fmla="*/ 20 w 776"/>
                  <a:gd name="T7" fmla="*/ 10 h 2368"/>
                  <a:gd name="T8" fmla="*/ 12 w 776"/>
                  <a:gd name="T9" fmla="*/ 18 h 2368"/>
                  <a:gd name="T10" fmla="*/ 23 w 776"/>
                  <a:gd name="T11" fmla="*/ 21 h 2368"/>
                  <a:gd name="T12" fmla="*/ 17 w 776"/>
                  <a:gd name="T13" fmla="*/ 27 h 2368"/>
                  <a:gd name="T14" fmla="*/ 29 w 776"/>
                  <a:gd name="T15" fmla="*/ 30 h 2368"/>
                  <a:gd name="T16" fmla="*/ 23 w 776"/>
                  <a:gd name="T17" fmla="*/ 36 h 2368"/>
                  <a:gd name="T18" fmla="*/ 32 w 776"/>
                  <a:gd name="T19" fmla="*/ 38 h 2368"/>
                  <a:gd name="T20" fmla="*/ 29 w 776"/>
                  <a:gd name="T21" fmla="*/ 44 h 2368"/>
                  <a:gd name="T22" fmla="*/ 35 w 776"/>
                  <a:gd name="T23" fmla="*/ 50 h 2368"/>
                  <a:gd name="T24" fmla="*/ 35 w 776"/>
                  <a:gd name="T25" fmla="*/ 56 h 2368"/>
                  <a:gd name="T26" fmla="*/ 41 w 776"/>
                  <a:gd name="T27" fmla="*/ 64 h 2368"/>
                  <a:gd name="T28" fmla="*/ 38 w 776"/>
                  <a:gd name="T29" fmla="*/ 73 h 2368"/>
                  <a:gd name="T30" fmla="*/ 44 w 776"/>
                  <a:gd name="T31" fmla="*/ 79 h 2368"/>
                  <a:gd name="T32" fmla="*/ 41 w 776"/>
                  <a:gd name="T33" fmla="*/ 87 h 2368"/>
                  <a:gd name="T34" fmla="*/ 44 w 776"/>
                  <a:gd name="T35" fmla="*/ 96 h 2368"/>
                  <a:gd name="T36" fmla="*/ 41 w 776"/>
                  <a:gd name="T37" fmla="*/ 102 h 2368"/>
                  <a:gd name="T38" fmla="*/ 47 w 776"/>
                  <a:gd name="T39" fmla="*/ 110 h 2368"/>
                  <a:gd name="T40" fmla="*/ 44 w 776"/>
                  <a:gd name="T41" fmla="*/ 119 h 2368"/>
                  <a:gd name="T42" fmla="*/ 47 w 776"/>
                  <a:gd name="T43" fmla="*/ 131 h 2368"/>
                  <a:gd name="T44" fmla="*/ 44 w 776"/>
                  <a:gd name="T45" fmla="*/ 133 h 2368"/>
                  <a:gd name="T46" fmla="*/ 47 w 776"/>
                  <a:gd name="T47" fmla="*/ 142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ffectLst/>
            </p:spPr>
            <p:txBody>
              <a:bodyPr wrap="none" anchor="ctr"/>
              <a:lstStyle/>
              <a:p>
                <a:endParaRPr lang="en-US"/>
              </a:p>
            </p:txBody>
          </p:sp>
          <p:sp>
            <p:nvSpPr>
              <p:cNvPr id="21167" name="Arc 118"/>
              <p:cNvSpPr>
                <a:spLocks/>
              </p:cNvSpPr>
              <p:nvPr/>
            </p:nvSpPr>
            <p:spPr bwMode="hidden">
              <a:xfrm flipH="1">
                <a:off x="3528" y="726"/>
                <a:ext cx="833" cy="903"/>
              </a:xfrm>
              <a:custGeom>
                <a:avLst/>
                <a:gdLst>
                  <a:gd name="T0" fmla="*/ 8 w 21600"/>
                  <a:gd name="T1" fmla="*/ 0 h 21602"/>
                  <a:gd name="T2" fmla="*/ 32 w 21600"/>
                  <a:gd name="T3" fmla="*/ 38 h 21602"/>
                  <a:gd name="T4" fmla="*/ 0 w 21600"/>
                  <a:gd name="T5" fmla="*/ 37 h 21602"/>
                  <a:gd name="T6" fmla="*/ 0 60000 65536"/>
                  <a:gd name="T7" fmla="*/ 0 60000 65536"/>
                  <a:gd name="T8" fmla="*/ 0 60000 65536"/>
                </a:gdLst>
                <a:ahLst/>
                <a:cxnLst>
                  <a:cxn ang="T6">
                    <a:pos x="T0" y="T1"/>
                  </a:cxn>
                  <a:cxn ang="T7">
                    <a:pos x="T2" y="T3"/>
                  </a:cxn>
                  <a:cxn ang="T8">
                    <a:pos x="T4" y="T5"/>
                  </a:cxn>
                </a:cxnLst>
                <a:rect l="0" t="0" r="r" b="b"/>
                <a:pathLst>
                  <a:path w="21600" h="21602" fill="none" extrusionOk="0">
                    <a:moveTo>
                      <a:pt x="5466" y="0"/>
                    </a:moveTo>
                    <a:cubicBezTo>
                      <a:pt x="14970" y="2486"/>
                      <a:pt x="21600" y="11073"/>
                      <a:pt x="21600" y="20897"/>
                    </a:cubicBezTo>
                    <a:cubicBezTo>
                      <a:pt x="21600" y="21132"/>
                      <a:pt x="21596" y="21367"/>
                      <a:pt x="21588" y="21601"/>
                    </a:cubicBezTo>
                  </a:path>
                  <a:path w="21600" h="21602" stroke="0" extrusionOk="0">
                    <a:moveTo>
                      <a:pt x="5466" y="0"/>
                    </a:moveTo>
                    <a:cubicBezTo>
                      <a:pt x="14970" y="2486"/>
                      <a:pt x="21600" y="11073"/>
                      <a:pt x="21600" y="20897"/>
                    </a:cubicBezTo>
                    <a:cubicBezTo>
                      <a:pt x="21600" y="21132"/>
                      <a:pt x="21596" y="21367"/>
                      <a:pt x="21588" y="21601"/>
                    </a:cubicBezTo>
                    <a:lnTo>
                      <a:pt x="0" y="20897"/>
                    </a:lnTo>
                    <a:lnTo>
                      <a:pt x="5466" y="0"/>
                    </a:lnTo>
                    <a:close/>
                  </a:path>
                </a:pathLst>
              </a:custGeom>
              <a:noFill/>
              <a:ln w="9525">
                <a:solidFill>
                  <a:schemeClr val="folHlink"/>
                </a:solidFill>
                <a:round/>
                <a:headEnd/>
                <a:tailEnd/>
              </a:ln>
              <a:effectLst/>
            </p:spPr>
            <p:txBody>
              <a:bodyPr wrap="none" anchor="ctr"/>
              <a:lstStyle/>
              <a:p>
                <a:endParaRPr lang="en-US"/>
              </a:p>
            </p:txBody>
          </p:sp>
          <p:sp>
            <p:nvSpPr>
              <p:cNvPr id="21168" name="Arc 119"/>
              <p:cNvSpPr>
                <a:spLocks/>
              </p:cNvSpPr>
              <p:nvPr/>
            </p:nvSpPr>
            <p:spPr bwMode="hidden">
              <a:xfrm flipV="1">
                <a:off x="4278" y="179"/>
                <a:ext cx="1007" cy="802"/>
              </a:xfrm>
              <a:custGeom>
                <a:avLst/>
                <a:gdLst>
                  <a:gd name="T0" fmla="*/ 28 w 36729"/>
                  <a:gd name="T1" fmla="*/ 14 h 21600"/>
                  <a:gd name="T2" fmla="*/ 0 w 36729"/>
                  <a:gd name="T3" fmla="*/ 17 h 21600"/>
                  <a:gd name="T4" fmla="*/ 13 w 36729"/>
                  <a:gd name="T5" fmla="*/ 0 h 21600"/>
                  <a:gd name="T6" fmla="*/ 0 60000 65536"/>
                  <a:gd name="T7" fmla="*/ 0 60000 65536"/>
                  <a:gd name="T8" fmla="*/ 0 60000 65536"/>
                </a:gdLst>
                <a:ahLst/>
                <a:cxnLst>
                  <a:cxn ang="T6">
                    <a:pos x="T0" y="T1"/>
                  </a:cxn>
                  <a:cxn ang="T7">
                    <a:pos x="T2" y="T3"/>
                  </a:cxn>
                  <a:cxn ang="T8">
                    <a:pos x="T4" y="T5"/>
                  </a:cxn>
                </a:cxnLst>
                <a:rect l="0" t="0" r="r" b="b"/>
                <a:pathLst>
                  <a:path w="36729" h="21600" fill="none" extrusionOk="0">
                    <a:moveTo>
                      <a:pt x="36729" y="10451"/>
                    </a:moveTo>
                    <a:cubicBezTo>
                      <a:pt x="32926" y="17330"/>
                      <a:pt x="25686" y="21599"/>
                      <a:pt x="17826" y="21599"/>
                    </a:cubicBezTo>
                    <a:cubicBezTo>
                      <a:pt x="10696" y="21599"/>
                      <a:pt x="4025" y="18081"/>
                      <a:pt x="-1" y="12197"/>
                    </a:cubicBezTo>
                  </a:path>
                  <a:path w="36729" h="21600" stroke="0" extrusionOk="0">
                    <a:moveTo>
                      <a:pt x="36729" y="10451"/>
                    </a:moveTo>
                    <a:cubicBezTo>
                      <a:pt x="32926" y="17330"/>
                      <a:pt x="25686" y="21599"/>
                      <a:pt x="17826" y="21599"/>
                    </a:cubicBezTo>
                    <a:cubicBezTo>
                      <a:pt x="10696" y="21599"/>
                      <a:pt x="4025" y="18081"/>
                      <a:pt x="-1" y="12197"/>
                    </a:cubicBezTo>
                    <a:lnTo>
                      <a:pt x="17826" y="0"/>
                    </a:lnTo>
                    <a:lnTo>
                      <a:pt x="36729" y="10451"/>
                    </a:lnTo>
                    <a:close/>
                  </a:path>
                </a:pathLst>
              </a:custGeom>
              <a:noFill/>
              <a:ln w="9525">
                <a:solidFill>
                  <a:schemeClr val="accent1"/>
                </a:solidFill>
                <a:round/>
                <a:headEnd/>
                <a:tailEnd/>
              </a:ln>
              <a:effectLst/>
            </p:spPr>
            <p:txBody>
              <a:bodyPr wrap="none" anchor="ctr"/>
              <a:lstStyle/>
              <a:p>
                <a:endParaRPr lang="en-US"/>
              </a:p>
            </p:txBody>
          </p:sp>
          <p:sp>
            <p:nvSpPr>
              <p:cNvPr id="21169" name="Arc 120"/>
              <p:cNvSpPr>
                <a:spLocks/>
              </p:cNvSpPr>
              <p:nvPr/>
            </p:nvSpPr>
            <p:spPr bwMode="hidden">
              <a:xfrm flipH="1">
                <a:off x="3612" y="580"/>
                <a:ext cx="487" cy="933"/>
              </a:xfrm>
              <a:custGeom>
                <a:avLst/>
                <a:gdLst>
                  <a:gd name="T0" fmla="*/ 0 w 28940"/>
                  <a:gd name="T1" fmla="*/ 2 h 22305"/>
                  <a:gd name="T2" fmla="*/ 8 w 28940"/>
                  <a:gd name="T3" fmla="*/ 39 h 22305"/>
                  <a:gd name="T4" fmla="*/ 2 w 28940"/>
                  <a:gd name="T5" fmla="*/ 38 h 22305"/>
                  <a:gd name="T6" fmla="*/ 0 60000 65536"/>
                  <a:gd name="T7" fmla="*/ 0 60000 65536"/>
                  <a:gd name="T8" fmla="*/ 0 60000 65536"/>
                </a:gdLst>
                <a:ahLst/>
                <a:cxnLst>
                  <a:cxn ang="T6">
                    <a:pos x="T0" y="T1"/>
                  </a:cxn>
                  <a:cxn ang="T7">
                    <a:pos x="T2" y="T3"/>
                  </a:cxn>
                  <a:cxn ang="T8">
                    <a:pos x="T4" y="T5"/>
                  </a:cxn>
                </a:cxnLst>
                <a:rect l="0" t="0" r="r" b="b"/>
                <a:pathLst>
                  <a:path w="28940" h="22305" fill="none" extrusionOk="0">
                    <a:moveTo>
                      <a:pt x="0" y="1285"/>
                    </a:moveTo>
                    <a:cubicBezTo>
                      <a:pt x="2353" y="434"/>
                      <a:pt x="4837" y="0"/>
                      <a:pt x="7340" y="0"/>
                    </a:cubicBezTo>
                    <a:cubicBezTo>
                      <a:pt x="19269" y="0"/>
                      <a:pt x="28940" y="9670"/>
                      <a:pt x="28940" y="21600"/>
                    </a:cubicBezTo>
                    <a:cubicBezTo>
                      <a:pt x="28940" y="21835"/>
                      <a:pt x="28936" y="22070"/>
                      <a:pt x="28928" y="22304"/>
                    </a:cubicBezTo>
                  </a:path>
                  <a:path w="28940" h="22305" stroke="0" extrusionOk="0">
                    <a:moveTo>
                      <a:pt x="0" y="1285"/>
                    </a:moveTo>
                    <a:cubicBezTo>
                      <a:pt x="2353" y="434"/>
                      <a:pt x="4837" y="0"/>
                      <a:pt x="7340" y="0"/>
                    </a:cubicBezTo>
                    <a:cubicBezTo>
                      <a:pt x="19269" y="0"/>
                      <a:pt x="28940" y="9670"/>
                      <a:pt x="28940" y="21600"/>
                    </a:cubicBezTo>
                    <a:cubicBezTo>
                      <a:pt x="28940" y="21835"/>
                      <a:pt x="28936" y="22070"/>
                      <a:pt x="28928" y="22304"/>
                    </a:cubicBezTo>
                    <a:lnTo>
                      <a:pt x="7340" y="21600"/>
                    </a:lnTo>
                    <a:lnTo>
                      <a:pt x="0" y="1285"/>
                    </a:lnTo>
                    <a:close/>
                  </a:path>
                </a:pathLst>
              </a:custGeom>
              <a:noFill/>
              <a:ln w="9525">
                <a:solidFill>
                  <a:schemeClr val="accent1"/>
                </a:solidFill>
                <a:round/>
                <a:headEnd/>
                <a:tailEnd/>
              </a:ln>
              <a:effectLst/>
            </p:spPr>
            <p:txBody>
              <a:bodyPr wrap="none" anchor="ctr"/>
              <a:lstStyle/>
              <a:p>
                <a:endParaRPr lang="en-US"/>
              </a:p>
            </p:txBody>
          </p:sp>
          <p:sp>
            <p:nvSpPr>
              <p:cNvPr id="21170" name="Arc 121"/>
              <p:cNvSpPr>
                <a:spLocks/>
              </p:cNvSpPr>
              <p:nvPr/>
            </p:nvSpPr>
            <p:spPr bwMode="hidden">
              <a:xfrm flipH="1">
                <a:off x="3267" y="628"/>
                <a:ext cx="791" cy="932"/>
              </a:xfrm>
              <a:custGeom>
                <a:avLst/>
                <a:gdLst>
                  <a:gd name="T0" fmla="*/ 0 w 30473"/>
                  <a:gd name="T1" fmla="*/ 3 h 22305"/>
                  <a:gd name="T2" fmla="*/ 21 w 30473"/>
                  <a:gd name="T3" fmla="*/ 39 h 22305"/>
                  <a:gd name="T4" fmla="*/ 6 w 30473"/>
                  <a:gd name="T5" fmla="*/ 38 h 22305"/>
                  <a:gd name="T6" fmla="*/ 0 60000 65536"/>
                  <a:gd name="T7" fmla="*/ 0 60000 65536"/>
                  <a:gd name="T8" fmla="*/ 0 60000 65536"/>
                </a:gdLst>
                <a:ahLst/>
                <a:cxnLst>
                  <a:cxn ang="T6">
                    <a:pos x="T0" y="T1"/>
                  </a:cxn>
                  <a:cxn ang="T7">
                    <a:pos x="T2" y="T3"/>
                  </a:cxn>
                  <a:cxn ang="T8">
                    <a:pos x="T4" y="T5"/>
                  </a:cxn>
                </a:cxnLst>
                <a:rect l="0" t="0" r="r" b="b"/>
                <a:pathLst>
                  <a:path w="30473" h="22305" fill="none" extrusionOk="0">
                    <a:moveTo>
                      <a:pt x="-1" y="1906"/>
                    </a:moveTo>
                    <a:cubicBezTo>
                      <a:pt x="2789" y="649"/>
                      <a:pt x="5813" y="0"/>
                      <a:pt x="8873" y="0"/>
                    </a:cubicBezTo>
                    <a:cubicBezTo>
                      <a:pt x="20802" y="0"/>
                      <a:pt x="30473" y="9670"/>
                      <a:pt x="30473" y="21600"/>
                    </a:cubicBezTo>
                    <a:cubicBezTo>
                      <a:pt x="30473" y="21835"/>
                      <a:pt x="30469" y="22070"/>
                      <a:pt x="30461" y="22304"/>
                    </a:cubicBezTo>
                  </a:path>
                  <a:path w="30473" h="22305" stroke="0" extrusionOk="0">
                    <a:moveTo>
                      <a:pt x="-1" y="1906"/>
                    </a:moveTo>
                    <a:cubicBezTo>
                      <a:pt x="2789" y="649"/>
                      <a:pt x="5813" y="0"/>
                      <a:pt x="8873" y="0"/>
                    </a:cubicBezTo>
                    <a:cubicBezTo>
                      <a:pt x="20802" y="0"/>
                      <a:pt x="30473" y="9670"/>
                      <a:pt x="30473" y="21600"/>
                    </a:cubicBezTo>
                    <a:cubicBezTo>
                      <a:pt x="30473" y="21835"/>
                      <a:pt x="30469" y="22070"/>
                      <a:pt x="30461" y="22304"/>
                    </a:cubicBezTo>
                    <a:lnTo>
                      <a:pt x="8873" y="21600"/>
                    </a:lnTo>
                    <a:lnTo>
                      <a:pt x="-1" y="1906"/>
                    </a:lnTo>
                    <a:close/>
                  </a:path>
                </a:pathLst>
              </a:custGeom>
              <a:noFill/>
              <a:ln w="9525">
                <a:solidFill>
                  <a:schemeClr val="folHlink"/>
                </a:solidFill>
                <a:round/>
                <a:headEnd/>
                <a:tailEnd/>
              </a:ln>
              <a:effectLst/>
            </p:spPr>
            <p:txBody>
              <a:bodyPr wrap="none" anchor="ctr"/>
              <a:lstStyle/>
              <a:p>
                <a:endParaRPr lang="en-US"/>
              </a:p>
            </p:txBody>
          </p:sp>
          <p:sp>
            <p:nvSpPr>
              <p:cNvPr id="21171" name="Arc 122"/>
              <p:cNvSpPr>
                <a:spLocks/>
              </p:cNvSpPr>
              <p:nvPr/>
            </p:nvSpPr>
            <p:spPr bwMode="hidden">
              <a:xfrm flipH="1">
                <a:off x="3197" y="458"/>
                <a:ext cx="932" cy="933"/>
              </a:xfrm>
              <a:custGeom>
                <a:avLst/>
                <a:gdLst>
                  <a:gd name="T0" fmla="*/ 0 w 34455"/>
                  <a:gd name="T1" fmla="*/ 7 h 22305"/>
                  <a:gd name="T2" fmla="*/ 25 w 34455"/>
                  <a:gd name="T3" fmla="*/ 39 h 22305"/>
                  <a:gd name="T4" fmla="*/ 9 w 34455"/>
                  <a:gd name="T5" fmla="*/ 38 h 22305"/>
                  <a:gd name="T6" fmla="*/ 0 60000 65536"/>
                  <a:gd name="T7" fmla="*/ 0 60000 65536"/>
                  <a:gd name="T8" fmla="*/ 0 60000 65536"/>
                </a:gdLst>
                <a:ahLst/>
                <a:cxnLst>
                  <a:cxn ang="T6">
                    <a:pos x="T0" y="T1"/>
                  </a:cxn>
                  <a:cxn ang="T7">
                    <a:pos x="T2" y="T3"/>
                  </a:cxn>
                  <a:cxn ang="T8">
                    <a:pos x="T4" y="T5"/>
                  </a:cxn>
                </a:cxnLst>
                <a:rect l="0" t="0" r="r" b="b"/>
                <a:pathLst>
                  <a:path w="34455" h="22305" fill="none" extrusionOk="0">
                    <a:moveTo>
                      <a:pt x="0" y="4241"/>
                    </a:moveTo>
                    <a:cubicBezTo>
                      <a:pt x="3720" y="1486"/>
                      <a:pt x="8226" y="0"/>
                      <a:pt x="12855" y="0"/>
                    </a:cubicBezTo>
                    <a:cubicBezTo>
                      <a:pt x="24784" y="0"/>
                      <a:pt x="34455" y="9670"/>
                      <a:pt x="34455" y="21600"/>
                    </a:cubicBezTo>
                    <a:cubicBezTo>
                      <a:pt x="34455" y="21835"/>
                      <a:pt x="34451" y="22070"/>
                      <a:pt x="34443" y="22304"/>
                    </a:cubicBezTo>
                  </a:path>
                  <a:path w="34455" h="22305" stroke="0" extrusionOk="0">
                    <a:moveTo>
                      <a:pt x="0" y="4241"/>
                    </a:moveTo>
                    <a:cubicBezTo>
                      <a:pt x="3720" y="1486"/>
                      <a:pt x="8226" y="0"/>
                      <a:pt x="12855" y="0"/>
                    </a:cubicBezTo>
                    <a:cubicBezTo>
                      <a:pt x="24784" y="0"/>
                      <a:pt x="34455" y="9670"/>
                      <a:pt x="34455" y="21600"/>
                    </a:cubicBezTo>
                    <a:cubicBezTo>
                      <a:pt x="34455" y="21835"/>
                      <a:pt x="34451" y="22070"/>
                      <a:pt x="34443" y="22304"/>
                    </a:cubicBezTo>
                    <a:lnTo>
                      <a:pt x="12855" y="21600"/>
                    </a:lnTo>
                    <a:lnTo>
                      <a:pt x="0" y="4241"/>
                    </a:lnTo>
                    <a:close/>
                  </a:path>
                </a:pathLst>
              </a:custGeom>
              <a:noFill/>
              <a:ln w="9525">
                <a:solidFill>
                  <a:schemeClr val="folHlink"/>
                </a:solidFill>
                <a:round/>
                <a:headEnd/>
                <a:tailEnd/>
              </a:ln>
              <a:effectLst/>
            </p:spPr>
            <p:txBody>
              <a:bodyPr wrap="none" anchor="ctr"/>
              <a:lstStyle/>
              <a:p>
                <a:endParaRPr lang="en-US"/>
              </a:p>
            </p:txBody>
          </p:sp>
          <p:sp>
            <p:nvSpPr>
              <p:cNvPr id="21172" name="Arc 123"/>
              <p:cNvSpPr>
                <a:spLocks/>
              </p:cNvSpPr>
              <p:nvPr/>
            </p:nvSpPr>
            <p:spPr bwMode="hidden">
              <a:xfrm>
                <a:off x="4229" y="589"/>
                <a:ext cx="149" cy="933"/>
              </a:xfrm>
              <a:custGeom>
                <a:avLst/>
                <a:gdLst>
                  <a:gd name="T0" fmla="*/ 0 w 34812"/>
                  <a:gd name="T1" fmla="*/ 8 h 22305"/>
                  <a:gd name="T2" fmla="*/ 1 w 34812"/>
                  <a:gd name="T3" fmla="*/ 39 h 22305"/>
                  <a:gd name="T4" fmla="*/ 0 w 34812"/>
                  <a:gd name="T5" fmla="*/ 38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0"/>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0"/>
                      <a:pt x="13212" y="0"/>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accent1"/>
                </a:solidFill>
                <a:round/>
                <a:headEnd/>
                <a:tailEnd/>
              </a:ln>
              <a:effectLst/>
            </p:spPr>
            <p:txBody>
              <a:bodyPr wrap="none" anchor="ctr"/>
              <a:lstStyle/>
              <a:p>
                <a:endParaRPr lang="en-US"/>
              </a:p>
            </p:txBody>
          </p:sp>
          <p:sp>
            <p:nvSpPr>
              <p:cNvPr id="21173" name="Arc 124"/>
              <p:cNvSpPr>
                <a:spLocks/>
              </p:cNvSpPr>
              <p:nvPr/>
            </p:nvSpPr>
            <p:spPr bwMode="hidden">
              <a:xfrm>
                <a:off x="4268" y="585"/>
                <a:ext cx="394" cy="933"/>
              </a:xfrm>
              <a:custGeom>
                <a:avLst/>
                <a:gdLst>
                  <a:gd name="T0" fmla="*/ 0 w 34812"/>
                  <a:gd name="T1" fmla="*/ 8 h 22305"/>
                  <a:gd name="T2" fmla="*/ 4 w 34812"/>
                  <a:gd name="T3" fmla="*/ 39 h 22305"/>
                  <a:gd name="T4" fmla="*/ 2 w 34812"/>
                  <a:gd name="T5" fmla="*/ 38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0"/>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0"/>
                      <a:pt x="13212" y="0"/>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folHlink"/>
                </a:solidFill>
                <a:round/>
                <a:headEnd/>
                <a:tailEnd/>
              </a:ln>
              <a:effectLst/>
            </p:spPr>
            <p:txBody>
              <a:bodyPr wrap="none" anchor="ctr"/>
              <a:lstStyle/>
              <a:p>
                <a:endParaRPr lang="en-US"/>
              </a:p>
            </p:txBody>
          </p:sp>
          <p:sp>
            <p:nvSpPr>
              <p:cNvPr id="21174" name="Arc 125"/>
              <p:cNvSpPr>
                <a:spLocks/>
              </p:cNvSpPr>
              <p:nvPr/>
            </p:nvSpPr>
            <p:spPr bwMode="hidden">
              <a:xfrm>
                <a:off x="4303" y="463"/>
                <a:ext cx="559" cy="933"/>
              </a:xfrm>
              <a:custGeom>
                <a:avLst/>
                <a:gdLst>
                  <a:gd name="T0" fmla="*/ 0 w 34812"/>
                  <a:gd name="T1" fmla="*/ 8 h 22305"/>
                  <a:gd name="T2" fmla="*/ 9 w 34812"/>
                  <a:gd name="T3" fmla="*/ 39 h 22305"/>
                  <a:gd name="T4" fmla="*/ 3 w 34812"/>
                  <a:gd name="T5" fmla="*/ 38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0"/>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0"/>
                      <a:pt x="13212" y="0"/>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accent1"/>
                </a:solidFill>
                <a:round/>
                <a:headEnd/>
                <a:tailEnd/>
              </a:ln>
              <a:effectLst/>
            </p:spPr>
            <p:txBody>
              <a:bodyPr wrap="none" anchor="ctr"/>
              <a:lstStyle/>
              <a:p>
                <a:endParaRPr lang="en-US"/>
              </a:p>
            </p:txBody>
          </p:sp>
          <p:sp>
            <p:nvSpPr>
              <p:cNvPr id="21175" name="Freeform 126"/>
              <p:cNvSpPr>
                <a:spLocks/>
              </p:cNvSpPr>
              <p:nvPr/>
            </p:nvSpPr>
            <p:spPr bwMode="hidden">
              <a:xfrm>
                <a:off x="4410" y="1033"/>
                <a:ext cx="190" cy="580"/>
              </a:xfrm>
              <a:custGeom>
                <a:avLst/>
                <a:gdLst>
                  <a:gd name="T0" fmla="*/ 0 w 776"/>
                  <a:gd name="T1" fmla="*/ 4 h 2368"/>
                  <a:gd name="T2" fmla="*/ 14 w 776"/>
                  <a:gd name="T3" fmla="*/ 1 h 2368"/>
                  <a:gd name="T4" fmla="*/ 6 w 776"/>
                  <a:gd name="T5" fmla="*/ 10 h 2368"/>
                  <a:gd name="T6" fmla="*/ 20 w 776"/>
                  <a:gd name="T7" fmla="*/ 10 h 2368"/>
                  <a:gd name="T8" fmla="*/ 12 w 776"/>
                  <a:gd name="T9" fmla="*/ 18 h 2368"/>
                  <a:gd name="T10" fmla="*/ 23 w 776"/>
                  <a:gd name="T11" fmla="*/ 21 h 2368"/>
                  <a:gd name="T12" fmla="*/ 17 w 776"/>
                  <a:gd name="T13" fmla="*/ 27 h 2368"/>
                  <a:gd name="T14" fmla="*/ 29 w 776"/>
                  <a:gd name="T15" fmla="*/ 30 h 2368"/>
                  <a:gd name="T16" fmla="*/ 23 w 776"/>
                  <a:gd name="T17" fmla="*/ 36 h 2368"/>
                  <a:gd name="T18" fmla="*/ 32 w 776"/>
                  <a:gd name="T19" fmla="*/ 38 h 2368"/>
                  <a:gd name="T20" fmla="*/ 29 w 776"/>
                  <a:gd name="T21" fmla="*/ 44 h 2368"/>
                  <a:gd name="T22" fmla="*/ 35 w 776"/>
                  <a:gd name="T23" fmla="*/ 50 h 2368"/>
                  <a:gd name="T24" fmla="*/ 35 w 776"/>
                  <a:gd name="T25" fmla="*/ 56 h 2368"/>
                  <a:gd name="T26" fmla="*/ 40 w 776"/>
                  <a:gd name="T27" fmla="*/ 64 h 2368"/>
                  <a:gd name="T28" fmla="*/ 37 w 776"/>
                  <a:gd name="T29" fmla="*/ 73 h 2368"/>
                  <a:gd name="T30" fmla="*/ 43 w 776"/>
                  <a:gd name="T31" fmla="*/ 79 h 2368"/>
                  <a:gd name="T32" fmla="*/ 40 w 776"/>
                  <a:gd name="T33" fmla="*/ 87 h 2368"/>
                  <a:gd name="T34" fmla="*/ 43 w 776"/>
                  <a:gd name="T35" fmla="*/ 96 h 2368"/>
                  <a:gd name="T36" fmla="*/ 40 w 776"/>
                  <a:gd name="T37" fmla="*/ 102 h 2368"/>
                  <a:gd name="T38" fmla="*/ 46 w 776"/>
                  <a:gd name="T39" fmla="*/ 110 h 2368"/>
                  <a:gd name="T40" fmla="*/ 43 w 776"/>
                  <a:gd name="T41" fmla="*/ 119 h 2368"/>
                  <a:gd name="T42" fmla="*/ 46 w 776"/>
                  <a:gd name="T43" fmla="*/ 131 h 2368"/>
                  <a:gd name="T44" fmla="*/ 43 w 776"/>
                  <a:gd name="T45" fmla="*/ 133 h 2368"/>
                  <a:gd name="T46" fmla="*/ 46 w 776"/>
                  <a:gd name="T47" fmla="*/ 142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ffectLst/>
            </p:spPr>
            <p:txBody>
              <a:bodyPr wrap="none" anchor="ctr"/>
              <a:lstStyle/>
              <a:p>
                <a:endParaRPr lang="en-US"/>
              </a:p>
            </p:txBody>
          </p:sp>
          <p:sp>
            <p:nvSpPr>
              <p:cNvPr id="21176" name="Freeform 127"/>
              <p:cNvSpPr>
                <a:spLocks/>
              </p:cNvSpPr>
              <p:nvPr/>
            </p:nvSpPr>
            <p:spPr bwMode="hidden">
              <a:xfrm rot="19660755" flipV="1">
                <a:off x="4114" y="843"/>
                <a:ext cx="173" cy="328"/>
              </a:xfrm>
              <a:custGeom>
                <a:avLst/>
                <a:gdLst>
                  <a:gd name="T0" fmla="*/ 0 w 776"/>
                  <a:gd name="T1" fmla="*/ 1 h 2368"/>
                  <a:gd name="T2" fmla="*/ 12 w 776"/>
                  <a:gd name="T3" fmla="*/ 0 h 2368"/>
                  <a:gd name="T4" fmla="*/ 5 w 776"/>
                  <a:gd name="T5" fmla="*/ 3 h 2368"/>
                  <a:gd name="T6" fmla="*/ 17 w 776"/>
                  <a:gd name="T7" fmla="*/ 3 h 2368"/>
                  <a:gd name="T8" fmla="*/ 10 w 776"/>
                  <a:gd name="T9" fmla="*/ 6 h 2368"/>
                  <a:gd name="T10" fmla="*/ 19 w 776"/>
                  <a:gd name="T11" fmla="*/ 7 h 2368"/>
                  <a:gd name="T12" fmla="*/ 14 w 776"/>
                  <a:gd name="T13" fmla="*/ 9 h 2368"/>
                  <a:gd name="T14" fmla="*/ 24 w 776"/>
                  <a:gd name="T15" fmla="*/ 10 h 2368"/>
                  <a:gd name="T16" fmla="*/ 19 w 776"/>
                  <a:gd name="T17" fmla="*/ 11 h 2368"/>
                  <a:gd name="T18" fmla="*/ 26 w 776"/>
                  <a:gd name="T19" fmla="*/ 12 h 2368"/>
                  <a:gd name="T20" fmla="*/ 24 w 776"/>
                  <a:gd name="T21" fmla="*/ 14 h 2368"/>
                  <a:gd name="T22" fmla="*/ 29 w 776"/>
                  <a:gd name="T23" fmla="*/ 16 h 2368"/>
                  <a:gd name="T24" fmla="*/ 29 w 776"/>
                  <a:gd name="T25" fmla="*/ 18 h 2368"/>
                  <a:gd name="T26" fmla="*/ 33 w 776"/>
                  <a:gd name="T27" fmla="*/ 21 h 2368"/>
                  <a:gd name="T28" fmla="*/ 31 w 776"/>
                  <a:gd name="T29" fmla="*/ 23 h 2368"/>
                  <a:gd name="T30" fmla="*/ 36 w 776"/>
                  <a:gd name="T31" fmla="*/ 25 h 2368"/>
                  <a:gd name="T32" fmla="*/ 33 w 776"/>
                  <a:gd name="T33" fmla="*/ 28 h 2368"/>
                  <a:gd name="T34" fmla="*/ 36 w 776"/>
                  <a:gd name="T35" fmla="*/ 31 h 2368"/>
                  <a:gd name="T36" fmla="*/ 33 w 776"/>
                  <a:gd name="T37" fmla="*/ 33 h 2368"/>
                  <a:gd name="T38" fmla="*/ 38 w 776"/>
                  <a:gd name="T39" fmla="*/ 35 h 2368"/>
                  <a:gd name="T40" fmla="*/ 36 w 776"/>
                  <a:gd name="T41" fmla="*/ 38 h 2368"/>
                  <a:gd name="T42" fmla="*/ 38 w 776"/>
                  <a:gd name="T43" fmla="*/ 42 h 2368"/>
                  <a:gd name="T44" fmla="*/ 36 w 776"/>
                  <a:gd name="T45" fmla="*/ 43 h 2368"/>
                  <a:gd name="T46" fmla="*/ 38 w 776"/>
                  <a:gd name="T47" fmla="*/ 45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ffectLst/>
            </p:spPr>
            <p:txBody>
              <a:bodyPr wrap="none" anchor="ctr"/>
              <a:lstStyle/>
              <a:p>
                <a:endParaRPr lang="en-US"/>
              </a:p>
            </p:txBody>
          </p:sp>
          <p:sp>
            <p:nvSpPr>
              <p:cNvPr id="21177" name="Arc 128"/>
              <p:cNvSpPr>
                <a:spLocks/>
              </p:cNvSpPr>
              <p:nvPr/>
            </p:nvSpPr>
            <p:spPr bwMode="hidden">
              <a:xfrm flipH="1">
                <a:off x="3144" y="319"/>
                <a:ext cx="996" cy="933"/>
              </a:xfrm>
              <a:custGeom>
                <a:avLst/>
                <a:gdLst>
                  <a:gd name="T0" fmla="*/ 0 w 36830"/>
                  <a:gd name="T1" fmla="*/ 11 h 22305"/>
                  <a:gd name="T2" fmla="*/ 27 w 36830"/>
                  <a:gd name="T3" fmla="*/ 39 h 22305"/>
                  <a:gd name="T4" fmla="*/ 11 w 36830"/>
                  <a:gd name="T5" fmla="*/ 38 h 22305"/>
                  <a:gd name="T6" fmla="*/ 0 60000 65536"/>
                  <a:gd name="T7" fmla="*/ 0 60000 65536"/>
                  <a:gd name="T8" fmla="*/ 0 60000 65536"/>
                </a:gdLst>
                <a:ahLst/>
                <a:cxnLst>
                  <a:cxn ang="T6">
                    <a:pos x="T0" y="T1"/>
                  </a:cxn>
                  <a:cxn ang="T7">
                    <a:pos x="T2" y="T3"/>
                  </a:cxn>
                  <a:cxn ang="T8">
                    <a:pos x="T4" y="T5"/>
                  </a:cxn>
                </a:cxnLst>
                <a:rect l="0" t="0" r="r" b="b"/>
                <a:pathLst>
                  <a:path w="36830" h="22305" fill="none" extrusionOk="0">
                    <a:moveTo>
                      <a:pt x="0" y="6283"/>
                    </a:moveTo>
                    <a:cubicBezTo>
                      <a:pt x="4047" y="2258"/>
                      <a:pt x="9522" y="0"/>
                      <a:pt x="15230" y="0"/>
                    </a:cubicBezTo>
                    <a:cubicBezTo>
                      <a:pt x="27159" y="0"/>
                      <a:pt x="36830" y="9670"/>
                      <a:pt x="36830" y="21600"/>
                    </a:cubicBezTo>
                    <a:cubicBezTo>
                      <a:pt x="36830" y="21835"/>
                      <a:pt x="36826" y="22070"/>
                      <a:pt x="36818" y="22304"/>
                    </a:cubicBezTo>
                  </a:path>
                  <a:path w="36830" h="22305" stroke="0" extrusionOk="0">
                    <a:moveTo>
                      <a:pt x="0" y="6283"/>
                    </a:moveTo>
                    <a:cubicBezTo>
                      <a:pt x="4047" y="2258"/>
                      <a:pt x="9522" y="0"/>
                      <a:pt x="15230" y="0"/>
                    </a:cubicBezTo>
                    <a:cubicBezTo>
                      <a:pt x="27159" y="0"/>
                      <a:pt x="36830" y="9670"/>
                      <a:pt x="36830" y="21600"/>
                    </a:cubicBezTo>
                    <a:cubicBezTo>
                      <a:pt x="36830" y="21835"/>
                      <a:pt x="36826" y="22070"/>
                      <a:pt x="36818" y="22304"/>
                    </a:cubicBezTo>
                    <a:lnTo>
                      <a:pt x="15230" y="21600"/>
                    </a:lnTo>
                    <a:lnTo>
                      <a:pt x="0" y="6283"/>
                    </a:lnTo>
                    <a:close/>
                  </a:path>
                </a:pathLst>
              </a:custGeom>
              <a:noFill/>
              <a:ln w="9525">
                <a:solidFill>
                  <a:schemeClr val="folHlink"/>
                </a:solidFill>
                <a:round/>
                <a:headEnd/>
                <a:tailEnd/>
              </a:ln>
              <a:effectLst/>
            </p:spPr>
            <p:txBody>
              <a:bodyPr wrap="none" anchor="ctr"/>
              <a:lstStyle/>
              <a:p>
                <a:endParaRPr lang="en-US"/>
              </a:p>
            </p:txBody>
          </p:sp>
          <p:sp>
            <p:nvSpPr>
              <p:cNvPr id="21178" name="Arc 129"/>
              <p:cNvSpPr>
                <a:spLocks/>
              </p:cNvSpPr>
              <p:nvPr/>
            </p:nvSpPr>
            <p:spPr bwMode="hidden">
              <a:xfrm flipH="1">
                <a:off x="3425" y="123"/>
                <a:ext cx="725" cy="903"/>
              </a:xfrm>
              <a:custGeom>
                <a:avLst/>
                <a:gdLst>
                  <a:gd name="T0" fmla="*/ 0 w 31881"/>
                  <a:gd name="T1" fmla="*/ 18 h 21600"/>
                  <a:gd name="T2" fmla="*/ 16 w 31881"/>
                  <a:gd name="T3" fmla="*/ 8 h 21600"/>
                  <a:gd name="T4" fmla="*/ 9 w 31881"/>
                  <a:gd name="T5" fmla="*/ 38 h 21600"/>
                  <a:gd name="T6" fmla="*/ 0 60000 65536"/>
                  <a:gd name="T7" fmla="*/ 0 60000 65536"/>
                  <a:gd name="T8" fmla="*/ 0 60000 65536"/>
                </a:gdLst>
                <a:ahLst/>
                <a:cxnLst>
                  <a:cxn ang="T6">
                    <a:pos x="T0" y="T1"/>
                  </a:cxn>
                  <a:cxn ang="T7">
                    <a:pos x="T2" y="T3"/>
                  </a:cxn>
                  <a:cxn ang="T8">
                    <a:pos x="T4" y="T5"/>
                  </a:cxn>
                </a:cxnLst>
                <a:rect l="0" t="0" r="r" b="b"/>
                <a:pathLst>
                  <a:path w="31881" h="21600" fill="none" extrusionOk="0">
                    <a:moveTo>
                      <a:pt x="-1" y="10015"/>
                    </a:moveTo>
                    <a:cubicBezTo>
                      <a:pt x="3963" y="3778"/>
                      <a:pt x="10840" y="0"/>
                      <a:pt x="18231" y="0"/>
                    </a:cubicBezTo>
                    <a:cubicBezTo>
                      <a:pt x="23204" y="0"/>
                      <a:pt x="28026" y="1716"/>
                      <a:pt x="31881" y="4859"/>
                    </a:cubicBezTo>
                  </a:path>
                  <a:path w="31881" h="21600" stroke="0" extrusionOk="0">
                    <a:moveTo>
                      <a:pt x="-1" y="10015"/>
                    </a:moveTo>
                    <a:cubicBezTo>
                      <a:pt x="3963" y="3778"/>
                      <a:pt x="10840" y="0"/>
                      <a:pt x="18231" y="0"/>
                    </a:cubicBezTo>
                    <a:cubicBezTo>
                      <a:pt x="23204" y="0"/>
                      <a:pt x="28026" y="1716"/>
                      <a:pt x="31881" y="4859"/>
                    </a:cubicBezTo>
                    <a:lnTo>
                      <a:pt x="18231" y="21600"/>
                    </a:lnTo>
                    <a:lnTo>
                      <a:pt x="-1" y="10015"/>
                    </a:lnTo>
                    <a:close/>
                  </a:path>
                </a:pathLst>
              </a:custGeom>
              <a:noFill/>
              <a:ln w="9525">
                <a:solidFill>
                  <a:schemeClr val="accent1"/>
                </a:solidFill>
                <a:round/>
                <a:headEnd/>
                <a:tailEnd/>
              </a:ln>
              <a:effectLst/>
            </p:spPr>
            <p:txBody>
              <a:bodyPr wrap="none" anchor="ctr"/>
              <a:lstStyle/>
              <a:p>
                <a:endParaRPr lang="en-US"/>
              </a:p>
            </p:txBody>
          </p:sp>
          <p:sp>
            <p:nvSpPr>
              <p:cNvPr id="21179" name="Arc 130"/>
              <p:cNvSpPr>
                <a:spLocks/>
              </p:cNvSpPr>
              <p:nvPr/>
            </p:nvSpPr>
            <p:spPr bwMode="hidden">
              <a:xfrm>
                <a:off x="4199" y="502"/>
                <a:ext cx="299" cy="904"/>
              </a:xfrm>
              <a:custGeom>
                <a:avLst/>
                <a:gdLst>
                  <a:gd name="T0" fmla="*/ 0 w 31146"/>
                  <a:gd name="T1" fmla="*/ 8 h 21600"/>
                  <a:gd name="T2" fmla="*/ 3 w 31146"/>
                  <a:gd name="T3" fmla="*/ 17 h 21600"/>
                  <a:gd name="T4" fmla="*/ 1 w 31146"/>
                  <a:gd name="T5" fmla="*/ 38 h 21600"/>
                  <a:gd name="T6" fmla="*/ 0 60000 65536"/>
                  <a:gd name="T7" fmla="*/ 0 60000 65536"/>
                  <a:gd name="T8" fmla="*/ 0 60000 65536"/>
                </a:gdLst>
                <a:ahLst/>
                <a:cxnLst>
                  <a:cxn ang="T6">
                    <a:pos x="T0" y="T1"/>
                  </a:cxn>
                  <a:cxn ang="T7">
                    <a:pos x="T2" y="T3"/>
                  </a:cxn>
                  <a:cxn ang="T8">
                    <a:pos x="T4" y="T5"/>
                  </a:cxn>
                </a:cxnLst>
                <a:rect l="0" t="0" r="r" b="b"/>
                <a:pathLst>
                  <a:path w="31146" h="21600" fill="none" extrusionOk="0">
                    <a:moveTo>
                      <a:pt x="-1" y="4511"/>
                    </a:moveTo>
                    <a:cubicBezTo>
                      <a:pt x="3783" y="1586"/>
                      <a:pt x="8429" y="0"/>
                      <a:pt x="13212" y="0"/>
                    </a:cubicBezTo>
                    <a:cubicBezTo>
                      <a:pt x="20409" y="0"/>
                      <a:pt x="27134" y="3585"/>
                      <a:pt x="31145" y="9561"/>
                    </a:cubicBezTo>
                  </a:path>
                  <a:path w="31146" h="21600" stroke="0" extrusionOk="0">
                    <a:moveTo>
                      <a:pt x="-1" y="4511"/>
                    </a:moveTo>
                    <a:cubicBezTo>
                      <a:pt x="3783" y="1586"/>
                      <a:pt x="8429" y="0"/>
                      <a:pt x="13212" y="0"/>
                    </a:cubicBezTo>
                    <a:cubicBezTo>
                      <a:pt x="20409" y="0"/>
                      <a:pt x="27134" y="3585"/>
                      <a:pt x="31145" y="9561"/>
                    </a:cubicBezTo>
                    <a:lnTo>
                      <a:pt x="13212" y="21600"/>
                    </a:lnTo>
                    <a:lnTo>
                      <a:pt x="-1" y="4511"/>
                    </a:lnTo>
                    <a:close/>
                  </a:path>
                </a:pathLst>
              </a:custGeom>
              <a:noFill/>
              <a:ln w="9525">
                <a:solidFill>
                  <a:schemeClr val="accent2"/>
                </a:solidFill>
                <a:round/>
                <a:headEnd/>
                <a:tailEnd/>
              </a:ln>
              <a:effectLst/>
            </p:spPr>
            <p:txBody>
              <a:bodyPr wrap="none" anchor="ctr"/>
              <a:lstStyle/>
              <a:p>
                <a:endParaRPr lang="en-US"/>
              </a:p>
            </p:txBody>
          </p:sp>
          <p:sp>
            <p:nvSpPr>
              <p:cNvPr id="21180" name="Freeform 131"/>
              <p:cNvSpPr>
                <a:spLocks/>
              </p:cNvSpPr>
              <p:nvPr/>
            </p:nvSpPr>
            <p:spPr bwMode="hidden">
              <a:xfrm flipH="1">
                <a:off x="3307" y="982"/>
                <a:ext cx="425" cy="597"/>
              </a:xfrm>
              <a:custGeom>
                <a:avLst/>
                <a:gdLst>
                  <a:gd name="T0" fmla="*/ 0 w 776"/>
                  <a:gd name="T1" fmla="*/ 4 h 2368"/>
                  <a:gd name="T2" fmla="*/ 72 w 776"/>
                  <a:gd name="T3" fmla="*/ 1 h 2368"/>
                  <a:gd name="T4" fmla="*/ 29 w 776"/>
                  <a:gd name="T5" fmla="*/ 10 h 2368"/>
                  <a:gd name="T6" fmla="*/ 101 w 776"/>
                  <a:gd name="T7" fmla="*/ 10 h 2368"/>
                  <a:gd name="T8" fmla="*/ 58 w 776"/>
                  <a:gd name="T9" fmla="*/ 19 h 2368"/>
                  <a:gd name="T10" fmla="*/ 115 w 776"/>
                  <a:gd name="T11" fmla="*/ 22 h 2368"/>
                  <a:gd name="T12" fmla="*/ 87 w 776"/>
                  <a:gd name="T13" fmla="*/ 28 h 2368"/>
                  <a:gd name="T14" fmla="*/ 144 w 776"/>
                  <a:gd name="T15" fmla="*/ 32 h 2368"/>
                  <a:gd name="T16" fmla="*/ 115 w 776"/>
                  <a:gd name="T17" fmla="*/ 38 h 2368"/>
                  <a:gd name="T18" fmla="*/ 158 w 776"/>
                  <a:gd name="T19" fmla="*/ 41 h 2368"/>
                  <a:gd name="T20" fmla="*/ 144 w 776"/>
                  <a:gd name="T21" fmla="*/ 47 h 2368"/>
                  <a:gd name="T22" fmla="*/ 173 w 776"/>
                  <a:gd name="T23" fmla="*/ 53 h 2368"/>
                  <a:gd name="T24" fmla="*/ 173 w 776"/>
                  <a:gd name="T25" fmla="*/ 59 h 2368"/>
                  <a:gd name="T26" fmla="*/ 202 w 776"/>
                  <a:gd name="T27" fmla="*/ 68 h 2368"/>
                  <a:gd name="T28" fmla="*/ 187 w 776"/>
                  <a:gd name="T29" fmla="*/ 77 h 2368"/>
                  <a:gd name="T30" fmla="*/ 216 w 776"/>
                  <a:gd name="T31" fmla="*/ 83 h 2368"/>
                  <a:gd name="T32" fmla="*/ 202 w 776"/>
                  <a:gd name="T33" fmla="*/ 93 h 2368"/>
                  <a:gd name="T34" fmla="*/ 216 w 776"/>
                  <a:gd name="T35" fmla="*/ 102 h 2368"/>
                  <a:gd name="T36" fmla="*/ 202 w 776"/>
                  <a:gd name="T37" fmla="*/ 108 h 2368"/>
                  <a:gd name="T38" fmla="*/ 231 w 776"/>
                  <a:gd name="T39" fmla="*/ 117 h 2368"/>
                  <a:gd name="T40" fmla="*/ 216 w 776"/>
                  <a:gd name="T41" fmla="*/ 126 h 2368"/>
                  <a:gd name="T42" fmla="*/ 231 w 776"/>
                  <a:gd name="T43" fmla="*/ 138 h 2368"/>
                  <a:gd name="T44" fmla="*/ 216 w 776"/>
                  <a:gd name="T45" fmla="*/ 141 h 2368"/>
                  <a:gd name="T46" fmla="*/ 231 w 776"/>
                  <a:gd name="T47" fmla="*/ 151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p>
                <a:endParaRPr lang="en-US"/>
              </a:p>
            </p:txBody>
          </p:sp>
          <p:sp>
            <p:nvSpPr>
              <p:cNvPr id="21181" name="Freeform 132"/>
              <p:cNvSpPr>
                <a:spLocks/>
              </p:cNvSpPr>
              <p:nvPr/>
            </p:nvSpPr>
            <p:spPr bwMode="hidden">
              <a:xfrm flipH="1">
                <a:off x="3507" y="350"/>
                <a:ext cx="273" cy="598"/>
              </a:xfrm>
              <a:custGeom>
                <a:avLst/>
                <a:gdLst>
                  <a:gd name="T0" fmla="*/ 0 w 776"/>
                  <a:gd name="T1" fmla="*/ 4 h 2368"/>
                  <a:gd name="T2" fmla="*/ 30 w 776"/>
                  <a:gd name="T3" fmla="*/ 1 h 2368"/>
                  <a:gd name="T4" fmla="*/ 12 w 776"/>
                  <a:gd name="T5" fmla="*/ 10 h 2368"/>
                  <a:gd name="T6" fmla="*/ 42 w 776"/>
                  <a:gd name="T7" fmla="*/ 10 h 2368"/>
                  <a:gd name="T8" fmla="*/ 24 w 776"/>
                  <a:gd name="T9" fmla="*/ 19 h 2368"/>
                  <a:gd name="T10" fmla="*/ 47 w 776"/>
                  <a:gd name="T11" fmla="*/ 22 h 2368"/>
                  <a:gd name="T12" fmla="*/ 36 w 776"/>
                  <a:gd name="T13" fmla="*/ 29 h 2368"/>
                  <a:gd name="T14" fmla="*/ 59 w 776"/>
                  <a:gd name="T15" fmla="*/ 32 h 2368"/>
                  <a:gd name="T16" fmla="*/ 47 w 776"/>
                  <a:gd name="T17" fmla="*/ 38 h 2368"/>
                  <a:gd name="T18" fmla="*/ 65 w 776"/>
                  <a:gd name="T19" fmla="*/ 41 h 2368"/>
                  <a:gd name="T20" fmla="*/ 59 w 776"/>
                  <a:gd name="T21" fmla="*/ 47 h 2368"/>
                  <a:gd name="T22" fmla="*/ 71 w 776"/>
                  <a:gd name="T23" fmla="*/ 53 h 2368"/>
                  <a:gd name="T24" fmla="*/ 71 w 776"/>
                  <a:gd name="T25" fmla="*/ 59 h 2368"/>
                  <a:gd name="T26" fmla="*/ 83 w 776"/>
                  <a:gd name="T27" fmla="*/ 68 h 2368"/>
                  <a:gd name="T28" fmla="*/ 77 w 776"/>
                  <a:gd name="T29" fmla="*/ 78 h 2368"/>
                  <a:gd name="T30" fmla="*/ 89 w 776"/>
                  <a:gd name="T31" fmla="*/ 84 h 2368"/>
                  <a:gd name="T32" fmla="*/ 83 w 776"/>
                  <a:gd name="T33" fmla="*/ 93 h 2368"/>
                  <a:gd name="T34" fmla="*/ 89 w 776"/>
                  <a:gd name="T35" fmla="*/ 102 h 2368"/>
                  <a:gd name="T36" fmla="*/ 83 w 776"/>
                  <a:gd name="T37" fmla="*/ 108 h 2368"/>
                  <a:gd name="T38" fmla="*/ 95 w 776"/>
                  <a:gd name="T39" fmla="*/ 117 h 2368"/>
                  <a:gd name="T40" fmla="*/ 89 w 776"/>
                  <a:gd name="T41" fmla="*/ 127 h 2368"/>
                  <a:gd name="T42" fmla="*/ 95 w 776"/>
                  <a:gd name="T43" fmla="*/ 139 h 2368"/>
                  <a:gd name="T44" fmla="*/ 89 w 776"/>
                  <a:gd name="T45" fmla="*/ 142 h 2368"/>
                  <a:gd name="T46" fmla="*/ 95 w 776"/>
                  <a:gd name="T47" fmla="*/ 151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p>
                <a:endParaRPr lang="en-US"/>
              </a:p>
            </p:txBody>
          </p:sp>
          <p:sp>
            <p:nvSpPr>
              <p:cNvPr id="21182" name="Freeform 133"/>
              <p:cNvSpPr>
                <a:spLocks/>
              </p:cNvSpPr>
              <p:nvPr/>
            </p:nvSpPr>
            <p:spPr bwMode="hidden">
              <a:xfrm flipH="1">
                <a:off x="3821" y="172"/>
                <a:ext cx="164" cy="597"/>
              </a:xfrm>
              <a:custGeom>
                <a:avLst/>
                <a:gdLst>
                  <a:gd name="T0" fmla="*/ 0 w 776"/>
                  <a:gd name="T1" fmla="*/ 4 h 2368"/>
                  <a:gd name="T2" fmla="*/ 11 w 776"/>
                  <a:gd name="T3" fmla="*/ 1 h 2368"/>
                  <a:gd name="T4" fmla="*/ 4 w 776"/>
                  <a:gd name="T5" fmla="*/ 10 h 2368"/>
                  <a:gd name="T6" fmla="*/ 15 w 776"/>
                  <a:gd name="T7" fmla="*/ 10 h 2368"/>
                  <a:gd name="T8" fmla="*/ 9 w 776"/>
                  <a:gd name="T9" fmla="*/ 19 h 2368"/>
                  <a:gd name="T10" fmla="*/ 17 w 776"/>
                  <a:gd name="T11" fmla="*/ 22 h 2368"/>
                  <a:gd name="T12" fmla="*/ 13 w 776"/>
                  <a:gd name="T13" fmla="*/ 28 h 2368"/>
                  <a:gd name="T14" fmla="*/ 21 w 776"/>
                  <a:gd name="T15" fmla="*/ 32 h 2368"/>
                  <a:gd name="T16" fmla="*/ 17 w 776"/>
                  <a:gd name="T17" fmla="*/ 38 h 2368"/>
                  <a:gd name="T18" fmla="*/ 24 w 776"/>
                  <a:gd name="T19" fmla="*/ 41 h 2368"/>
                  <a:gd name="T20" fmla="*/ 21 w 776"/>
                  <a:gd name="T21" fmla="*/ 47 h 2368"/>
                  <a:gd name="T22" fmla="*/ 26 w 776"/>
                  <a:gd name="T23" fmla="*/ 53 h 2368"/>
                  <a:gd name="T24" fmla="*/ 26 w 776"/>
                  <a:gd name="T25" fmla="*/ 59 h 2368"/>
                  <a:gd name="T26" fmla="*/ 30 w 776"/>
                  <a:gd name="T27" fmla="*/ 68 h 2368"/>
                  <a:gd name="T28" fmla="*/ 28 w 776"/>
                  <a:gd name="T29" fmla="*/ 77 h 2368"/>
                  <a:gd name="T30" fmla="*/ 32 w 776"/>
                  <a:gd name="T31" fmla="*/ 83 h 2368"/>
                  <a:gd name="T32" fmla="*/ 30 w 776"/>
                  <a:gd name="T33" fmla="*/ 93 h 2368"/>
                  <a:gd name="T34" fmla="*/ 32 w 776"/>
                  <a:gd name="T35" fmla="*/ 102 h 2368"/>
                  <a:gd name="T36" fmla="*/ 30 w 776"/>
                  <a:gd name="T37" fmla="*/ 108 h 2368"/>
                  <a:gd name="T38" fmla="*/ 34 w 776"/>
                  <a:gd name="T39" fmla="*/ 117 h 2368"/>
                  <a:gd name="T40" fmla="*/ 32 w 776"/>
                  <a:gd name="T41" fmla="*/ 126 h 2368"/>
                  <a:gd name="T42" fmla="*/ 34 w 776"/>
                  <a:gd name="T43" fmla="*/ 138 h 2368"/>
                  <a:gd name="T44" fmla="*/ 32 w 776"/>
                  <a:gd name="T45" fmla="*/ 141 h 2368"/>
                  <a:gd name="T46" fmla="*/ 34 w 776"/>
                  <a:gd name="T47" fmla="*/ 151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p>
                <a:endParaRPr lang="en-US"/>
              </a:p>
            </p:txBody>
          </p:sp>
          <p:sp>
            <p:nvSpPr>
              <p:cNvPr id="21183" name="Freeform 134"/>
              <p:cNvSpPr>
                <a:spLocks/>
              </p:cNvSpPr>
              <p:nvPr/>
            </p:nvSpPr>
            <p:spPr bwMode="hidden">
              <a:xfrm>
                <a:off x="4841" y="894"/>
                <a:ext cx="395" cy="628"/>
              </a:xfrm>
              <a:custGeom>
                <a:avLst/>
                <a:gdLst>
                  <a:gd name="T0" fmla="*/ 0 w 776"/>
                  <a:gd name="T1" fmla="*/ 5 h 2368"/>
                  <a:gd name="T2" fmla="*/ 62 w 776"/>
                  <a:gd name="T3" fmla="*/ 1 h 2368"/>
                  <a:gd name="T4" fmla="*/ 25 w 776"/>
                  <a:gd name="T5" fmla="*/ 11 h 2368"/>
                  <a:gd name="T6" fmla="*/ 87 w 776"/>
                  <a:gd name="T7" fmla="*/ 11 h 2368"/>
                  <a:gd name="T8" fmla="*/ 50 w 776"/>
                  <a:gd name="T9" fmla="*/ 21 h 2368"/>
                  <a:gd name="T10" fmla="*/ 99 w 776"/>
                  <a:gd name="T11" fmla="*/ 25 h 2368"/>
                  <a:gd name="T12" fmla="*/ 75 w 776"/>
                  <a:gd name="T13" fmla="*/ 32 h 2368"/>
                  <a:gd name="T14" fmla="*/ 124 w 776"/>
                  <a:gd name="T15" fmla="*/ 35 h 2368"/>
                  <a:gd name="T16" fmla="*/ 99 w 776"/>
                  <a:gd name="T17" fmla="*/ 42 h 2368"/>
                  <a:gd name="T18" fmla="*/ 137 w 776"/>
                  <a:gd name="T19" fmla="*/ 45 h 2368"/>
                  <a:gd name="T20" fmla="*/ 124 w 776"/>
                  <a:gd name="T21" fmla="*/ 52 h 2368"/>
                  <a:gd name="T22" fmla="*/ 149 w 776"/>
                  <a:gd name="T23" fmla="*/ 59 h 2368"/>
                  <a:gd name="T24" fmla="*/ 149 w 776"/>
                  <a:gd name="T25" fmla="*/ 65 h 2368"/>
                  <a:gd name="T26" fmla="*/ 174 w 776"/>
                  <a:gd name="T27" fmla="*/ 75 h 2368"/>
                  <a:gd name="T28" fmla="*/ 162 w 776"/>
                  <a:gd name="T29" fmla="*/ 85 h 2368"/>
                  <a:gd name="T30" fmla="*/ 186 w 776"/>
                  <a:gd name="T31" fmla="*/ 92 h 2368"/>
                  <a:gd name="T32" fmla="*/ 174 w 776"/>
                  <a:gd name="T33" fmla="*/ 102 h 2368"/>
                  <a:gd name="T34" fmla="*/ 186 w 776"/>
                  <a:gd name="T35" fmla="*/ 112 h 2368"/>
                  <a:gd name="T36" fmla="*/ 174 w 776"/>
                  <a:gd name="T37" fmla="*/ 119 h 2368"/>
                  <a:gd name="T38" fmla="*/ 199 w 776"/>
                  <a:gd name="T39" fmla="*/ 129 h 2368"/>
                  <a:gd name="T40" fmla="*/ 186 w 776"/>
                  <a:gd name="T41" fmla="*/ 139 h 2368"/>
                  <a:gd name="T42" fmla="*/ 199 w 776"/>
                  <a:gd name="T43" fmla="*/ 153 h 2368"/>
                  <a:gd name="T44" fmla="*/ 186 w 776"/>
                  <a:gd name="T45" fmla="*/ 156 h 2368"/>
                  <a:gd name="T46" fmla="*/ 199 w 776"/>
                  <a:gd name="T47" fmla="*/ 167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ffectLst/>
            </p:spPr>
            <p:txBody>
              <a:bodyPr wrap="none" anchor="ctr"/>
              <a:lstStyle/>
              <a:p>
                <a:endParaRPr lang="en-US"/>
              </a:p>
            </p:txBody>
          </p:sp>
          <p:sp>
            <p:nvSpPr>
              <p:cNvPr id="21184" name="Freeform 135"/>
              <p:cNvSpPr>
                <a:spLocks/>
              </p:cNvSpPr>
              <p:nvPr/>
            </p:nvSpPr>
            <p:spPr bwMode="hidden">
              <a:xfrm>
                <a:off x="4636" y="576"/>
                <a:ext cx="595" cy="419"/>
              </a:xfrm>
              <a:custGeom>
                <a:avLst/>
                <a:gdLst>
                  <a:gd name="T0" fmla="*/ 0 w 776"/>
                  <a:gd name="T1" fmla="*/ 2 h 2368"/>
                  <a:gd name="T2" fmla="*/ 141 w 776"/>
                  <a:gd name="T3" fmla="*/ 1 h 2368"/>
                  <a:gd name="T4" fmla="*/ 57 w 776"/>
                  <a:gd name="T5" fmla="*/ 5 h 2368"/>
                  <a:gd name="T6" fmla="*/ 198 w 776"/>
                  <a:gd name="T7" fmla="*/ 5 h 2368"/>
                  <a:gd name="T8" fmla="*/ 113 w 776"/>
                  <a:gd name="T9" fmla="*/ 10 h 2368"/>
                  <a:gd name="T10" fmla="*/ 225 w 776"/>
                  <a:gd name="T11" fmla="*/ 11 h 2368"/>
                  <a:gd name="T12" fmla="*/ 169 w 776"/>
                  <a:gd name="T13" fmla="*/ 14 h 2368"/>
                  <a:gd name="T14" fmla="*/ 282 w 776"/>
                  <a:gd name="T15" fmla="*/ 16 h 2368"/>
                  <a:gd name="T16" fmla="*/ 225 w 776"/>
                  <a:gd name="T17" fmla="*/ 19 h 2368"/>
                  <a:gd name="T18" fmla="*/ 311 w 776"/>
                  <a:gd name="T19" fmla="*/ 20 h 2368"/>
                  <a:gd name="T20" fmla="*/ 282 w 776"/>
                  <a:gd name="T21" fmla="*/ 23 h 2368"/>
                  <a:gd name="T22" fmla="*/ 339 w 776"/>
                  <a:gd name="T23" fmla="*/ 26 h 2368"/>
                  <a:gd name="T24" fmla="*/ 339 w 776"/>
                  <a:gd name="T25" fmla="*/ 29 h 2368"/>
                  <a:gd name="T26" fmla="*/ 395 w 776"/>
                  <a:gd name="T27" fmla="*/ 34 h 2368"/>
                  <a:gd name="T28" fmla="*/ 367 w 776"/>
                  <a:gd name="T29" fmla="*/ 38 h 2368"/>
                  <a:gd name="T30" fmla="*/ 423 w 776"/>
                  <a:gd name="T31" fmla="*/ 41 h 2368"/>
                  <a:gd name="T32" fmla="*/ 395 w 776"/>
                  <a:gd name="T33" fmla="*/ 46 h 2368"/>
                  <a:gd name="T34" fmla="*/ 423 w 776"/>
                  <a:gd name="T35" fmla="*/ 50 h 2368"/>
                  <a:gd name="T36" fmla="*/ 395 w 776"/>
                  <a:gd name="T37" fmla="*/ 53 h 2368"/>
                  <a:gd name="T38" fmla="*/ 452 w 776"/>
                  <a:gd name="T39" fmla="*/ 58 h 2368"/>
                  <a:gd name="T40" fmla="*/ 423 w 776"/>
                  <a:gd name="T41" fmla="*/ 62 h 2368"/>
                  <a:gd name="T42" fmla="*/ 452 w 776"/>
                  <a:gd name="T43" fmla="*/ 68 h 2368"/>
                  <a:gd name="T44" fmla="*/ 423 w 776"/>
                  <a:gd name="T45" fmla="*/ 70 h 2368"/>
                  <a:gd name="T46" fmla="*/ 452 w 776"/>
                  <a:gd name="T47" fmla="*/ 74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p>
                <a:endParaRPr lang="en-US"/>
              </a:p>
            </p:txBody>
          </p:sp>
          <p:sp>
            <p:nvSpPr>
              <p:cNvPr id="21185" name="Freeform 136"/>
              <p:cNvSpPr>
                <a:spLocks/>
              </p:cNvSpPr>
              <p:nvPr/>
            </p:nvSpPr>
            <p:spPr bwMode="hidden">
              <a:xfrm>
                <a:off x="4658" y="132"/>
                <a:ext cx="260" cy="562"/>
              </a:xfrm>
              <a:custGeom>
                <a:avLst/>
                <a:gdLst>
                  <a:gd name="T0" fmla="*/ 0 w 776"/>
                  <a:gd name="T1" fmla="*/ 4 h 2368"/>
                  <a:gd name="T2" fmla="*/ 27 w 776"/>
                  <a:gd name="T3" fmla="*/ 1 h 2368"/>
                  <a:gd name="T4" fmla="*/ 11 w 776"/>
                  <a:gd name="T5" fmla="*/ 9 h 2368"/>
                  <a:gd name="T6" fmla="*/ 38 w 776"/>
                  <a:gd name="T7" fmla="*/ 9 h 2368"/>
                  <a:gd name="T8" fmla="*/ 21 w 776"/>
                  <a:gd name="T9" fmla="*/ 17 h 2368"/>
                  <a:gd name="T10" fmla="*/ 43 w 776"/>
                  <a:gd name="T11" fmla="*/ 20 h 2368"/>
                  <a:gd name="T12" fmla="*/ 32 w 776"/>
                  <a:gd name="T13" fmla="*/ 25 h 2368"/>
                  <a:gd name="T14" fmla="*/ 54 w 776"/>
                  <a:gd name="T15" fmla="*/ 28 h 2368"/>
                  <a:gd name="T16" fmla="*/ 43 w 776"/>
                  <a:gd name="T17" fmla="*/ 33 h 2368"/>
                  <a:gd name="T18" fmla="*/ 59 w 776"/>
                  <a:gd name="T19" fmla="*/ 36 h 2368"/>
                  <a:gd name="T20" fmla="*/ 54 w 776"/>
                  <a:gd name="T21" fmla="*/ 42 h 2368"/>
                  <a:gd name="T22" fmla="*/ 65 w 776"/>
                  <a:gd name="T23" fmla="*/ 47 h 2368"/>
                  <a:gd name="T24" fmla="*/ 65 w 776"/>
                  <a:gd name="T25" fmla="*/ 52 h 2368"/>
                  <a:gd name="T26" fmla="*/ 75 w 776"/>
                  <a:gd name="T27" fmla="*/ 60 h 2368"/>
                  <a:gd name="T28" fmla="*/ 70 w 776"/>
                  <a:gd name="T29" fmla="*/ 69 h 2368"/>
                  <a:gd name="T30" fmla="*/ 81 w 776"/>
                  <a:gd name="T31" fmla="*/ 74 h 2368"/>
                  <a:gd name="T32" fmla="*/ 75 w 776"/>
                  <a:gd name="T33" fmla="*/ 82 h 2368"/>
                  <a:gd name="T34" fmla="*/ 81 w 776"/>
                  <a:gd name="T35" fmla="*/ 90 h 2368"/>
                  <a:gd name="T36" fmla="*/ 75 w 776"/>
                  <a:gd name="T37" fmla="*/ 96 h 2368"/>
                  <a:gd name="T38" fmla="*/ 86 w 776"/>
                  <a:gd name="T39" fmla="*/ 104 h 2368"/>
                  <a:gd name="T40" fmla="*/ 81 w 776"/>
                  <a:gd name="T41" fmla="*/ 112 h 2368"/>
                  <a:gd name="T42" fmla="*/ 86 w 776"/>
                  <a:gd name="T43" fmla="*/ 122 h 2368"/>
                  <a:gd name="T44" fmla="*/ 81 w 776"/>
                  <a:gd name="T45" fmla="*/ 125 h 2368"/>
                  <a:gd name="T46" fmla="*/ 86 w 776"/>
                  <a:gd name="T47" fmla="*/ 133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p>
                <a:endParaRPr lang="en-US"/>
              </a:p>
            </p:txBody>
          </p:sp>
          <p:sp>
            <p:nvSpPr>
              <p:cNvPr id="21186" name="Freeform 137"/>
              <p:cNvSpPr>
                <a:spLocks/>
              </p:cNvSpPr>
              <p:nvPr/>
            </p:nvSpPr>
            <p:spPr bwMode="hidden">
              <a:xfrm rot="-1346631">
                <a:off x="4401" y="599"/>
                <a:ext cx="174" cy="329"/>
              </a:xfrm>
              <a:custGeom>
                <a:avLst/>
                <a:gdLst>
                  <a:gd name="T0" fmla="*/ 0 w 776"/>
                  <a:gd name="T1" fmla="*/ 1 h 2368"/>
                  <a:gd name="T2" fmla="*/ 12 w 776"/>
                  <a:gd name="T3" fmla="*/ 0 h 2368"/>
                  <a:gd name="T4" fmla="*/ 5 w 776"/>
                  <a:gd name="T5" fmla="*/ 3 h 2368"/>
                  <a:gd name="T6" fmla="*/ 17 w 776"/>
                  <a:gd name="T7" fmla="*/ 3 h 2368"/>
                  <a:gd name="T8" fmla="*/ 10 w 776"/>
                  <a:gd name="T9" fmla="*/ 6 h 2368"/>
                  <a:gd name="T10" fmla="*/ 19 w 776"/>
                  <a:gd name="T11" fmla="*/ 7 h 2368"/>
                  <a:gd name="T12" fmla="*/ 15 w 776"/>
                  <a:gd name="T13" fmla="*/ 9 h 2368"/>
                  <a:gd name="T14" fmla="*/ 24 w 776"/>
                  <a:gd name="T15" fmla="*/ 10 h 2368"/>
                  <a:gd name="T16" fmla="*/ 19 w 776"/>
                  <a:gd name="T17" fmla="*/ 11 h 2368"/>
                  <a:gd name="T18" fmla="*/ 26 w 776"/>
                  <a:gd name="T19" fmla="*/ 12 h 2368"/>
                  <a:gd name="T20" fmla="*/ 24 w 776"/>
                  <a:gd name="T21" fmla="*/ 14 h 2368"/>
                  <a:gd name="T22" fmla="*/ 29 w 776"/>
                  <a:gd name="T23" fmla="*/ 16 h 2368"/>
                  <a:gd name="T24" fmla="*/ 29 w 776"/>
                  <a:gd name="T25" fmla="*/ 18 h 2368"/>
                  <a:gd name="T26" fmla="*/ 34 w 776"/>
                  <a:gd name="T27" fmla="*/ 21 h 2368"/>
                  <a:gd name="T28" fmla="*/ 31 w 776"/>
                  <a:gd name="T29" fmla="*/ 23 h 2368"/>
                  <a:gd name="T30" fmla="*/ 36 w 776"/>
                  <a:gd name="T31" fmla="*/ 25 h 2368"/>
                  <a:gd name="T32" fmla="*/ 34 w 776"/>
                  <a:gd name="T33" fmla="*/ 28 h 2368"/>
                  <a:gd name="T34" fmla="*/ 36 w 776"/>
                  <a:gd name="T35" fmla="*/ 31 h 2368"/>
                  <a:gd name="T36" fmla="*/ 34 w 776"/>
                  <a:gd name="T37" fmla="*/ 33 h 2368"/>
                  <a:gd name="T38" fmla="*/ 39 w 776"/>
                  <a:gd name="T39" fmla="*/ 36 h 2368"/>
                  <a:gd name="T40" fmla="*/ 36 w 776"/>
                  <a:gd name="T41" fmla="*/ 38 h 2368"/>
                  <a:gd name="T42" fmla="*/ 39 w 776"/>
                  <a:gd name="T43" fmla="*/ 42 h 2368"/>
                  <a:gd name="T44" fmla="*/ 36 w 776"/>
                  <a:gd name="T45" fmla="*/ 43 h 2368"/>
                  <a:gd name="T46" fmla="*/ 39 w 776"/>
                  <a:gd name="T47" fmla="*/ 46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ffectLst/>
            </p:spPr>
            <p:txBody>
              <a:bodyPr wrap="none" anchor="ctr"/>
              <a:lstStyle/>
              <a:p>
                <a:endParaRPr lang="en-US"/>
              </a:p>
            </p:txBody>
          </p:sp>
          <p:sp>
            <p:nvSpPr>
              <p:cNvPr id="21187" name="Freeform 138"/>
              <p:cNvSpPr>
                <a:spLocks/>
              </p:cNvSpPr>
              <p:nvPr/>
            </p:nvSpPr>
            <p:spPr bwMode="hidden">
              <a:xfrm rot="1346631" flipH="1">
                <a:off x="3783" y="590"/>
                <a:ext cx="173" cy="329"/>
              </a:xfrm>
              <a:custGeom>
                <a:avLst/>
                <a:gdLst>
                  <a:gd name="T0" fmla="*/ 0 w 776"/>
                  <a:gd name="T1" fmla="*/ 1 h 2368"/>
                  <a:gd name="T2" fmla="*/ 12 w 776"/>
                  <a:gd name="T3" fmla="*/ 0 h 2368"/>
                  <a:gd name="T4" fmla="*/ 5 w 776"/>
                  <a:gd name="T5" fmla="*/ 3 h 2368"/>
                  <a:gd name="T6" fmla="*/ 17 w 776"/>
                  <a:gd name="T7" fmla="*/ 3 h 2368"/>
                  <a:gd name="T8" fmla="*/ 10 w 776"/>
                  <a:gd name="T9" fmla="*/ 6 h 2368"/>
                  <a:gd name="T10" fmla="*/ 19 w 776"/>
                  <a:gd name="T11" fmla="*/ 7 h 2368"/>
                  <a:gd name="T12" fmla="*/ 14 w 776"/>
                  <a:gd name="T13" fmla="*/ 9 h 2368"/>
                  <a:gd name="T14" fmla="*/ 24 w 776"/>
                  <a:gd name="T15" fmla="*/ 10 h 2368"/>
                  <a:gd name="T16" fmla="*/ 19 w 776"/>
                  <a:gd name="T17" fmla="*/ 11 h 2368"/>
                  <a:gd name="T18" fmla="*/ 26 w 776"/>
                  <a:gd name="T19" fmla="*/ 12 h 2368"/>
                  <a:gd name="T20" fmla="*/ 24 w 776"/>
                  <a:gd name="T21" fmla="*/ 14 h 2368"/>
                  <a:gd name="T22" fmla="*/ 29 w 776"/>
                  <a:gd name="T23" fmla="*/ 16 h 2368"/>
                  <a:gd name="T24" fmla="*/ 29 w 776"/>
                  <a:gd name="T25" fmla="*/ 18 h 2368"/>
                  <a:gd name="T26" fmla="*/ 33 w 776"/>
                  <a:gd name="T27" fmla="*/ 21 h 2368"/>
                  <a:gd name="T28" fmla="*/ 31 w 776"/>
                  <a:gd name="T29" fmla="*/ 23 h 2368"/>
                  <a:gd name="T30" fmla="*/ 36 w 776"/>
                  <a:gd name="T31" fmla="*/ 25 h 2368"/>
                  <a:gd name="T32" fmla="*/ 33 w 776"/>
                  <a:gd name="T33" fmla="*/ 28 h 2368"/>
                  <a:gd name="T34" fmla="*/ 36 w 776"/>
                  <a:gd name="T35" fmla="*/ 31 h 2368"/>
                  <a:gd name="T36" fmla="*/ 33 w 776"/>
                  <a:gd name="T37" fmla="*/ 33 h 2368"/>
                  <a:gd name="T38" fmla="*/ 38 w 776"/>
                  <a:gd name="T39" fmla="*/ 36 h 2368"/>
                  <a:gd name="T40" fmla="*/ 36 w 776"/>
                  <a:gd name="T41" fmla="*/ 38 h 2368"/>
                  <a:gd name="T42" fmla="*/ 38 w 776"/>
                  <a:gd name="T43" fmla="*/ 42 h 2368"/>
                  <a:gd name="T44" fmla="*/ 36 w 776"/>
                  <a:gd name="T45" fmla="*/ 43 h 2368"/>
                  <a:gd name="T46" fmla="*/ 38 w 776"/>
                  <a:gd name="T47" fmla="*/ 46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ffectLst/>
            </p:spPr>
            <p:txBody>
              <a:bodyPr wrap="none" anchor="ctr"/>
              <a:lstStyle/>
              <a:p>
                <a:endParaRPr lang="en-US"/>
              </a:p>
            </p:txBody>
          </p:sp>
        </p:grpSp>
      </p:grpSp>
      <p:grpSp>
        <p:nvGrpSpPr>
          <p:cNvPr id="20655" name="Group 139"/>
          <p:cNvGrpSpPr>
            <a:grpSpLocks/>
          </p:cNvGrpSpPr>
          <p:nvPr/>
        </p:nvGrpSpPr>
        <p:grpSpPr bwMode="auto">
          <a:xfrm>
            <a:off x="457200" y="0"/>
            <a:ext cx="1600200" cy="1905000"/>
            <a:chOff x="3115" y="0"/>
            <a:chExt cx="2170" cy="2486"/>
          </a:xfrm>
        </p:grpSpPr>
        <p:grpSp>
          <p:nvGrpSpPr>
            <p:cNvPr id="20656" name="Group 140"/>
            <p:cNvGrpSpPr>
              <a:grpSpLocks/>
            </p:cNvGrpSpPr>
            <p:nvPr/>
          </p:nvGrpSpPr>
          <p:grpSpPr bwMode="auto">
            <a:xfrm>
              <a:off x="4080" y="1910"/>
              <a:ext cx="768" cy="576"/>
              <a:chOff x="0" y="0"/>
              <a:chExt cx="768" cy="576"/>
            </a:xfrm>
          </p:grpSpPr>
          <p:sp>
            <p:nvSpPr>
              <p:cNvPr id="21158" name="Oval 141"/>
              <p:cNvSpPr>
                <a:spLocks noChangeArrowheads="1"/>
              </p:cNvSpPr>
              <p:nvPr/>
            </p:nvSpPr>
            <p:spPr bwMode="hidden">
              <a:xfrm>
                <a:off x="0" y="0"/>
                <a:ext cx="768" cy="576"/>
              </a:xfrm>
              <a:prstGeom prst="ellipse">
                <a:avLst/>
              </a:prstGeom>
              <a:gradFill rotWithShape="1">
                <a:gsLst>
                  <a:gs pos="0">
                    <a:srgbClr val="760076"/>
                  </a:gs>
                  <a:gs pos="100000">
                    <a:srgbClr val="FF00FF"/>
                  </a:gs>
                </a:gsLst>
                <a:path path="shape">
                  <a:fillToRect l="50000" t="50000" r="50000" b="50000"/>
                </a:path>
              </a:gradFill>
              <a:ln w="9525">
                <a:noFill/>
                <a:round/>
                <a:headEnd/>
                <a:tailEnd/>
              </a:ln>
              <a:effectLst/>
            </p:spPr>
            <p:txBody>
              <a:bodyPr wrap="none" anchor="ctr"/>
              <a:lstStyle/>
              <a:p>
                <a:endParaRPr lang="en-US"/>
              </a:p>
            </p:txBody>
          </p:sp>
          <p:sp>
            <p:nvSpPr>
              <p:cNvPr id="21159" name="Oval 142"/>
              <p:cNvSpPr>
                <a:spLocks noChangeArrowheads="1"/>
              </p:cNvSpPr>
              <p:nvPr/>
            </p:nvSpPr>
            <p:spPr bwMode="hidden">
              <a:xfrm>
                <a:off x="276" y="252"/>
                <a:ext cx="185" cy="108"/>
              </a:xfrm>
              <a:prstGeom prst="ellipse">
                <a:avLst/>
              </a:prstGeom>
              <a:gradFill rotWithShape="0">
                <a:gsLst>
                  <a:gs pos="0">
                    <a:schemeClr val="accent1"/>
                  </a:gs>
                  <a:gs pos="100000">
                    <a:schemeClr val="bg2"/>
                  </a:gs>
                </a:gsLst>
                <a:path path="shape">
                  <a:fillToRect l="50000" t="50000" r="50000" b="50000"/>
                </a:path>
              </a:gradFill>
              <a:ln w="9525">
                <a:noFill/>
                <a:round/>
                <a:headEnd/>
                <a:tailEnd/>
              </a:ln>
              <a:effectLst/>
            </p:spPr>
            <p:txBody>
              <a:bodyPr wrap="none" anchor="ctr"/>
              <a:lstStyle/>
              <a:p>
                <a:endParaRPr lang="en-US"/>
              </a:p>
            </p:txBody>
          </p:sp>
        </p:grpSp>
        <p:grpSp>
          <p:nvGrpSpPr>
            <p:cNvPr id="20657" name="Group 143"/>
            <p:cNvGrpSpPr>
              <a:grpSpLocks/>
            </p:cNvGrpSpPr>
            <p:nvPr/>
          </p:nvGrpSpPr>
          <p:grpSpPr bwMode="auto">
            <a:xfrm>
              <a:off x="4257" y="1103"/>
              <a:ext cx="768" cy="576"/>
              <a:chOff x="0" y="0"/>
              <a:chExt cx="768" cy="576"/>
            </a:xfrm>
          </p:grpSpPr>
          <p:sp>
            <p:nvSpPr>
              <p:cNvPr id="21156" name="Oval 144"/>
              <p:cNvSpPr>
                <a:spLocks noChangeArrowheads="1"/>
              </p:cNvSpPr>
              <p:nvPr/>
            </p:nvSpPr>
            <p:spPr bwMode="hidden">
              <a:xfrm>
                <a:off x="0" y="0"/>
                <a:ext cx="768" cy="576"/>
              </a:xfrm>
              <a:prstGeom prst="ellipse">
                <a:avLst/>
              </a:prstGeom>
              <a:gradFill rotWithShape="0">
                <a:gsLst>
                  <a:gs pos="0">
                    <a:schemeClr val="bg1"/>
                  </a:gs>
                  <a:gs pos="100000">
                    <a:srgbClr val="00FF00"/>
                  </a:gs>
                </a:gsLst>
                <a:path path="shape">
                  <a:fillToRect l="50000" t="50000" r="50000" b="50000"/>
                </a:path>
              </a:gradFill>
              <a:ln w="9525">
                <a:noFill/>
                <a:round/>
                <a:headEnd/>
                <a:tailEnd/>
              </a:ln>
              <a:effectLst/>
            </p:spPr>
            <p:txBody>
              <a:bodyPr wrap="none" anchor="ctr"/>
              <a:lstStyle/>
              <a:p>
                <a:endParaRPr lang="en-US"/>
              </a:p>
            </p:txBody>
          </p:sp>
          <p:sp>
            <p:nvSpPr>
              <p:cNvPr id="21157" name="Oval 145"/>
              <p:cNvSpPr>
                <a:spLocks noChangeArrowheads="1"/>
              </p:cNvSpPr>
              <p:nvPr/>
            </p:nvSpPr>
            <p:spPr bwMode="hidden">
              <a:xfrm>
                <a:off x="276" y="252"/>
                <a:ext cx="185" cy="108"/>
              </a:xfrm>
              <a:prstGeom prst="ellipse">
                <a:avLst/>
              </a:prstGeom>
              <a:gradFill rotWithShape="0">
                <a:gsLst>
                  <a:gs pos="0">
                    <a:schemeClr val="accent1"/>
                  </a:gs>
                  <a:gs pos="100000">
                    <a:schemeClr val="bg2"/>
                  </a:gs>
                </a:gsLst>
                <a:path path="shape">
                  <a:fillToRect l="50000" t="50000" r="50000" b="50000"/>
                </a:path>
              </a:gradFill>
              <a:ln w="9525">
                <a:noFill/>
                <a:round/>
                <a:headEnd/>
                <a:tailEnd/>
              </a:ln>
              <a:effectLst/>
            </p:spPr>
            <p:txBody>
              <a:bodyPr wrap="none" anchor="ctr"/>
              <a:lstStyle/>
              <a:p>
                <a:endParaRPr lang="en-US"/>
              </a:p>
            </p:txBody>
          </p:sp>
        </p:grpSp>
        <p:grpSp>
          <p:nvGrpSpPr>
            <p:cNvPr id="20658" name="Group 146"/>
            <p:cNvGrpSpPr>
              <a:grpSpLocks/>
            </p:cNvGrpSpPr>
            <p:nvPr/>
          </p:nvGrpSpPr>
          <p:grpSpPr bwMode="auto">
            <a:xfrm>
              <a:off x="3134" y="0"/>
              <a:ext cx="768" cy="576"/>
              <a:chOff x="0" y="0"/>
              <a:chExt cx="768" cy="576"/>
            </a:xfrm>
          </p:grpSpPr>
          <p:sp>
            <p:nvSpPr>
              <p:cNvPr id="21154" name="Oval 147"/>
              <p:cNvSpPr>
                <a:spLocks noChangeArrowheads="1"/>
              </p:cNvSpPr>
              <p:nvPr/>
            </p:nvSpPr>
            <p:spPr bwMode="hidden">
              <a:xfrm>
                <a:off x="0" y="0"/>
                <a:ext cx="768" cy="576"/>
              </a:xfrm>
              <a:prstGeom prst="ellipse">
                <a:avLst/>
              </a:prstGeom>
              <a:gradFill rotWithShape="0">
                <a:gsLst>
                  <a:gs pos="0">
                    <a:schemeClr val="bg1"/>
                  </a:gs>
                  <a:gs pos="100000">
                    <a:srgbClr val="0000FF"/>
                  </a:gs>
                </a:gsLst>
                <a:path path="shape">
                  <a:fillToRect l="50000" t="50000" r="50000" b="50000"/>
                </a:path>
              </a:gradFill>
              <a:ln w="9525">
                <a:noFill/>
                <a:round/>
                <a:headEnd/>
                <a:tailEnd/>
              </a:ln>
              <a:effectLst/>
            </p:spPr>
            <p:txBody>
              <a:bodyPr wrap="none" anchor="ctr"/>
              <a:lstStyle/>
              <a:p>
                <a:endParaRPr lang="en-US"/>
              </a:p>
            </p:txBody>
          </p:sp>
          <p:sp>
            <p:nvSpPr>
              <p:cNvPr id="21155" name="Oval 148"/>
              <p:cNvSpPr>
                <a:spLocks noChangeArrowheads="1"/>
              </p:cNvSpPr>
              <p:nvPr/>
            </p:nvSpPr>
            <p:spPr bwMode="hidden">
              <a:xfrm>
                <a:off x="276" y="252"/>
                <a:ext cx="185" cy="108"/>
              </a:xfrm>
              <a:prstGeom prst="ellipse">
                <a:avLst/>
              </a:prstGeom>
              <a:gradFill rotWithShape="0">
                <a:gsLst>
                  <a:gs pos="0">
                    <a:schemeClr val="accent1"/>
                  </a:gs>
                  <a:gs pos="100000">
                    <a:schemeClr val="bg2"/>
                  </a:gs>
                </a:gsLst>
                <a:path path="shape">
                  <a:fillToRect l="50000" t="50000" r="50000" b="50000"/>
                </a:path>
              </a:gradFill>
              <a:ln w="9525">
                <a:noFill/>
                <a:round/>
                <a:headEnd/>
                <a:tailEnd/>
              </a:ln>
              <a:effectLst/>
            </p:spPr>
            <p:txBody>
              <a:bodyPr wrap="none" anchor="ctr"/>
              <a:lstStyle/>
              <a:p>
                <a:endParaRPr lang="en-US"/>
              </a:p>
            </p:txBody>
          </p:sp>
        </p:grpSp>
        <p:grpSp>
          <p:nvGrpSpPr>
            <p:cNvPr id="20659" name="Group 149"/>
            <p:cNvGrpSpPr>
              <a:grpSpLocks/>
            </p:cNvGrpSpPr>
            <p:nvPr/>
          </p:nvGrpSpPr>
          <p:grpSpPr bwMode="auto">
            <a:xfrm>
              <a:off x="3115" y="0"/>
              <a:ext cx="2170" cy="1702"/>
              <a:chOff x="3115" y="0"/>
              <a:chExt cx="2170" cy="1702"/>
            </a:xfrm>
          </p:grpSpPr>
          <p:grpSp>
            <p:nvGrpSpPr>
              <p:cNvPr id="20660" name="Group 150"/>
              <p:cNvGrpSpPr>
                <a:grpSpLocks/>
              </p:cNvGrpSpPr>
              <p:nvPr/>
            </p:nvGrpSpPr>
            <p:grpSpPr bwMode="auto">
              <a:xfrm>
                <a:off x="3640" y="308"/>
                <a:ext cx="1145" cy="844"/>
                <a:chOff x="1265" y="814"/>
                <a:chExt cx="2919" cy="2151"/>
              </a:xfrm>
            </p:grpSpPr>
            <p:sp>
              <p:nvSpPr>
                <p:cNvPr id="21152" name="Oval 151"/>
                <p:cNvSpPr>
                  <a:spLocks noChangeArrowheads="1"/>
                </p:cNvSpPr>
                <p:nvPr/>
              </p:nvSpPr>
              <p:spPr bwMode="hidden">
                <a:xfrm>
                  <a:off x="1265" y="814"/>
                  <a:ext cx="2919" cy="2151"/>
                </a:xfrm>
                <a:prstGeom prst="ellipse">
                  <a:avLst/>
                </a:prstGeom>
                <a:gradFill rotWithShape="0">
                  <a:gsLst>
                    <a:gs pos="0">
                      <a:schemeClr val="bg2"/>
                    </a:gs>
                    <a:gs pos="100000">
                      <a:schemeClr val="bg1"/>
                    </a:gs>
                  </a:gsLst>
                  <a:path path="shape">
                    <a:fillToRect l="50000" t="50000" r="50000" b="50000"/>
                  </a:path>
                </a:gradFill>
                <a:ln w="9525">
                  <a:noFill/>
                  <a:round/>
                  <a:headEnd/>
                  <a:tailEnd/>
                </a:ln>
                <a:effectLst/>
              </p:spPr>
              <p:txBody>
                <a:bodyPr wrap="none" anchor="ctr"/>
                <a:lstStyle/>
                <a:p>
                  <a:endParaRPr lang="en-US"/>
                </a:p>
              </p:txBody>
            </p:sp>
            <p:sp>
              <p:nvSpPr>
                <p:cNvPr id="21153" name="Oval 152"/>
                <p:cNvSpPr>
                  <a:spLocks noChangeArrowheads="1"/>
                </p:cNvSpPr>
                <p:nvPr/>
              </p:nvSpPr>
              <p:spPr bwMode="hidden">
                <a:xfrm>
                  <a:off x="2380" y="1601"/>
                  <a:ext cx="579" cy="406"/>
                </a:xfrm>
                <a:prstGeom prst="ellipse">
                  <a:avLst/>
                </a:prstGeom>
                <a:gradFill rotWithShape="0">
                  <a:gsLst>
                    <a:gs pos="0">
                      <a:schemeClr val="accent2"/>
                    </a:gs>
                    <a:gs pos="100000">
                      <a:schemeClr val="bg2"/>
                    </a:gs>
                  </a:gsLst>
                  <a:path path="shape">
                    <a:fillToRect l="50000" t="50000" r="50000" b="50000"/>
                  </a:path>
                </a:gradFill>
                <a:ln w="9525">
                  <a:noFill/>
                  <a:round/>
                  <a:headEnd/>
                  <a:tailEnd/>
                </a:ln>
                <a:effectLst/>
              </p:spPr>
              <p:txBody>
                <a:bodyPr wrap="none" anchor="ctr"/>
                <a:lstStyle/>
                <a:p>
                  <a:endParaRPr lang="en-US"/>
                </a:p>
              </p:txBody>
            </p:sp>
          </p:grpSp>
          <p:grpSp>
            <p:nvGrpSpPr>
              <p:cNvPr id="20661" name="Group 153"/>
              <p:cNvGrpSpPr>
                <a:grpSpLocks/>
              </p:cNvGrpSpPr>
              <p:nvPr/>
            </p:nvGrpSpPr>
            <p:grpSpPr bwMode="auto">
              <a:xfrm>
                <a:off x="3115" y="0"/>
                <a:ext cx="2145" cy="1702"/>
                <a:chOff x="3115" y="0"/>
                <a:chExt cx="2145" cy="1702"/>
              </a:xfrm>
            </p:grpSpPr>
            <p:grpSp>
              <p:nvGrpSpPr>
                <p:cNvPr id="20662" name="Group 154"/>
                <p:cNvGrpSpPr>
                  <a:grpSpLocks/>
                </p:cNvGrpSpPr>
                <p:nvPr/>
              </p:nvGrpSpPr>
              <p:grpSpPr bwMode="auto">
                <a:xfrm>
                  <a:off x="4505" y="589"/>
                  <a:ext cx="493" cy="912"/>
                  <a:chOff x="3471" y="1530"/>
                  <a:chExt cx="1258" cy="2327"/>
                </a:xfrm>
              </p:grpSpPr>
              <p:sp>
                <p:nvSpPr>
                  <p:cNvPr id="21150" name="Freeform 155"/>
                  <p:cNvSpPr>
                    <a:spLocks/>
                  </p:cNvSpPr>
                  <p:nvPr/>
                </p:nvSpPr>
                <p:spPr bwMode="hidden">
                  <a:xfrm rot="2711884">
                    <a:off x="2765" y="2236"/>
                    <a:ext cx="1724" cy="312"/>
                  </a:xfrm>
                  <a:custGeom>
                    <a:avLst/>
                    <a:gdLst>
                      <a:gd name="T0" fmla="*/ 0 w 2736"/>
                      <a:gd name="T1" fmla="*/ 193 h 504"/>
                      <a:gd name="T2" fmla="*/ 343 w 2736"/>
                      <a:gd name="T3" fmla="*/ 64 h 504"/>
                      <a:gd name="T4" fmla="*/ 705 w 2736"/>
                      <a:gd name="T5" fmla="*/ 9 h 504"/>
                      <a:gd name="T6" fmla="*/ 1086 w 2736"/>
                      <a:gd name="T7" fmla="*/ 9 h 504"/>
                      <a:gd name="T8" fmla="*/ 1080 w 2736"/>
                      <a:gd name="T9" fmla="*/ 40 h 504"/>
                      <a:gd name="T10" fmla="*/ 701 w 2736"/>
                      <a:gd name="T11" fmla="*/ 40 h 504"/>
                      <a:gd name="T12" fmla="*/ 260 w 2736"/>
                      <a:gd name="T13" fmla="*/ 112 h 504"/>
                      <a:gd name="T14" fmla="*/ 0 w 2736"/>
                      <a:gd name="T15" fmla="*/ 193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p>
                    <a:endParaRPr lang="en-US"/>
                  </a:p>
                </p:txBody>
              </p:sp>
              <p:sp>
                <p:nvSpPr>
                  <p:cNvPr id="21151" name="Freeform 156"/>
                  <p:cNvSpPr>
                    <a:spLocks/>
                  </p:cNvSpPr>
                  <p:nvPr/>
                </p:nvSpPr>
                <p:spPr bwMode="hidden">
                  <a:xfrm rot="2711884">
                    <a:off x="4021" y="3150"/>
                    <a:ext cx="925" cy="490"/>
                  </a:xfrm>
                  <a:custGeom>
                    <a:avLst/>
                    <a:gdLst>
                      <a:gd name="T0" fmla="*/ 2 w 1769"/>
                      <a:gd name="T1" fmla="*/ 3 h 791"/>
                      <a:gd name="T2" fmla="*/ 133 w 1769"/>
                      <a:gd name="T3" fmla="*/ 22 h 791"/>
                      <a:gd name="T4" fmla="*/ 316 w 1769"/>
                      <a:gd name="T5" fmla="*/ 77 h 791"/>
                      <a:gd name="T6" fmla="*/ 440 w 1769"/>
                      <a:gd name="T7" fmla="*/ 166 h 791"/>
                      <a:gd name="T8" fmla="*/ 480 w 1769"/>
                      <a:gd name="T9" fmla="*/ 234 h 791"/>
                      <a:gd name="T10" fmla="*/ 462 w 1769"/>
                      <a:gd name="T11" fmla="*/ 302 h 791"/>
                      <a:gd name="T12" fmla="*/ 435 w 1769"/>
                      <a:gd name="T13" fmla="*/ 243 h 791"/>
                      <a:gd name="T14" fmla="*/ 380 w 1769"/>
                      <a:gd name="T15" fmla="*/ 174 h 791"/>
                      <a:gd name="T16" fmla="*/ 303 w 1769"/>
                      <a:gd name="T17" fmla="*/ 113 h 791"/>
                      <a:gd name="T18" fmla="*/ 159 w 1769"/>
                      <a:gd name="T19" fmla="*/ 58 h 791"/>
                      <a:gd name="T20" fmla="*/ 0 w 1769"/>
                      <a:gd name="T21" fmla="*/ 29 h 791"/>
                      <a:gd name="T22" fmla="*/ 2 w 1769"/>
                      <a:gd name="T23" fmla="*/ 3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endParaRPr lang="en-US"/>
                  </a:p>
                </p:txBody>
              </p:sp>
            </p:grpSp>
            <p:grpSp>
              <p:nvGrpSpPr>
                <p:cNvPr id="20663" name="Group 157"/>
                <p:cNvGrpSpPr>
                  <a:grpSpLocks/>
                </p:cNvGrpSpPr>
                <p:nvPr/>
              </p:nvGrpSpPr>
              <p:grpSpPr bwMode="auto">
                <a:xfrm>
                  <a:off x="4267" y="781"/>
                  <a:ext cx="966" cy="522"/>
                  <a:chOff x="2864" y="2019"/>
                  <a:chExt cx="2463" cy="1332"/>
                </a:xfrm>
              </p:grpSpPr>
              <p:sp>
                <p:nvSpPr>
                  <p:cNvPr id="21148" name="Freeform 158"/>
                  <p:cNvSpPr>
                    <a:spLocks/>
                  </p:cNvSpPr>
                  <p:nvPr/>
                </p:nvSpPr>
                <p:spPr bwMode="hidden">
                  <a:xfrm rot="2104081">
                    <a:off x="2864" y="2019"/>
                    <a:ext cx="1814" cy="347"/>
                  </a:xfrm>
                  <a:custGeom>
                    <a:avLst/>
                    <a:gdLst>
                      <a:gd name="T0" fmla="*/ 0 w 2736"/>
                      <a:gd name="T1" fmla="*/ 239 h 504"/>
                      <a:gd name="T2" fmla="*/ 380 w 2736"/>
                      <a:gd name="T3" fmla="*/ 80 h 504"/>
                      <a:gd name="T4" fmla="*/ 781 w 2736"/>
                      <a:gd name="T5" fmla="*/ 12 h 504"/>
                      <a:gd name="T6" fmla="*/ 1203 w 2736"/>
                      <a:gd name="T7" fmla="*/ 12 h 504"/>
                      <a:gd name="T8" fmla="*/ 1195 w 2736"/>
                      <a:gd name="T9" fmla="*/ 49 h 504"/>
                      <a:gd name="T10" fmla="*/ 776 w 2736"/>
                      <a:gd name="T11" fmla="*/ 49 h 504"/>
                      <a:gd name="T12" fmla="*/ 288 w 2736"/>
                      <a:gd name="T13" fmla="*/ 138 h 504"/>
                      <a:gd name="T14" fmla="*/ 0 w 2736"/>
                      <a:gd name="T15" fmla="*/ 239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21149" name="Freeform 159"/>
                  <p:cNvSpPr>
                    <a:spLocks/>
                  </p:cNvSpPr>
                  <p:nvPr/>
                </p:nvSpPr>
                <p:spPr bwMode="hidden">
                  <a:xfrm rot="2104081">
                    <a:off x="4353" y="2806"/>
                    <a:ext cx="974" cy="545"/>
                  </a:xfrm>
                  <a:custGeom>
                    <a:avLst/>
                    <a:gdLst>
                      <a:gd name="T0" fmla="*/ 2 w 1769"/>
                      <a:gd name="T1" fmla="*/ 4 h 791"/>
                      <a:gd name="T2" fmla="*/ 147 w 1769"/>
                      <a:gd name="T3" fmla="*/ 27 h 791"/>
                      <a:gd name="T4" fmla="*/ 351 w 1769"/>
                      <a:gd name="T5" fmla="*/ 95 h 791"/>
                      <a:gd name="T6" fmla="*/ 488 w 1769"/>
                      <a:gd name="T7" fmla="*/ 205 h 791"/>
                      <a:gd name="T8" fmla="*/ 532 w 1769"/>
                      <a:gd name="T9" fmla="*/ 289 h 791"/>
                      <a:gd name="T10" fmla="*/ 512 w 1769"/>
                      <a:gd name="T11" fmla="*/ 373 h 791"/>
                      <a:gd name="T12" fmla="*/ 482 w 1769"/>
                      <a:gd name="T13" fmla="*/ 300 h 791"/>
                      <a:gd name="T14" fmla="*/ 421 w 1769"/>
                      <a:gd name="T15" fmla="*/ 216 h 791"/>
                      <a:gd name="T16" fmla="*/ 336 w 1769"/>
                      <a:gd name="T17" fmla="*/ 141 h 791"/>
                      <a:gd name="T18" fmla="*/ 176 w 1769"/>
                      <a:gd name="T19" fmla="*/ 72 h 791"/>
                      <a:gd name="T20" fmla="*/ 0 w 1769"/>
                      <a:gd name="T21" fmla="*/ 36 h 791"/>
                      <a:gd name="T22" fmla="*/ 2 w 1769"/>
                      <a:gd name="T23" fmla="*/ 4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en-US"/>
                  </a:p>
                </p:txBody>
              </p:sp>
            </p:grpSp>
            <p:grpSp>
              <p:nvGrpSpPr>
                <p:cNvPr id="20664" name="Group 160"/>
                <p:cNvGrpSpPr>
                  <a:grpSpLocks/>
                </p:cNvGrpSpPr>
                <p:nvPr/>
              </p:nvGrpSpPr>
              <p:grpSpPr bwMode="auto">
                <a:xfrm>
                  <a:off x="4280" y="707"/>
                  <a:ext cx="971" cy="417"/>
                  <a:chOff x="2897" y="1832"/>
                  <a:chExt cx="2477" cy="1064"/>
                </a:xfrm>
              </p:grpSpPr>
              <p:sp>
                <p:nvSpPr>
                  <p:cNvPr id="21146" name="Freeform 161"/>
                  <p:cNvSpPr>
                    <a:spLocks/>
                  </p:cNvSpPr>
                  <p:nvPr/>
                </p:nvSpPr>
                <p:spPr bwMode="hidden">
                  <a:xfrm rot="1582915">
                    <a:off x="2897" y="1832"/>
                    <a:ext cx="1736" cy="304"/>
                  </a:xfrm>
                  <a:custGeom>
                    <a:avLst/>
                    <a:gdLst>
                      <a:gd name="T0" fmla="*/ 0 w 2736"/>
                      <a:gd name="T1" fmla="*/ 183 h 504"/>
                      <a:gd name="T2" fmla="*/ 348 w 2736"/>
                      <a:gd name="T3" fmla="*/ 61 h 504"/>
                      <a:gd name="T4" fmla="*/ 715 w 2736"/>
                      <a:gd name="T5" fmla="*/ 8 h 504"/>
                      <a:gd name="T6" fmla="*/ 1101 w 2736"/>
                      <a:gd name="T7" fmla="*/ 8 h 504"/>
                      <a:gd name="T8" fmla="*/ 1095 w 2736"/>
                      <a:gd name="T9" fmla="*/ 37 h 504"/>
                      <a:gd name="T10" fmla="*/ 710 w 2736"/>
                      <a:gd name="T11" fmla="*/ 37 h 504"/>
                      <a:gd name="T12" fmla="*/ 263 w 2736"/>
                      <a:gd name="T13" fmla="*/ 106 h 504"/>
                      <a:gd name="T14" fmla="*/ 0 w 2736"/>
                      <a:gd name="T15" fmla="*/ 183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21147" name="Freeform 162"/>
                  <p:cNvSpPr>
                    <a:spLocks/>
                  </p:cNvSpPr>
                  <p:nvPr/>
                </p:nvSpPr>
                <p:spPr bwMode="hidden">
                  <a:xfrm rot="1582915">
                    <a:off x="4442" y="2420"/>
                    <a:ext cx="932" cy="476"/>
                  </a:xfrm>
                  <a:custGeom>
                    <a:avLst/>
                    <a:gdLst>
                      <a:gd name="T0" fmla="*/ 2 w 1769"/>
                      <a:gd name="T1" fmla="*/ 3 h 791"/>
                      <a:gd name="T2" fmla="*/ 135 w 1769"/>
                      <a:gd name="T3" fmla="*/ 20 h 791"/>
                      <a:gd name="T4" fmla="*/ 321 w 1769"/>
                      <a:gd name="T5" fmla="*/ 72 h 791"/>
                      <a:gd name="T6" fmla="*/ 447 w 1769"/>
                      <a:gd name="T7" fmla="*/ 156 h 791"/>
                      <a:gd name="T8" fmla="*/ 487 w 1769"/>
                      <a:gd name="T9" fmla="*/ 220 h 791"/>
                      <a:gd name="T10" fmla="*/ 469 w 1769"/>
                      <a:gd name="T11" fmla="*/ 285 h 791"/>
                      <a:gd name="T12" fmla="*/ 441 w 1769"/>
                      <a:gd name="T13" fmla="*/ 229 h 791"/>
                      <a:gd name="T14" fmla="*/ 386 w 1769"/>
                      <a:gd name="T15" fmla="*/ 164 h 791"/>
                      <a:gd name="T16" fmla="*/ 308 w 1769"/>
                      <a:gd name="T17" fmla="*/ 107 h 791"/>
                      <a:gd name="T18" fmla="*/ 161 w 1769"/>
                      <a:gd name="T19" fmla="*/ 55 h 791"/>
                      <a:gd name="T20" fmla="*/ 0 w 1769"/>
                      <a:gd name="T21" fmla="*/ 28 h 791"/>
                      <a:gd name="T22" fmla="*/ 2 w 1769"/>
                      <a:gd name="T23" fmla="*/ 3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en-US"/>
                  </a:p>
                </p:txBody>
              </p:sp>
            </p:grpSp>
            <p:grpSp>
              <p:nvGrpSpPr>
                <p:cNvPr id="20665" name="Group 163"/>
                <p:cNvGrpSpPr>
                  <a:grpSpLocks/>
                </p:cNvGrpSpPr>
                <p:nvPr/>
              </p:nvGrpSpPr>
              <p:grpSpPr bwMode="auto">
                <a:xfrm>
                  <a:off x="4291" y="630"/>
                  <a:ext cx="969" cy="364"/>
                  <a:chOff x="2924" y="1636"/>
                  <a:chExt cx="2472" cy="927"/>
                </a:xfrm>
              </p:grpSpPr>
              <p:sp>
                <p:nvSpPr>
                  <p:cNvPr id="21144" name="Freeform 164"/>
                  <p:cNvSpPr>
                    <a:spLocks/>
                  </p:cNvSpPr>
                  <p:nvPr/>
                </p:nvSpPr>
                <p:spPr bwMode="hidden">
                  <a:xfrm rot="1080363">
                    <a:off x="2924" y="1636"/>
                    <a:ext cx="1677" cy="335"/>
                  </a:xfrm>
                  <a:custGeom>
                    <a:avLst/>
                    <a:gdLst>
                      <a:gd name="T0" fmla="*/ 0 w 2736"/>
                      <a:gd name="T1" fmla="*/ 223 h 504"/>
                      <a:gd name="T2" fmla="*/ 325 w 2736"/>
                      <a:gd name="T3" fmla="*/ 74 h 504"/>
                      <a:gd name="T4" fmla="*/ 667 w 2736"/>
                      <a:gd name="T5" fmla="*/ 11 h 504"/>
                      <a:gd name="T6" fmla="*/ 1028 w 2736"/>
                      <a:gd name="T7" fmla="*/ 11 h 504"/>
                      <a:gd name="T8" fmla="*/ 1022 w 2736"/>
                      <a:gd name="T9" fmla="*/ 45 h 504"/>
                      <a:gd name="T10" fmla="*/ 663 w 2736"/>
                      <a:gd name="T11" fmla="*/ 45 h 504"/>
                      <a:gd name="T12" fmla="*/ 246 w 2736"/>
                      <a:gd name="T13" fmla="*/ 129 h 504"/>
                      <a:gd name="T14" fmla="*/ 0 w 2736"/>
                      <a:gd name="T15" fmla="*/ 223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21145" name="Freeform 165"/>
                  <p:cNvSpPr>
                    <a:spLocks/>
                  </p:cNvSpPr>
                  <p:nvPr/>
                </p:nvSpPr>
                <p:spPr bwMode="hidden">
                  <a:xfrm rot="1080363">
                    <a:off x="4495" y="2037"/>
                    <a:ext cx="901" cy="526"/>
                  </a:xfrm>
                  <a:custGeom>
                    <a:avLst/>
                    <a:gdLst>
                      <a:gd name="T0" fmla="*/ 2 w 1769"/>
                      <a:gd name="T1" fmla="*/ 3 h 791"/>
                      <a:gd name="T2" fmla="*/ 126 w 1769"/>
                      <a:gd name="T3" fmla="*/ 25 h 791"/>
                      <a:gd name="T4" fmla="*/ 300 w 1769"/>
                      <a:gd name="T5" fmla="*/ 88 h 791"/>
                      <a:gd name="T6" fmla="*/ 418 w 1769"/>
                      <a:gd name="T7" fmla="*/ 191 h 791"/>
                      <a:gd name="T8" fmla="*/ 455 w 1769"/>
                      <a:gd name="T9" fmla="*/ 269 h 791"/>
                      <a:gd name="T10" fmla="*/ 438 w 1769"/>
                      <a:gd name="T11" fmla="*/ 348 h 791"/>
                      <a:gd name="T12" fmla="*/ 412 w 1769"/>
                      <a:gd name="T13" fmla="*/ 279 h 791"/>
                      <a:gd name="T14" fmla="*/ 360 w 1769"/>
                      <a:gd name="T15" fmla="*/ 201 h 791"/>
                      <a:gd name="T16" fmla="*/ 288 w 1769"/>
                      <a:gd name="T17" fmla="*/ 131 h 791"/>
                      <a:gd name="T18" fmla="*/ 151 w 1769"/>
                      <a:gd name="T19" fmla="*/ 67 h 791"/>
                      <a:gd name="T20" fmla="*/ 0 w 1769"/>
                      <a:gd name="T21" fmla="*/ 34 h 791"/>
                      <a:gd name="T22" fmla="*/ 2 w 1769"/>
                      <a:gd name="T23" fmla="*/ 3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en-US"/>
                  </a:p>
                </p:txBody>
              </p:sp>
            </p:grpSp>
            <p:grpSp>
              <p:nvGrpSpPr>
                <p:cNvPr id="20666" name="Group 166"/>
                <p:cNvGrpSpPr>
                  <a:grpSpLocks/>
                </p:cNvGrpSpPr>
                <p:nvPr/>
              </p:nvGrpSpPr>
              <p:grpSpPr bwMode="auto">
                <a:xfrm>
                  <a:off x="4304" y="543"/>
                  <a:ext cx="918" cy="258"/>
                  <a:chOff x="2958" y="1414"/>
                  <a:chExt cx="2342" cy="657"/>
                </a:xfrm>
              </p:grpSpPr>
              <p:sp>
                <p:nvSpPr>
                  <p:cNvPr id="21142" name="Freeform 167"/>
                  <p:cNvSpPr>
                    <a:spLocks/>
                  </p:cNvSpPr>
                  <p:nvPr/>
                </p:nvSpPr>
                <p:spPr bwMode="hidden">
                  <a:xfrm rot="463793">
                    <a:off x="2958" y="1414"/>
                    <a:ext cx="1545" cy="312"/>
                  </a:xfrm>
                  <a:custGeom>
                    <a:avLst/>
                    <a:gdLst>
                      <a:gd name="T0" fmla="*/ 0 w 2736"/>
                      <a:gd name="T1" fmla="*/ 193 h 504"/>
                      <a:gd name="T2" fmla="*/ 276 w 2736"/>
                      <a:gd name="T3" fmla="*/ 64 h 504"/>
                      <a:gd name="T4" fmla="*/ 566 w 2736"/>
                      <a:gd name="T5" fmla="*/ 9 h 504"/>
                      <a:gd name="T6" fmla="*/ 872 w 2736"/>
                      <a:gd name="T7" fmla="*/ 9 h 504"/>
                      <a:gd name="T8" fmla="*/ 867 w 2736"/>
                      <a:gd name="T9" fmla="*/ 40 h 504"/>
                      <a:gd name="T10" fmla="*/ 562 w 2736"/>
                      <a:gd name="T11" fmla="*/ 40 h 504"/>
                      <a:gd name="T12" fmla="*/ 208 w 2736"/>
                      <a:gd name="T13" fmla="*/ 112 h 504"/>
                      <a:gd name="T14" fmla="*/ 0 w 2736"/>
                      <a:gd name="T15" fmla="*/ 193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21143" name="Freeform 168"/>
                  <p:cNvSpPr>
                    <a:spLocks/>
                  </p:cNvSpPr>
                  <p:nvPr/>
                </p:nvSpPr>
                <p:spPr bwMode="hidden">
                  <a:xfrm rot="463793">
                    <a:off x="4470" y="1582"/>
                    <a:ext cx="830" cy="489"/>
                  </a:xfrm>
                  <a:custGeom>
                    <a:avLst/>
                    <a:gdLst>
                      <a:gd name="T0" fmla="*/ 1 w 1769"/>
                      <a:gd name="T1" fmla="*/ 3 h 791"/>
                      <a:gd name="T2" fmla="*/ 107 w 1769"/>
                      <a:gd name="T3" fmla="*/ 22 h 791"/>
                      <a:gd name="T4" fmla="*/ 255 w 1769"/>
                      <a:gd name="T5" fmla="*/ 77 h 791"/>
                      <a:gd name="T6" fmla="*/ 355 w 1769"/>
                      <a:gd name="T7" fmla="*/ 165 h 791"/>
                      <a:gd name="T8" fmla="*/ 387 w 1769"/>
                      <a:gd name="T9" fmla="*/ 232 h 791"/>
                      <a:gd name="T10" fmla="*/ 372 w 1769"/>
                      <a:gd name="T11" fmla="*/ 301 h 791"/>
                      <a:gd name="T12" fmla="*/ 350 w 1769"/>
                      <a:gd name="T13" fmla="*/ 242 h 791"/>
                      <a:gd name="T14" fmla="*/ 306 w 1769"/>
                      <a:gd name="T15" fmla="*/ 174 h 791"/>
                      <a:gd name="T16" fmla="*/ 244 w 1769"/>
                      <a:gd name="T17" fmla="*/ 113 h 791"/>
                      <a:gd name="T18" fmla="*/ 128 w 1769"/>
                      <a:gd name="T19" fmla="*/ 58 h 791"/>
                      <a:gd name="T20" fmla="*/ 0 w 1769"/>
                      <a:gd name="T21" fmla="*/ 29 h 791"/>
                      <a:gd name="T22" fmla="*/ 1 w 1769"/>
                      <a:gd name="T23" fmla="*/ 3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en-US"/>
                  </a:p>
                </p:txBody>
              </p:sp>
            </p:grpSp>
            <p:grpSp>
              <p:nvGrpSpPr>
                <p:cNvPr id="20667" name="Group 169"/>
                <p:cNvGrpSpPr>
                  <a:grpSpLocks/>
                </p:cNvGrpSpPr>
                <p:nvPr/>
              </p:nvGrpSpPr>
              <p:grpSpPr bwMode="auto">
                <a:xfrm>
                  <a:off x="4314" y="487"/>
                  <a:ext cx="843" cy="134"/>
                  <a:chOff x="2983" y="1269"/>
                  <a:chExt cx="2150" cy="343"/>
                </a:xfrm>
              </p:grpSpPr>
              <p:sp>
                <p:nvSpPr>
                  <p:cNvPr id="21140" name="Freeform 170"/>
                  <p:cNvSpPr>
                    <a:spLocks/>
                  </p:cNvSpPr>
                  <p:nvPr/>
                </p:nvSpPr>
                <p:spPr bwMode="hidden">
                  <a:xfrm rot="-84182">
                    <a:off x="2983" y="1289"/>
                    <a:ext cx="1404" cy="219"/>
                  </a:xfrm>
                  <a:custGeom>
                    <a:avLst/>
                    <a:gdLst>
                      <a:gd name="T0" fmla="*/ 0 w 2736"/>
                      <a:gd name="T1" fmla="*/ 95 h 504"/>
                      <a:gd name="T2" fmla="*/ 227 w 2736"/>
                      <a:gd name="T3" fmla="*/ 32 h 504"/>
                      <a:gd name="T4" fmla="*/ 467 w 2736"/>
                      <a:gd name="T5" fmla="*/ 4 h 504"/>
                      <a:gd name="T6" fmla="*/ 720 w 2736"/>
                      <a:gd name="T7" fmla="*/ 4 h 504"/>
                      <a:gd name="T8" fmla="*/ 716 w 2736"/>
                      <a:gd name="T9" fmla="*/ 20 h 504"/>
                      <a:gd name="T10" fmla="*/ 464 w 2736"/>
                      <a:gd name="T11" fmla="*/ 20 h 504"/>
                      <a:gd name="T12" fmla="*/ 172 w 2736"/>
                      <a:gd name="T13" fmla="*/ 55 h 504"/>
                      <a:gd name="T14" fmla="*/ 0 w 2736"/>
                      <a:gd name="T15" fmla="*/ 95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21141" name="Freeform 171"/>
                  <p:cNvSpPr>
                    <a:spLocks/>
                  </p:cNvSpPr>
                  <p:nvPr/>
                </p:nvSpPr>
                <p:spPr bwMode="hidden">
                  <a:xfrm rot="-84182">
                    <a:off x="4379" y="1269"/>
                    <a:ext cx="754" cy="343"/>
                  </a:xfrm>
                  <a:custGeom>
                    <a:avLst/>
                    <a:gdLst>
                      <a:gd name="T0" fmla="*/ 1 w 1769"/>
                      <a:gd name="T1" fmla="*/ 1 h 791"/>
                      <a:gd name="T2" fmla="*/ 88 w 1769"/>
                      <a:gd name="T3" fmla="*/ 10 h 791"/>
                      <a:gd name="T4" fmla="*/ 210 w 1769"/>
                      <a:gd name="T5" fmla="*/ 38 h 791"/>
                      <a:gd name="T6" fmla="*/ 293 w 1769"/>
                      <a:gd name="T7" fmla="*/ 81 h 791"/>
                      <a:gd name="T8" fmla="*/ 319 w 1769"/>
                      <a:gd name="T9" fmla="*/ 114 h 791"/>
                      <a:gd name="T10" fmla="*/ 307 w 1769"/>
                      <a:gd name="T11" fmla="*/ 148 h 791"/>
                      <a:gd name="T12" fmla="*/ 289 w 1769"/>
                      <a:gd name="T13" fmla="*/ 119 h 791"/>
                      <a:gd name="T14" fmla="*/ 252 w 1769"/>
                      <a:gd name="T15" fmla="*/ 85 h 791"/>
                      <a:gd name="T16" fmla="*/ 202 w 1769"/>
                      <a:gd name="T17" fmla="*/ 56 h 791"/>
                      <a:gd name="T18" fmla="*/ 106 w 1769"/>
                      <a:gd name="T19" fmla="*/ 29 h 791"/>
                      <a:gd name="T20" fmla="*/ 0 w 1769"/>
                      <a:gd name="T21" fmla="*/ 14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en-US"/>
                  </a:p>
                </p:txBody>
              </p:sp>
            </p:grpSp>
            <p:grpSp>
              <p:nvGrpSpPr>
                <p:cNvPr id="20668" name="Group 172"/>
                <p:cNvGrpSpPr>
                  <a:grpSpLocks/>
                </p:cNvGrpSpPr>
                <p:nvPr/>
              </p:nvGrpSpPr>
              <p:grpSpPr bwMode="auto">
                <a:xfrm>
                  <a:off x="4296" y="349"/>
                  <a:ext cx="737" cy="167"/>
                  <a:chOff x="2938" y="917"/>
                  <a:chExt cx="1879" cy="427"/>
                </a:xfrm>
              </p:grpSpPr>
              <p:sp>
                <p:nvSpPr>
                  <p:cNvPr id="21138" name="Freeform 173"/>
                  <p:cNvSpPr>
                    <a:spLocks/>
                  </p:cNvSpPr>
                  <p:nvPr/>
                </p:nvSpPr>
                <p:spPr bwMode="hidden">
                  <a:xfrm rot="-802576">
                    <a:off x="2938" y="1129"/>
                    <a:ext cx="1233" cy="215"/>
                  </a:xfrm>
                  <a:custGeom>
                    <a:avLst/>
                    <a:gdLst>
                      <a:gd name="T0" fmla="*/ 0 w 2736"/>
                      <a:gd name="T1" fmla="*/ 92 h 504"/>
                      <a:gd name="T2" fmla="*/ 175 w 2736"/>
                      <a:gd name="T3" fmla="*/ 31 h 504"/>
                      <a:gd name="T4" fmla="*/ 361 w 2736"/>
                      <a:gd name="T5" fmla="*/ 4 h 504"/>
                      <a:gd name="T6" fmla="*/ 556 w 2736"/>
                      <a:gd name="T7" fmla="*/ 4 h 504"/>
                      <a:gd name="T8" fmla="*/ 553 w 2736"/>
                      <a:gd name="T9" fmla="*/ 19 h 504"/>
                      <a:gd name="T10" fmla="*/ 358 w 2736"/>
                      <a:gd name="T11" fmla="*/ 19 h 504"/>
                      <a:gd name="T12" fmla="*/ 133 w 2736"/>
                      <a:gd name="T13" fmla="*/ 53 h 504"/>
                      <a:gd name="T14" fmla="*/ 0 w 2736"/>
                      <a:gd name="T15" fmla="*/ 92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21139" name="Freeform 174"/>
                  <p:cNvSpPr>
                    <a:spLocks/>
                  </p:cNvSpPr>
                  <p:nvPr/>
                </p:nvSpPr>
                <p:spPr bwMode="hidden">
                  <a:xfrm rot="-802576">
                    <a:off x="4155" y="917"/>
                    <a:ext cx="662" cy="338"/>
                  </a:xfrm>
                  <a:custGeom>
                    <a:avLst/>
                    <a:gdLst>
                      <a:gd name="T0" fmla="*/ 1 w 1769"/>
                      <a:gd name="T1" fmla="*/ 1 h 791"/>
                      <a:gd name="T2" fmla="*/ 68 w 1769"/>
                      <a:gd name="T3" fmla="*/ 10 h 791"/>
                      <a:gd name="T4" fmla="*/ 162 w 1769"/>
                      <a:gd name="T5" fmla="*/ 36 h 791"/>
                      <a:gd name="T6" fmla="*/ 226 w 1769"/>
                      <a:gd name="T7" fmla="*/ 79 h 791"/>
                      <a:gd name="T8" fmla="*/ 246 w 1769"/>
                      <a:gd name="T9" fmla="*/ 111 h 791"/>
                      <a:gd name="T10" fmla="*/ 237 w 1769"/>
                      <a:gd name="T11" fmla="*/ 144 h 791"/>
                      <a:gd name="T12" fmla="*/ 223 w 1769"/>
                      <a:gd name="T13" fmla="*/ 115 h 791"/>
                      <a:gd name="T14" fmla="*/ 195 w 1769"/>
                      <a:gd name="T15" fmla="*/ 83 h 791"/>
                      <a:gd name="T16" fmla="*/ 155 w 1769"/>
                      <a:gd name="T17" fmla="*/ 54 h 791"/>
                      <a:gd name="T18" fmla="*/ 81 w 1769"/>
                      <a:gd name="T19" fmla="*/ 28 h 791"/>
                      <a:gd name="T20" fmla="*/ 0 w 1769"/>
                      <a:gd name="T21" fmla="*/ 14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en-US"/>
                  </a:p>
                </p:txBody>
              </p:sp>
            </p:grpSp>
            <p:grpSp>
              <p:nvGrpSpPr>
                <p:cNvPr id="20669" name="Group 175"/>
                <p:cNvGrpSpPr>
                  <a:grpSpLocks/>
                </p:cNvGrpSpPr>
                <p:nvPr/>
              </p:nvGrpSpPr>
              <p:grpSpPr bwMode="auto">
                <a:xfrm>
                  <a:off x="3394" y="637"/>
                  <a:ext cx="493" cy="912"/>
                  <a:chOff x="637" y="1653"/>
                  <a:chExt cx="1257" cy="2326"/>
                </a:xfrm>
              </p:grpSpPr>
              <p:sp>
                <p:nvSpPr>
                  <p:cNvPr id="21136" name="Freeform 176"/>
                  <p:cNvSpPr>
                    <a:spLocks/>
                  </p:cNvSpPr>
                  <p:nvPr/>
                </p:nvSpPr>
                <p:spPr bwMode="hidden">
                  <a:xfrm rot="18888116" flipH="1">
                    <a:off x="876" y="2359"/>
                    <a:ext cx="1724" cy="312"/>
                  </a:xfrm>
                  <a:custGeom>
                    <a:avLst/>
                    <a:gdLst>
                      <a:gd name="T0" fmla="*/ 0 w 2736"/>
                      <a:gd name="T1" fmla="*/ 193 h 504"/>
                      <a:gd name="T2" fmla="*/ 343 w 2736"/>
                      <a:gd name="T3" fmla="*/ 64 h 504"/>
                      <a:gd name="T4" fmla="*/ 705 w 2736"/>
                      <a:gd name="T5" fmla="*/ 9 h 504"/>
                      <a:gd name="T6" fmla="*/ 1086 w 2736"/>
                      <a:gd name="T7" fmla="*/ 9 h 504"/>
                      <a:gd name="T8" fmla="*/ 1080 w 2736"/>
                      <a:gd name="T9" fmla="*/ 40 h 504"/>
                      <a:gd name="T10" fmla="*/ 701 w 2736"/>
                      <a:gd name="T11" fmla="*/ 40 h 504"/>
                      <a:gd name="T12" fmla="*/ 260 w 2736"/>
                      <a:gd name="T13" fmla="*/ 112 h 504"/>
                      <a:gd name="T14" fmla="*/ 0 w 2736"/>
                      <a:gd name="T15" fmla="*/ 193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21137" name="Freeform 177"/>
                  <p:cNvSpPr>
                    <a:spLocks/>
                  </p:cNvSpPr>
                  <p:nvPr/>
                </p:nvSpPr>
                <p:spPr bwMode="hidden">
                  <a:xfrm rot="18888116" flipH="1">
                    <a:off x="419" y="3272"/>
                    <a:ext cx="925" cy="490"/>
                  </a:xfrm>
                  <a:custGeom>
                    <a:avLst/>
                    <a:gdLst>
                      <a:gd name="T0" fmla="*/ 2 w 1769"/>
                      <a:gd name="T1" fmla="*/ 3 h 791"/>
                      <a:gd name="T2" fmla="*/ 133 w 1769"/>
                      <a:gd name="T3" fmla="*/ 22 h 791"/>
                      <a:gd name="T4" fmla="*/ 316 w 1769"/>
                      <a:gd name="T5" fmla="*/ 77 h 791"/>
                      <a:gd name="T6" fmla="*/ 440 w 1769"/>
                      <a:gd name="T7" fmla="*/ 166 h 791"/>
                      <a:gd name="T8" fmla="*/ 480 w 1769"/>
                      <a:gd name="T9" fmla="*/ 234 h 791"/>
                      <a:gd name="T10" fmla="*/ 462 w 1769"/>
                      <a:gd name="T11" fmla="*/ 302 h 791"/>
                      <a:gd name="T12" fmla="*/ 435 w 1769"/>
                      <a:gd name="T13" fmla="*/ 243 h 791"/>
                      <a:gd name="T14" fmla="*/ 380 w 1769"/>
                      <a:gd name="T15" fmla="*/ 174 h 791"/>
                      <a:gd name="T16" fmla="*/ 303 w 1769"/>
                      <a:gd name="T17" fmla="*/ 113 h 791"/>
                      <a:gd name="T18" fmla="*/ 159 w 1769"/>
                      <a:gd name="T19" fmla="*/ 58 h 791"/>
                      <a:gd name="T20" fmla="*/ 0 w 1769"/>
                      <a:gd name="T21" fmla="*/ 29 h 791"/>
                      <a:gd name="T22" fmla="*/ 2 w 1769"/>
                      <a:gd name="T23" fmla="*/ 3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endParaRPr lang="en-US"/>
                  </a:p>
                </p:txBody>
              </p:sp>
            </p:grpSp>
            <p:grpSp>
              <p:nvGrpSpPr>
                <p:cNvPr id="20670" name="Group 178"/>
                <p:cNvGrpSpPr>
                  <a:grpSpLocks/>
                </p:cNvGrpSpPr>
                <p:nvPr/>
              </p:nvGrpSpPr>
              <p:grpSpPr bwMode="auto">
                <a:xfrm>
                  <a:off x="3142" y="850"/>
                  <a:ext cx="966" cy="522"/>
                  <a:chOff x="-5" y="2196"/>
                  <a:chExt cx="2463" cy="1332"/>
                </a:xfrm>
              </p:grpSpPr>
              <p:sp>
                <p:nvSpPr>
                  <p:cNvPr id="21134" name="Freeform 179"/>
                  <p:cNvSpPr>
                    <a:spLocks/>
                  </p:cNvSpPr>
                  <p:nvPr/>
                </p:nvSpPr>
                <p:spPr bwMode="hidden">
                  <a:xfrm rot="19495919" flipH="1">
                    <a:off x="644" y="2196"/>
                    <a:ext cx="1814" cy="347"/>
                  </a:xfrm>
                  <a:custGeom>
                    <a:avLst/>
                    <a:gdLst>
                      <a:gd name="T0" fmla="*/ 0 w 2736"/>
                      <a:gd name="T1" fmla="*/ 239 h 504"/>
                      <a:gd name="T2" fmla="*/ 380 w 2736"/>
                      <a:gd name="T3" fmla="*/ 80 h 504"/>
                      <a:gd name="T4" fmla="*/ 781 w 2736"/>
                      <a:gd name="T5" fmla="*/ 12 h 504"/>
                      <a:gd name="T6" fmla="*/ 1203 w 2736"/>
                      <a:gd name="T7" fmla="*/ 12 h 504"/>
                      <a:gd name="T8" fmla="*/ 1195 w 2736"/>
                      <a:gd name="T9" fmla="*/ 49 h 504"/>
                      <a:gd name="T10" fmla="*/ 776 w 2736"/>
                      <a:gd name="T11" fmla="*/ 49 h 504"/>
                      <a:gd name="T12" fmla="*/ 288 w 2736"/>
                      <a:gd name="T13" fmla="*/ 138 h 504"/>
                      <a:gd name="T14" fmla="*/ 0 w 2736"/>
                      <a:gd name="T15" fmla="*/ 239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21135" name="Freeform 180"/>
                  <p:cNvSpPr>
                    <a:spLocks/>
                  </p:cNvSpPr>
                  <p:nvPr/>
                </p:nvSpPr>
                <p:spPr bwMode="hidden">
                  <a:xfrm rot="19495919" flipH="1">
                    <a:off x="-5" y="2983"/>
                    <a:ext cx="974" cy="545"/>
                  </a:xfrm>
                  <a:custGeom>
                    <a:avLst/>
                    <a:gdLst>
                      <a:gd name="T0" fmla="*/ 2 w 1769"/>
                      <a:gd name="T1" fmla="*/ 4 h 791"/>
                      <a:gd name="T2" fmla="*/ 147 w 1769"/>
                      <a:gd name="T3" fmla="*/ 27 h 791"/>
                      <a:gd name="T4" fmla="*/ 351 w 1769"/>
                      <a:gd name="T5" fmla="*/ 95 h 791"/>
                      <a:gd name="T6" fmla="*/ 488 w 1769"/>
                      <a:gd name="T7" fmla="*/ 205 h 791"/>
                      <a:gd name="T8" fmla="*/ 532 w 1769"/>
                      <a:gd name="T9" fmla="*/ 289 h 791"/>
                      <a:gd name="T10" fmla="*/ 512 w 1769"/>
                      <a:gd name="T11" fmla="*/ 373 h 791"/>
                      <a:gd name="T12" fmla="*/ 482 w 1769"/>
                      <a:gd name="T13" fmla="*/ 300 h 791"/>
                      <a:gd name="T14" fmla="*/ 421 w 1769"/>
                      <a:gd name="T15" fmla="*/ 216 h 791"/>
                      <a:gd name="T16" fmla="*/ 336 w 1769"/>
                      <a:gd name="T17" fmla="*/ 141 h 791"/>
                      <a:gd name="T18" fmla="*/ 176 w 1769"/>
                      <a:gd name="T19" fmla="*/ 72 h 791"/>
                      <a:gd name="T20" fmla="*/ 0 w 1769"/>
                      <a:gd name="T21" fmla="*/ 36 h 791"/>
                      <a:gd name="T22" fmla="*/ 2 w 1769"/>
                      <a:gd name="T23" fmla="*/ 4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endParaRPr lang="en-US"/>
                  </a:p>
                </p:txBody>
              </p:sp>
            </p:grpSp>
            <p:grpSp>
              <p:nvGrpSpPr>
                <p:cNvPr id="20671" name="Group 181"/>
                <p:cNvGrpSpPr>
                  <a:grpSpLocks/>
                </p:cNvGrpSpPr>
                <p:nvPr/>
              </p:nvGrpSpPr>
              <p:grpSpPr bwMode="auto">
                <a:xfrm>
                  <a:off x="3124" y="777"/>
                  <a:ext cx="971" cy="417"/>
                  <a:chOff x="-52" y="2009"/>
                  <a:chExt cx="2477" cy="1064"/>
                </a:xfrm>
              </p:grpSpPr>
              <p:sp>
                <p:nvSpPr>
                  <p:cNvPr id="21132" name="Freeform 182"/>
                  <p:cNvSpPr>
                    <a:spLocks/>
                  </p:cNvSpPr>
                  <p:nvPr/>
                </p:nvSpPr>
                <p:spPr bwMode="hidden">
                  <a:xfrm rot="20017085" flipH="1">
                    <a:off x="689" y="2009"/>
                    <a:ext cx="1736" cy="304"/>
                  </a:xfrm>
                  <a:custGeom>
                    <a:avLst/>
                    <a:gdLst>
                      <a:gd name="T0" fmla="*/ 0 w 2736"/>
                      <a:gd name="T1" fmla="*/ 183 h 504"/>
                      <a:gd name="T2" fmla="*/ 348 w 2736"/>
                      <a:gd name="T3" fmla="*/ 61 h 504"/>
                      <a:gd name="T4" fmla="*/ 715 w 2736"/>
                      <a:gd name="T5" fmla="*/ 8 h 504"/>
                      <a:gd name="T6" fmla="*/ 1101 w 2736"/>
                      <a:gd name="T7" fmla="*/ 8 h 504"/>
                      <a:gd name="T8" fmla="*/ 1095 w 2736"/>
                      <a:gd name="T9" fmla="*/ 37 h 504"/>
                      <a:gd name="T10" fmla="*/ 710 w 2736"/>
                      <a:gd name="T11" fmla="*/ 37 h 504"/>
                      <a:gd name="T12" fmla="*/ 263 w 2736"/>
                      <a:gd name="T13" fmla="*/ 106 h 504"/>
                      <a:gd name="T14" fmla="*/ 0 w 2736"/>
                      <a:gd name="T15" fmla="*/ 183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21133" name="Freeform 183"/>
                  <p:cNvSpPr>
                    <a:spLocks/>
                  </p:cNvSpPr>
                  <p:nvPr/>
                </p:nvSpPr>
                <p:spPr bwMode="hidden">
                  <a:xfrm rot="20017085" flipH="1">
                    <a:off x="-52" y="2597"/>
                    <a:ext cx="932" cy="476"/>
                  </a:xfrm>
                  <a:custGeom>
                    <a:avLst/>
                    <a:gdLst>
                      <a:gd name="T0" fmla="*/ 2 w 1769"/>
                      <a:gd name="T1" fmla="*/ 3 h 791"/>
                      <a:gd name="T2" fmla="*/ 135 w 1769"/>
                      <a:gd name="T3" fmla="*/ 20 h 791"/>
                      <a:gd name="T4" fmla="*/ 321 w 1769"/>
                      <a:gd name="T5" fmla="*/ 72 h 791"/>
                      <a:gd name="T6" fmla="*/ 447 w 1769"/>
                      <a:gd name="T7" fmla="*/ 156 h 791"/>
                      <a:gd name="T8" fmla="*/ 487 w 1769"/>
                      <a:gd name="T9" fmla="*/ 220 h 791"/>
                      <a:gd name="T10" fmla="*/ 469 w 1769"/>
                      <a:gd name="T11" fmla="*/ 285 h 791"/>
                      <a:gd name="T12" fmla="*/ 441 w 1769"/>
                      <a:gd name="T13" fmla="*/ 229 h 791"/>
                      <a:gd name="T14" fmla="*/ 386 w 1769"/>
                      <a:gd name="T15" fmla="*/ 164 h 791"/>
                      <a:gd name="T16" fmla="*/ 308 w 1769"/>
                      <a:gd name="T17" fmla="*/ 107 h 791"/>
                      <a:gd name="T18" fmla="*/ 161 w 1769"/>
                      <a:gd name="T19" fmla="*/ 55 h 791"/>
                      <a:gd name="T20" fmla="*/ 0 w 1769"/>
                      <a:gd name="T21" fmla="*/ 28 h 791"/>
                      <a:gd name="T22" fmla="*/ 2 w 1769"/>
                      <a:gd name="T23" fmla="*/ 3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grpSp>
            <p:grpSp>
              <p:nvGrpSpPr>
                <p:cNvPr id="20672" name="Group 184"/>
                <p:cNvGrpSpPr>
                  <a:grpSpLocks/>
                </p:cNvGrpSpPr>
                <p:nvPr/>
              </p:nvGrpSpPr>
              <p:grpSpPr bwMode="auto">
                <a:xfrm>
                  <a:off x="3115" y="700"/>
                  <a:ext cx="969" cy="363"/>
                  <a:chOff x="-74" y="1813"/>
                  <a:chExt cx="2472" cy="927"/>
                </a:xfrm>
              </p:grpSpPr>
              <p:sp>
                <p:nvSpPr>
                  <p:cNvPr id="21130" name="Freeform 185"/>
                  <p:cNvSpPr>
                    <a:spLocks/>
                  </p:cNvSpPr>
                  <p:nvPr/>
                </p:nvSpPr>
                <p:spPr bwMode="hidden">
                  <a:xfrm rot="20519637" flipH="1">
                    <a:off x="721" y="1813"/>
                    <a:ext cx="1677" cy="335"/>
                  </a:xfrm>
                  <a:custGeom>
                    <a:avLst/>
                    <a:gdLst>
                      <a:gd name="T0" fmla="*/ 0 w 2736"/>
                      <a:gd name="T1" fmla="*/ 223 h 504"/>
                      <a:gd name="T2" fmla="*/ 325 w 2736"/>
                      <a:gd name="T3" fmla="*/ 74 h 504"/>
                      <a:gd name="T4" fmla="*/ 667 w 2736"/>
                      <a:gd name="T5" fmla="*/ 11 h 504"/>
                      <a:gd name="T6" fmla="*/ 1028 w 2736"/>
                      <a:gd name="T7" fmla="*/ 11 h 504"/>
                      <a:gd name="T8" fmla="*/ 1022 w 2736"/>
                      <a:gd name="T9" fmla="*/ 45 h 504"/>
                      <a:gd name="T10" fmla="*/ 663 w 2736"/>
                      <a:gd name="T11" fmla="*/ 45 h 504"/>
                      <a:gd name="T12" fmla="*/ 246 w 2736"/>
                      <a:gd name="T13" fmla="*/ 129 h 504"/>
                      <a:gd name="T14" fmla="*/ 0 w 2736"/>
                      <a:gd name="T15" fmla="*/ 223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21131" name="Freeform 186"/>
                  <p:cNvSpPr>
                    <a:spLocks/>
                  </p:cNvSpPr>
                  <p:nvPr/>
                </p:nvSpPr>
                <p:spPr bwMode="hidden">
                  <a:xfrm rot="20519637" flipH="1">
                    <a:off x="-74" y="2214"/>
                    <a:ext cx="901" cy="526"/>
                  </a:xfrm>
                  <a:custGeom>
                    <a:avLst/>
                    <a:gdLst>
                      <a:gd name="T0" fmla="*/ 2 w 1769"/>
                      <a:gd name="T1" fmla="*/ 3 h 791"/>
                      <a:gd name="T2" fmla="*/ 126 w 1769"/>
                      <a:gd name="T3" fmla="*/ 25 h 791"/>
                      <a:gd name="T4" fmla="*/ 300 w 1769"/>
                      <a:gd name="T5" fmla="*/ 88 h 791"/>
                      <a:gd name="T6" fmla="*/ 418 w 1769"/>
                      <a:gd name="T7" fmla="*/ 191 h 791"/>
                      <a:gd name="T8" fmla="*/ 455 w 1769"/>
                      <a:gd name="T9" fmla="*/ 269 h 791"/>
                      <a:gd name="T10" fmla="*/ 438 w 1769"/>
                      <a:gd name="T11" fmla="*/ 348 h 791"/>
                      <a:gd name="T12" fmla="*/ 412 w 1769"/>
                      <a:gd name="T13" fmla="*/ 279 h 791"/>
                      <a:gd name="T14" fmla="*/ 360 w 1769"/>
                      <a:gd name="T15" fmla="*/ 201 h 791"/>
                      <a:gd name="T16" fmla="*/ 288 w 1769"/>
                      <a:gd name="T17" fmla="*/ 131 h 791"/>
                      <a:gd name="T18" fmla="*/ 151 w 1769"/>
                      <a:gd name="T19" fmla="*/ 67 h 791"/>
                      <a:gd name="T20" fmla="*/ 0 w 1769"/>
                      <a:gd name="T21" fmla="*/ 34 h 791"/>
                      <a:gd name="T22" fmla="*/ 2 w 1769"/>
                      <a:gd name="T23" fmla="*/ 3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grpSp>
            <p:grpSp>
              <p:nvGrpSpPr>
                <p:cNvPr id="20675" name="Group 187"/>
                <p:cNvGrpSpPr>
                  <a:grpSpLocks/>
                </p:cNvGrpSpPr>
                <p:nvPr/>
              </p:nvGrpSpPr>
              <p:grpSpPr bwMode="auto">
                <a:xfrm>
                  <a:off x="3153" y="613"/>
                  <a:ext cx="918" cy="257"/>
                  <a:chOff x="22" y="1591"/>
                  <a:chExt cx="2342" cy="657"/>
                </a:xfrm>
              </p:grpSpPr>
              <p:sp>
                <p:nvSpPr>
                  <p:cNvPr id="21128" name="Freeform 188"/>
                  <p:cNvSpPr>
                    <a:spLocks/>
                  </p:cNvSpPr>
                  <p:nvPr/>
                </p:nvSpPr>
                <p:spPr bwMode="hidden">
                  <a:xfrm rot="21136207" flipH="1">
                    <a:off x="819" y="1591"/>
                    <a:ext cx="1545" cy="312"/>
                  </a:xfrm>
                  <a:custGeom>
                    <a:avLst/>
                    <a:gdLst>
                      <a:gd name="T0" fmla="*/ 0 w 2736"/>
                      <a:gd name="T1" fmla="*/ 193 h 504"/>
                      <a:gd name="T2" fmla="*/ 276 w 2736"/>
                      <a:gd name="T3" fmla="*/ 64 h 504"/>
                      <a:gd name="T4" fmla="*/ 566 w 2736"/>
                      <a:gd name="T5" fmla="*/ 9 h 504"/>
                      <a:gd name="T6" fmla="*/ 872 w 2736"/>
                      <a:gd name="T7" fmla="*/ 9 h 504"/>
                      <a:gd name="T8" fmla="*/ 867 w 2736"/>
                      <a:gd name="T9" fmla="*/ 40 h 504"/>
                      <a:gd name="T10" fmla="*/ 562 w 2736"/>
                      <a:gd name="T11" fmla="*/ 40 h 504"/>
                      <a:gd name="T12" fmla="*/ 208 w 2736"/>
                      <a:gd name="T13" fmla="*/ 112 h 504"/>
                      <a:gd name="T14" fmla="*/ 0 w 2736"/>
                      <a:gd name="T15" fmla="*/ 193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21129" name="Freeform 189"/>
                  <p:cNvSpPr>
                    <a:spLocks/>
                  </p:cNvSpPr>
                  <p:nvPr/>
                </p:nvSpPr>
                <p:spPr bwMode="hidden">
                  <a:xfrm rot="21136207" flipH="1">
                    <a:off x="22" y="1759"/>
                    <a:ext cx="830" cy="489"/>
                  </a:xfrm>
                  <a:custGeom>
                    <a:avLst/>
                    <a:gdLst>
                      <a:gd name="T0" fmla="*/ 1 w 1769"/>
                      <a:gd name="T1" fmla="*/ 3 h 791"/>
                      <a:gd name="T2" fmla="*/ 107 w 1769"/>
                      <a:gd name="T3" fmla="*/ 22 h 791"/>
                      <a:gd name="T4" fmla="*/ 255 w 1769"/>
                      <a:gd name="T5" fmla="*/ 77 h 791"/>
                      <a:gd name="T6" fmla="*/ 355 w 1769"/>
                      <a:gd name="T7" fmla="*/ 165 h 791"/>
                      <a:gd name="T8" fmla="*/ 387 w 1769"/>
                      <a:gd name="T9" fmla="*/ 232 h 791"/>
                      <a:gd name="T10" fmla="*/ 372 w 1769"/>
                      <a:gd name="T11" fmla="*/ 301 h 791"/>
                      <a:gd name="T12" fmla="*/ 350 w 1769"/>
                      <a:gd name="T13" fmla="*/ 242 h 791"/>
                      <a:gd name="T14" fmla="*/ 306 w 1769"/>
                      <a:gd name="T15" fmla="*/ 174 h 791"/>
                      <a:gd name="T16" fmla="*/ 244 w 1769"/>
                      <a:gd name="T17" fmla="*/ 113 h 791"/>
                      <a:gd name="T18" fmla="*/ 128 w 1769"/>
                      <a:gd name="T19" fmla="*/ 58 h 791"/>
                      <a:gd name="T20" fmla="*/ 0 w 1769"/>
                      <a:gd name="T21" fmla="*/ 29 h 791"/>
                      <a:gd name="T22" fmla="*/ 1 w 1769"/>
                      <a:gd name="T23" fmla="*/ 3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grpSp>
            <p:grpSp>
              <p:nvGrpSpPr>
                <p:cNvPr id="20676" name="Group 190"/>
                <p:cNvGrpSpPr>
                  <a:grpSpLocks/>
                </p:cNvGrpSpPr>
                <p:nvPr/>
              </p:nvGrpSpPr>
              <p:grpSpPr bwMode="auto">
                <a:xfrm>
                  <a:off x="3218" y="556"/>
                  <a:ext cx="843" cy="134"/>
                  <a:chOff x="189" y="1446"/>
                  <a:chExt cx="2150" cy="343"/>
                </a:xfrm>
              </p:grpSpPr>
              <p:sp>
                <p:nvSpPr>
                  <p:cNvPr id="21126" name="Freeform 191"/>
                  <p:cNvSpPr>
                    <a:spLocks/>
                  </p:cNvSpPr>
                  <p:nvPr/>
                </p:nvSpPr>
                <p:spPr bwMode="hidden">
                  <a:xfrm rot="84182" flipH="1">
                    <a:off x="935" y="1466"/>
                    <a:ext cx="1404" cy="219"/>
                  </a:xfrm>
                  <a:custGeom>
                    <a:avLst/>
                    <a:gdLst>
                      <a:gd name="T0" fmla="*/ 0 w 2736"/>
                      <a:gd name="T1" fmla="*/ 95 h 504"/>
                      <a:gd name="T2" fmla="*/ 227 w 2736"/>
                      <a:gd name="T3" fmla="*/ 32 h 504"/>
                      <a:gd name="T4" fmla="*/ 467 w 2736"/>
                      <a:gd name="T5" fmla="*/ 4 h 504"/>
                      <a:gd name="T6" fmla="*/ 720 w 2736"/>
                      <a:gd name="T7" fmla="*/ 4 h 504"/>
                      <a:gd name="T8" fmla="*/ 716 w 2736"/>
                      <a:gd name="T9" fmla="*/ 20 h 504"/>
                      <a:gd name="T10" fmla="*/ 464 w 2736"/>
                      <a:gd name="T11" fmla="*/ 20 h 504"/>
                      <a:gd name="T12" fmla="*/ 172 w 2736"/>
                      <a:gd name="T13" fmla="*/ 55 h 504"/>
                      <a:gd name="T14" fmla="*/ 0 w 2736"/>
                      <a:gd name="T15" fmla="*/ 95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21127" name="Freeform 192"/>
                  <p:cNvSpPr>
                    <a:spLocks/>
                  </p:cNvSpPr>
                  <p:nvPr/>
                </p:nvSpPr>
                <p:spPr bwMode="hidden">
                  <a:xfrm rot="84182" flipH="1">
                    <a:off x="189" y="1446"/>
                    <a:ext cx="754" cy="343"/>
                  </a:xfrm>
                  <a:custGeom>
                    <a:avLst/>
                    <a:gdLst>
                      <a:gd name="T0" fmla="*/ 1 w 1769"/>
                      <a:gd name="T1" fmla="*/ 1 h 791"/>
                      <a:gd name="T2" fmla="*/ 88 w 1769"/>
                      <a:gd name="T3" fmla="*/ 10 h 791"/>
                      <a:gd name="T4" fmla="*/ 210 w 1769"/>
                      <a:gd name="T5" fmla="*/ 38 h 791"/>
                      <a:gd name="T6" fmla="*/ 293 w 1769"/>
                      <a:gd name="T7" fmla="*/ 81 h 791"/>
                      <a:gd name="T8" fmla="*/ 319 w 1769"/>
                      <a:gd name="T9" fmla="*/ 114 h 791"/>
                      <a:gd name="T10" fmla="*/ 307 w 1769"/>
                      <a:gd name="T11" fmla="*/ 148 h 791"/>
                      <a:gd name="T12" fmla="*/ 289 w 1769"/>
                      <a:gd name="T13" fmla="*/ 119 h 791"/>
                      <a:gd name="T14" fmla="*/ 252 w 1769"/>
                      <a:gd name="T15" fmla="*/ 85 h 791"/>
                      <a:gd name="T16" fmla="*/ 202 w 1769"/>
                      <a:gd name="T17" fmla="*/ 56 h 791"/>
                      <a:gd name="T18" fmla="*/ 106 w 1769"/>
                      <a:gd name="T19" fmla="*/ 29 h 791"/>
                      <a:gd name="T20" fmla="*/ 0 w 1769"/>
                      <a:gd name="T21" fmla="*/ 14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grpSp>
            <p:grpSp>
              <p:nvGrpSpPr>
                <p:cNvPr id="20677" name="Group 193"/>
                <p:cNvGrpSpPr>
                  <a:grpSpLocks/>
                </p:cNvGrpSpPr>
                <p:nvPr/>
              </p:nvGrpSpPr>
              <p:grpSpPr bwMode="auto">
                <a:xfrm>
                  <a:off x="3342" y="418"/>
                  <a:ext cx="737" cy="167"/>
                  <a:chOff x="505" y="1094"/>
                  <a:chExt cx="1879" cy="427"/>
                </a:xfrm>
              </p:grpSpPr>
              <p:sp>
                <p:nvSpPr>
                  <p:cNvPr id="21124" name="Freeform 194"/>
                  <p:cNvSpPr>
                    <a:spLocks/>
                  </p:cNvSpPr>
                  <p:nvPr/>
                </p:nvSpPr>
                <p:spPr bwMode="hidden">
                  <a:xfrm rot="802576" flipH="1">
                    <a:off x="1151" y="1306"/>
                    <a:ext cx="1233" cy="215"/>
                  </a:xfrm>
                  <a:custGeom>
                    <a:avLst/>
                    <a:gdLst>
                      <a:gd name="T0" fmla="*/ 0 w 2736"/>
                      <a:gd name="T1" fmla="*/ 92 h 504"/>
                      <a:gd name="T2" fmla="*/ 175 w 2736"/>
                      <a:gd name="T3" fmla="*/ 31 h 504"/>
                      <a:gd name="T4" fmla="*/ 361 w 2736"/>
                      <a:gd name="T5" fmla="*/ 4 h 504"/>
                      <a:gd name="T6" fmla="*/ 556 w 2736"/>
                      <a:gd name="T7" fmla="*/ 4 h 504"/>
                      <a:gd name="T8" fmla="*/ 553 w 2736"/>
                      <a:gd name="T9" fmla="*/ 19 h 504"/>
                      <a:gd name="T10" fmla="*/ 358 w 2736"/>
                      <a:gd name="T11" fmla="*/ 19 h 504"/>
                      <a:gd name="T12" fmla="*/ 133 w 2736"/>
                      <a:gd name="T13" fmla="*/ 53 h 504"/>
                      <a:gd name="T14" fmla="*/ 0 w 2736"/>
                      <a:gd name="T15" fmla="*/ 92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21125" name="Freeform 195"/>
                  <p:cNvSpPr>
                    <a:spLocks/>
                  </p:cNvSpPr>
                  <p:nvPr/>
                </p:nvSpPr>
                <p:spPr bwMode="hidden">
                  <a:xfrm rot="802576" flipH="1">
                    <a:off x="505" y="1094"/>
                    <a:ext cx="662" cy="338"/>
                  </a:xfrm>
                  <a:custGeom>
                    <a:avLst/>
                    <a:gdLst>
                      <a:gd name="T0" fmla="*/ 1 w 1769"/>
                      <a:gd name="T1" fmla="*/ 1 h 791"/>
                      <a:gd name="T2" fmla="*/ 68 w 1769"/>
                      <a:gd name="T3" fmla="*/ 10 h 791"/>
                      <a:gd name="T4" fmla="*/ 162 w 1769"/>
                      <a:gd name="T5" fmla="*/ 36 h 791"/>
                      <a:gd name="T6" fmla="*/ 226 w 1769"/>
                      <a:gd name="T7" fmla="*/ 79 h 791"/>
                      <a:gd name="T8" fmla="*/ 246 w 1769"/>
                      <a:gd name="T9" fmla="*/ 111 h 791"/>
                      <a:gd name="T10" fmla="*/ 237 w 1769"/>
                      <a:gd name="T11" fmla="*/ 144 h 791"/>
                      <a:gd name="T12" fmla="*/ 223 w 1769"/>
                      <a:gd name="T13" fmla="*/ 115 h 791"/>
                      <a:gd name="T14" fmla="*/ 195 w 1769"/>
                      <a:gd name="T15" fmla="*/ 83 h 791"/>
                      <a:gd name="T16" fmla="*/ 155 w 1769"/>
                      <a:gd name="T17" fmla="*/ 54 h 791"/>
                      <a:gd name="T18" fmla="*/ 81 w 1769"/>
                      <a:gd name="T19" fmla="*/ 28 h 791"/>
                      <a:gd name="T20" fmla="*/ 0 w 1769"/>
                      <a:gd name="T21" fmla="*/ 14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endParaRPr lang="en-US"/>
                  </a:p>
                </p:txBody>
              </p:sp>
            </p:grpSp>
            <p:grpSp>
              <p:nvGrpSpPr>
                <p:cNvPr id="20678" name="Group 196"/>
                <p:cNvGrpSpPr>
                  <a:grpSpLocks/>
                </p:cNvGrpSpPr>
                <p:nvPr/>
              </p:nvGrpSpPr>
              <p:grpSpPr bwMode="auto">
                <a:xfrm>
                  <a:off x="3386" y="341"/>
                  <a:ext cx="725" cy="218"/>
                  <a:chOff x="616" y="899"/>
                  <a:chExt cx="1850" cy="554"/>
                </a:xfrm>
              </p:grpSpPr>
              <p:sp>
                <p:nvSpPr>
                  <p:cNvPr id="21122" name="Freeform 197"/>
                  <p:cNvSpPr>
                    <a:spLocks/>
                  </p:cNvSpPr>
                  <p:nvPr/>
                </p:nvSpPr>
                <p:spPr bwMode="hidden">
                  <a:xfrm rot="1277471" flipH="1">
                    <a:off x="1233" y="1238"/>
                    <a:ext cx="1233" cy="215"/>
                  </a:xfrm>
                  <a:custGeom>
                    <a:avLst/>
                    <a:gdLst>
                      <a:gd name="T0" fmla="*/ 0 w 2736"/>
                      <a:gd name="T1" fmla="*/ 92 h 504"/>
                      <a:gd name="T2" fmla="*/ 175 w 2736"/>
                      <a:gd name="T3" fmla="*/ 31 h 504"/>
                      <a:gd name="T4" fmla="*/ 361 w 2736"/>
                      <a:gd name="T5" fmla="*/ 4 h 504"/>
                      <a:gd name="T6" fmla="*/ 556 w 2736"/>
                      <a:gd name="T7" fmla="*/ 4 h 504"/>
                      <a:gd name="T8" fmla="*/ 553 w 2736"/>
                      <a:gd name="T9" fmla="*/ 19 h 504"/>
                      <a:gd name="T10" fmla="*/ 358 w 2736"/>
                      <a:gd name="T11" fmla="*/ 19 h 504"/>
                      <a:gd name="T12" fmla="*/ 133 w 2736"/>
                      <a:gd name="T13" fmla="*/ 53 h 504"/>
                      <a:gd name="T14" fmla="*/ 0 w 2736"/>
                      <a:gd name="T15" fmla="*/ 92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21123" name="Freeform 198"/>
                  <p:cNvSpPr>
                    <a:spLocks/>
                  </p:cNvSpPr>
                  <p:nvPr/>
                </p:nvSpPr>
                <p:spPr bwMode="hidden">
                  <a:xfrm rot="1277471" flipH="1">
                    <a:off x="616" y="899"/>
                    <a:ext cx="662" cy="338"/>
                  </a:xfrm>
                  <a:custGeom>
                    <a:avLst/>
                    <a:gdLst>
                      <a:gd name="T0" fmla="*/ 1 w 1769"/>
                      <a:gd name="T1" fmla="*/ 1 h 791"/>
                      <a:gd name="T2" fmla="*/ 68 w 1769"/>
                      <a:gd name="T3" fmla="*/ 10 h 791"/>
                      <a:gd name="T4" fmla="*/ 162 w 1769"/>
                      <a:gd name="T5" fmla="*/ 36 h 791"/>
                      <a:gd name="T6" fmla="*/ 226 w 1769"/>
                      <a:gd name="T7" fmla="*/ 79 h 791"/>
                      <a:gd name="T8" fmla="*/ 246 w 1769"/>
                      <a:gd name="T9" fmla="*/ 111 h 791"/>
                      <a:gd name="T10" fmla="*/ 237 w 1769"/>
                      <a:gd name="T11" fmla="*/ 144 h 791"/>
                      <a:gd name="T12" fmla="*/ 223 w 1769"/>
                      <a:gd name="T13" fmla="*/ 115 h 791"/>
                      <a:gd name="T14" fmla="*/ 195 w 1769"/>
                      <a:gd name="T15" fmla="*/ 83 h 791"/>
                      <a:gd name="T16" fmla="*/ 155 w 1769"/>
                      <a:gd name="T17" fmla="*/ 54 h 791"/>
                      <a:gd name="T18" fmla="*/ 81 w 1769"/>
                      <a:gd name="T19" fmla="*/ 28 h 791"/>
                      <a:gd name="T20" fmla="*/ 0 w 1769"/>
                      <a:gd name="T21" fmla="*/ 14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endParaRPr lang="en-US"/>
                  </a:p>
                </p:txBody>
              </p:sp>
            </p:grpSp>
            <p:grpSp>
              <p:nvGrpSpPr>
                <p:cNvPr id="20679" name="Group 199"/>
                <p:cNvGrpSpPr>
                  <a:grpSpLocks/>
                </p:cNvGrpSpPr>
                <p:nvPr/>
              </p:nvGrpSpPr>
              <p:grpSpPr bwMode="auto">
                <a:xfrm>
                  <a:off x="3472" y="231"/>
                  <a:ext cx="693" cy="291"/>
                  <a:chOff x="3472" y="231"/>
                  <a:chExt cx="693" cy="291"/>
                </a:xfrm>
              </p:grpSpPr>
              <p:sp>
                <p:nvSpPr>
                  <p:cNvPr id="21120" name="Freeform 200"/>
                  <p:cNvSpPr>
                    <a:spLocks/>
                  </p:cNvSpPr>
                  <p:nvPr/>
                </p:nvSpPr>
                <p:spPr bwMode="hidden">
                  <a:xfrm rot="2028410" flipH="1">
                    <a:off x="3681" y="438"/>
                    <a:ext cx="484" cy="84"/>
                  </a:xfrm>
                  <a:custGeom>
                    <a:avLst/>
                    <a:gdLst>
                      <a:gd name="T0" fmla="*/ 0 w 2736"/>
                      <a:gd name="T1" fmla="*/ 14 h 504"/>
                      <a:gd name="T2" fmla="*/ 27 w 2736"/>
                      <a:gd name="T3" fmla="*/ 5 h 504"/>
                      <a:gd name="T4" fmla="*/ 56 w 2736"/>
                      <a:gd name="T5" fmla="*/ 1 h 504"/>
                      <a:gd name="T6" fmla="*/ 86 w 2736"/>
                      <a:gd name="T7" fmla="*/ 1 h 504"/>
                      <a:gd name="T8" fmla="*/ 85 w 2736"/>
                      <a:gd name="T9" fmla="*/ 3 h 504"/>
                      <a:gd name="T10" fmla="*/ 55 w 2736"/>
                      <a:gd name="T11" fmla="*/ 3 h 504"/>
                      <a:gd name="T12" fmla="*/ 21 w 2736"/>
                      <a:gd name="T13" fmla="*/ 8 h 504"/>
                      <a:gd name="T14" fmla="*/ 0 w 2736"/>
                      <a:gd name="T15" fmla="*/ 1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21121" name="Freeform 201"/>
                  <p:cNvSpPr>
                    <a:spLocks/>
                  </p:cNvSpPr>
                  <p:nvPr/>
                </p:nvSpPr>
                <p:spPr bwMode="hidden">
                  <a:xfrm rot="2028410" flipH="1">
                    <a:off x="3472" y="231"/>
                    <a:ext cx="260" cy="132"/>
                  </a:xfrm>
                  <a:custGeom>
                    <a:avLst/>
                    <a:gdLst>
                      <a:gd name="T0" fmla="*/ 0 w 1769"/>
                      <a:gd name="T1" fmla="*/ 0 h 791"/>
                      <a:gd name="T2" fmla="*/ 10 w 1769"/>
                      <a:gd name="T3" fmla="*/ 2 h 791"/>
                      <a:gd name="T4" fmla="*/ 25 w 1769"/>
                      <a:gd name="T5" fmla="*/ 6 h 791"/>
                      <a:gd name="T6" fmla="*/ 35 w 1769"/>
                      <a:gd name="T7" fmla="*/ 12 h 791"/>
                      <a:gd name="T8" fmla="*/ 38 w 1769"/>
                      <a:gd name="T9" fmla="*/ 17 h 791"/>
                      <a:gd name="T10" fmla="*/ 36 w 1769"/>
                      <a:gd name="T11" fmla="*/ 22 h 791"/>
                      <a:gd name="T12" fmla="*/ 34 w 1769"/>
                      <a:gd name="T13" fmla="*/ 18 h 791"/>
                      <a:gd name="T14" fmla="*/ 30 w 1769"/>
                      <a:gd name="T15" fmla="*/ 13 h 791"/>
                      <a:gd name="T16" fmla="*/ 24 w 1769"/>
                      <a:gd name="T17" fmla="*/ 8 h 791"/>
                      <a:gd name="T18" fmla="*/ 12 w 1769"/>
                      <a:gd name="T19" fmla="*/ 4 h 791"/>
                      <a:gd name="T20" fmla="*/ 0 w 1769"/>
                      <a:gd name="T21" fmla="*/ 2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endParaRPr lang="en-US"/>
                  </a:p>
                </p:txBody>
              </p:sp>
            </p:grpSp>
            <p:grpSp>
              <p:nvGrpSpPr>
                <p:cNvPr id="20680" name="Group 202"/>
                <p:cNvGrpSpPr>
                  <a:grpSpLocks/>
                </p:cNvGrpSpPr>
                <p:nvPr/>
              </p:nvGrpSpPr>
              <p:grpSpPr bwMode="auto">
                <a:xfrm>
                  <a:off x="3554" y="118"/>
                  <a:ext cx="664" cy="349"/>
                  <a:chOff x="3554" y="118"/>
                  <a:chExt cx="664" cy="349"/>
                </a:xfrm>
              </p:grpSpPr>
              <p:sp>
                <p:nvSpPr>
                  <p:cNvPr id="21118" name="Freeform 203"/>
                  <p:cNvSpPr>
                    <a:spLocks/>
                  </p:cNvSpPr>
                  <p:nvPr/>
                </p:nvSpPr>
                <p:spPr bwMode="hidden">
                  <a:xfrm rot="2664424" flipH="1">
                    <a:off x="3727" y="383"/>
                    <a:ext cx="491" cy="84"/>
                  </a:xfrm>
                  <a:custGeom>
                    <a:avLst/>
                    <a:gdLst>
                      <a:gd name="T0" fmla="*/ 0 w 2736"/>
                      <a:gd name="T1" fmla="*/ 14 h 504"/>
                      <a:gd name="T2" fmla="*/ 28 w 2736"/>
                      <a:gd name="T3" fmla="*/ 5 h 504"/>
                      <a:gd name="T4" fmla="*/ 57 w 2736"/>
                      <a:gd name="T5" fmla="*/ 1 h 504"/>
                      <a:gd name="T6" fmla="*/ 88 w 2736"/>
                      <a:gd name="T7" fmla="*/ 1 h 504"/>
                      <a:gd name="T8" fmla="*/ 88 w 2736"/>
                      <a:gd name="T9" fmla="*/ 3 h 504"/>
                      <a:gd name="T10" fmla="*/ 57 w 2736"/>
                      <a:gd name="T11" fmla="*/ 3 h 504"/>
                      <a:gd name="T12" fmla="*/ 21 w 2736"/>
                      <a:gd name="T13" fmla="*/ 8 h 504"/>
                      <a:gd name="T14" fmla="*/ 0 w 2736"/>
                      <a:gd name="T15" fmla="*/ 1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21119" name="Freeform 204"/>
                  <p:cNvSpPr>
                    <a:spLocks/>
                  </p:cNvSpPr>
                  <p:nvPr/>
                </p:nvSpPr>
                <p:spPr bwMode="hidden">
                  <a:xfrm rot="2664424" flipH="1">
                    <a:off x="3554" y="118"/>
                    <a:ext cx="264" cy="132"/>
                  </a:xfrm>
                  <a:custGeom>
                    <a:avLst/>
                    <a:gdLst>
                      <a:gd name="T0" fmla="*/ 0 w 1769"/>
                      <a:gd name="T1" fmla="*/ 0 h 791"/>
                      <a:gd name="T2" fmla="*/ 11 w 1769"/>
                      <a:gd name="T3" fmla="*/ 2 h 791"/>
                      <a:gd name="T4" fmla="*/ 26 w 1769"/>
                      <a:gd name="T5" fmla="*/ 6 h 791"/>
                      <a:gd name="T6" fmla="*/ 36 w 1769"/>
                      <a:gd name="T7" fmla="*/ 12 h 791"/>
                      <a:gd name="T8" fmla="*/ 39 w 1769"/>
                      <a:gd name="T9" fmla="*/ 17 h 791"/>
                      <a:gd name="T10" fmla="*/ 38 w 1769"/>
                      <a:gd name="T11" fmla="*/ 22 h 791"/>
                      <a:gd name="T12" fmla="*/ 35 w 1769"/>
                      <a:gd name="T13" fmla="*/ 18 h 791"/>
                      <a:gd name="T14" fmla="*/ 31 w 1769"/>
                      <a:gd name="T15" fmla="*/ 13 h 791"/>
                      <a:gd name="T16" fmla="*/ 25 w 1769"/>
                      <a:gd name="T17" fmla="*/ 8 h 791"/>
                      <a:gd name="T18" fmla="*/ 13 w 1769"/>
                      <a:gd name="T19" fmla="*/ 4 h 791"/>
                      <a:gd name="T20" fmla="*/ 0 w 1769"/>
                      <a:gd name="T21" fmla="*/ 2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endParaRPr lang="en-US"/>
                  </a:p>
                </p:txBody>
              </p:sp>
            </p:grpSp>
            <p:grpSp>
              <p:nvGrpSpPr>
                <p:cNvPr id="20681" name="Group 205"/>
                <p:cNvGrpSpPr>
                  <a:grpSpLocks/>
                </p:cNvGrpSpPr>
                <p:nvPr/>
              </p:nvGrpSpPr>
              <p:grpSpPr bwMode="auto">
                <a:xfrm>
                  <a:off x="3784" y="30"/>
                  <a:ext cx="305" cy="593"/>
                  <a:chOff x="1633" y="104"/>
                  <a:chExt cx="778" cy="1512"/>
                </a:xfrm>
              </p:grpSpPr>
              <p:sp>
                <p:nvSpPr>
                  <p:cNvPr id="21116" name="Freeform 206"/>
                  <p:cNvSpPr>
                    <a:spLocks/>
                  </p:cNvSpPr>
                  <p:nvPr/>
                </p:nvSpPr>
                <p:spPr bwMode="hidden">
                  <a:xfrm rot="3473776" flipH="1">
                    <a:off x="1754" y="958"/>
                    <a:ext cx="1100" cy="215"/>
                  </a:xfrm>
                  <a:custGeom>
                    <a:avLst/>
                    <a:gdLst>
                      <a:gd name="T0" fmla="*/ 0 w 2736"/>
                      <a:gd name="T1" fmla="*/ 92 h 504"/>
                      <a:gd name="T2" fmla="*/ 140 w 2736"/>
                      <a:gd name="T3" fmla="*/ 31 h 504"/>
                      <a:gd name="T4" fmla="*/ 287 w 2736"/>
                      <a:gd name="T5" fmla="*/ 4 h 504"/>
                      <a:gd name="T6" fmla="*/ 442 w 2736"/>
                      <a:gd name="T7" fmla="*/ 4 h 504"/>
                      <a:gd name="T8" fmla="*/ 440 w 2736"/>
                      <a:gd name="T9" fmla="*/ 19 h 504"/>
                      <a:gd name="T10" fmla="*/ 285 w 2736"/>
                      <a:gd name="T11" fmla="*/ 19 h 504"/>
                      <a:gd name="T12" fmla="*/ 106 w 2736"/>
                      <a:gd name="T13" fmla="*/ 53 h 504"/>
                      <a:gd name="T14" fmla="*/ 0 w 2736"/>
                      <a:gd name="T15" fmla="*/ 92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21117" name="Freeform 207"/>
                  <p:cNvSpPr>
                    <a:spLocks/>
                  </p:cNvSpPr>
                  <p:nvPr/>
                </p:nvSpPr>
                <p:spPr bwMode="hidden">
                  <a:xfrm rot="3473776" flipH="1">
                    <a:off x="1506" y="231"/>
                    <a:ext cx="591" cy="338"/>
                  </a:xfrm>
                  <a:custGeom>
                    <a:avLst/>
                    <a:gdLst>
                      <a:gd name="T0" fmla="*/ 1 w 1769"/>
                      <a:gd name="T1" fmla="*/ 1 h 791"/>
                      <a:gd name="T2" fmla="*/ 54 w 1769"/>
                      <a:gd name="T3" fmla="*/ 10 h 791"/>
                      <a:gd name="T4" fmla="*/ 129 w 1769"/>
                      <a:gd name="T5" fmla="*/ 36 h 791"/>
                      <a:gd name="T6" fmla="*/ 180 w 1769"/>
                      <a:gd name="T7" fmla="*/ 79 h 791"/>
                      <a:gd name="T8" fmla="*/ 196 w 1769"/>
                      <a:gd name="T9" fmla="*/ 111 h 791"/>
                      <a:gd name="T10" fmla="*/ 188 w 1769"/>
                      <a:gd name="T11" fmla="*/ 144 h 791"/>
                      <a:gd name="T12" fmla="*/ 177 w 1769"/>
                      <a:gd name="T13" fmla="*/ 115 h 791"/>
                      <a:gd name="T14" fmla="*/ 155 w 1769"/>
                      <a:gd name="T15" fmla="*/ 83 h 791"/>
                      <a:gd name="T16" fmla="*/ 124 w 1769"/>
                      <a:gd name="T17" fmla="*/ 54 h 791"/>
                      <a:gd name="T18" fmla="*/ 65 w 1769"/>
                      <a:gd name="T19" fmla="*/ 28 h 791"/>
                      <a:gd name="T20" fmla="*/ 0 w 1769"/>
                      <a:gd name="T21" fmla="*/ 14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endParaRPr lang="en-US"/>
                  </a:p>
                </p:txBody>
              </p:sp>
            </p:grpSp>
            <p:grpSp>
              <p:nvGrpSpPr>
                <p:cNvPr id="20682" name="Group 208"/>
                <p:cNvGrpSpPr>
                  <a:grpSpLocks/>
                </p:cNvGrpSpPr>
                <p:nvPr/>
              </p:nvGrpSpPr>
              <p:grpSpPr bwMode="auto">
                <a:xfrm>
                  <a:off x="3903" y="0"/>
                  <a:ext cx="248" cy="601"/>
                  <a:chOff x="1935" y="28"/>
                  <a:chExt cx="634" cy="1534"/>
                </a:xfrm>
              </p:grpSpPr>
              <p:sp>
                <p:nvSpPr>
                  <p:cNvPr id="21114" name="Freeform 209"/>
                  <p:cNvSpPr>
                    <a:spLocks/>
                  </p:cNvSpPr>
                  <p:nvPr/>
                </p:nvSpPr>
                <p:spPr bwMode="hidden">
                  <a:xfrm rot="4126480" flipH="1">
                    <a:off x="1931" y="924"/>
                    <a:ext cx="1061" cy="215"/>
                  </a:xfrm>
                  <a:custGeom>
                    <a:avLst/>
                    <a:gdLst>
                      <a:gd name="T0" fmla="*/ 0 w 2736"/>
                      <a:gd name="T1" fmla="*/ 92 h 504"/>
                      <a:gd name="T2" fmla="*/ 130 w 2736"/>
                      <a:gd name="T3" fmla="*/ 31 h 504"/>
                      <a:gd name="T4" fmla="*/ 267 w 2736"/>
                      <a:gd name="T5" fmla="*/ 4 h 504"/>
                      <a:gd name="T6" fmla="*/ 411 w 2736"/>
                      <a:gd name="T7" fmla="*/ 4 h 504"/>
                      <a:gd name="T8" fmla="*/ 409 w 2736"/>
                      <a:gd name="T9" fmla="*/ 19 h 504"/>
                      <a:gd name="T10" fmla="*/ 265 w 2736"/>
                      <a:gd name="T11" fmla="*/ 19 h 504"/>
                      <a:gd name="T12" fmla="*/ 98 w 2736"/>
                      <a:gd name="T13" fmla="*/ 53 h 504"/>
                      <a:gd name="T14" fmla="*/ 0 w 2736"/>
                      <a:gd name="T15" fmla="*/ 92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21115" name="Freeform 210"/>
                  <p:cNvSpPr>
                    <a:spLocks/>
                  </p:cNvSpPr>
                  <p:nvPr/>
                </p:nvSpPr>
                <p:spPr bwMode="hidden">
                  <a:xfrm rot="4126480" flipH="1">
                    <a:off x="1819" y="144"/>
                    <a:ext cx="570" cy="338"/>
                  </a:xfrm>
                  <a:custGeom>
                    <a:avLst/>
                    <a:gdLst>
                      <a:gd name="T0" fmla="*/ 1 w 1769"/>
                      <a:gd name="T1" fmla="*/ 1 h 791"/>
                      <a:gd name="T2" fmla="*/ 50 w 1769"/>
                      <a:gd name="T3" fmla="*/ 10 h 791"/>
                      <a:gd name="T4" fmla="*/ 120 w 1769"/>
                      <a:gd name="T5" fmla="*/ 36 h 791"/>
                      <a:gd name="T6" fmla="*/ 167 w 1769"/>
                      <a:gd name="T7" fmla="*/ 79 h 791"/>
                      <a:gd name="T8" fmla="*/ 182 w 1769"/>
                      <a:gd name="T9" fmla="*/ 111 h 791"/>
                      <a:gd name="T10" fmla="*/ 175 w 1769"/>
                      <a:gd name="T11" fmla="*/ 144 h 791"/>
                      <a:gd name="T12" fmla="*/ 165 w 1769"/>
                      <a:gd name="T13" fmla="*/ 115 h 791"/>
                      <a:gd name="T14" fmla="*/ 144 w 1769"/>
                      <a:gd name="T15" fmla="*/ 83 h 791"/>
                      <a:gd name="T16" fmla="*/ 115 w 1769"/>
                      <a:gd name="T17" fmla="*/ 54 h 791"/>
                      <a:gd name="T18" fmla="*/ 60 w 1769"/>
                      <a:gd name="T19" fmla="*/ 28 h 791"/>
                      <a:gd name="T20" fmla="*/ 0 w 1769"/>
                      <a:gd name="T21" fmla="*/ 14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endParaRPr lang="en-US"/>
                  </a:p>
                </p:txBody>
              </p:sp>
            </p:grpSp>
            <p:grpSp>
              <p:nvGrpSpPr>
                <p:cNvPr id="20683" name="Group 211"/>
                <p:cNvGrpSpPr>
                  <a:grpSpLocks/>
                </p:cNvGrpSpPr>
                <p:nvPr/>
              </p:nvGrpSpPr>
              <p:grpSpPr bwMode="auto">
                <a:xfrm>
                  <a:off x="4251" y="252"/>
                  <a:ext cx="723" cy="222"/>
                  <a:chOff x="2822" y="672"/>
                  <a:chExt cx="1845" cy="566"/>
                </a:xfrm>
              </p:grpSpPr>
              <p:sp>
                <p:nvSpPr>
                  <p:cNvPr id="21112" name="Freeform 212"/>
                  <p:cNvSpPr>
                    <a:spLocks/>
                  </p:cNvSpPr>
                  <p:nvPr/>
                </p:nvSpPr>
                <p:spPr bwMode="hidden">
                  <a:xfrm rot="-1325434">
                    <a:off x="2822" y="1023"/>
                    <a:ext cx="1233" cy="215"/>
                  </a:xfrm>
                  <a:custGeom>
                    <a:avLst/>
                    <a:gdLst>
                      <a:gd name="T0" fmla="*/ 0 w 2736"/>
                      <a:gd name="T1" fmla="*/ 92 h 504"/>
                      <a:gd name="T2" fmla="*/ 175 w 2736"/>
                      <a:gd name="T3" fmla="*/ 31 h 504"/>
                      <a:gd name="T4" fmla="*/ 361 w 2736"/>
                      <a:gd name="T5" fmla="*/ 4 h 504"/>
                      <a:gd name="T6" fmla="*/ 556 w 2736"/>
                      <a:gd name="T7" fmla="*/ 4 h 504"/>
                      <a:gd name="T8" fmla="*/ 553 w 2736"/>
                      <a:gd name="T9" fmla="*/ 19 h 504"/>
                      <a:gd name="T10" fmla="*/ 358 w 2736"/>
                      <a:gd name="T11" fmla="*/ 19 h 504"/>
                      <a:gd name="T12" fmla="*/ 133 w 2736"/>
                      <a:gd name="T13" fmla="*/ 53 h 504"/>
                      <a:gd name="T14" fmla="*/ 0 w 2736"/>
                      <a:gd name="T15" fmla="*/ 92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21113" name="Freeform 213"/>
                  <p:cNvSpPr>
                    <a:spLocks/>
                  </p:cNvSpPr>
                  <p:nvPr/>
                </p:nvSpPr>
                <p:spPr bwMode="hidden">
                  <a:xfrm rot="-1325434">
                    <a:off x="4005" y="672"/>
                    <a:ext cx="662" cy="338"/>
                  </a:xfrm>
                  <a:custGeom>
                    <a:avLst/>
                    <a:gdLst>
                      <a:gd name="T0" fmla="*/ 1 w 1769"/>
                      <a:gd name="T1" fmla="*/ 1 h 791"/>
                      <a:gd name="T2" fmla="*/ 68 w 1769"/>
                      <a:gd name="T3" fmla="*/ 10 h 791"/>
                      <a:gd name="T4" fmla="*/ 162 w 1769"/>
                      <a:gd name="T5" fmla="*/ 36 h 791"/>
                      <a:gd name="T6" fmla="*/ 226 w 1769"/>
                      <a:gd name="T7" fmla="*/ 79 h 791"/>
                      <a:gd name="T8" fmla="*/ 246 w 1769"/>
                      <a:gd name="T9" fmla="*/ 111 h 791"/>
                      <a:gd name="T10" fmla="*/ 237 w 1769"/>
                      <a:gd name="T11" fmla="*/ 144 h 791"/>
                      <a:gd name="T12" fmla="*/ 223 w 1769"/>
                      <a:gd name="T13" fmla="*/ 115 h 791"/>
                      <a:gd name="T14" fmla="*/ 195 w 1769"/>
                      <a:gd name="T15" fmla="*/ 83 h 791"/>
                      <a:gd name="T16" fmla="*/ 155 w 1769"/>
                      <a:gd name="T17" fmla="*/ 54 h 791"/>
                      <a:gd name="T18" fmla="*/ 81 w 1769"/>
                      <a:gd name="T19" fmla="*/ 28 h 791"/>
                      <a:gd name="T20" fmla="*/ 0 w 1769"/>
                      <a:gd name="T21" fmla="*/ 14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en-US"/>
                  </a:p>
                </p:txBody>
              </p:sp>
            </p:grpSp>
            <p:grpSp>
              <p:nvGrpSpPr>
                <p:cNvPr id="20684" name="Group 214"/>
                <p:cNvGrpSpPr>
                  <a:grpSpLocks/>
                </p:cNvGrpSpPr>
                <p:nvPr/>
              </p:nvGrpSpPr>
              <p:grpSpPr bwMode="auto">
                <a:xfrm>
                  <a:off x="4196" y="163"/>
                  <a:ext cx="699" cy="282"/>
                  <a:chOff x="2683" y="445"/>
                  <a:chExt cx="1781" cy="717"/>
                </a:xfrm>
              </p:grpSpPr>
              <p:sp>
                <p:nvSpPr>
                  <p:cNvPr id="21110" name="Freeform 215"/>
                  <p:cNvSpPr>
                    <a:spLocks/>
                  </p:cNvSpPr>
                  <p:nvPr/>
                </p:nvSpPr>
                <p:spPr bwMode="hidden">
                  <a:xfrm rot="-1921064">
                    <a:off x="2683" y="947"/>
                    <a:ext cx="1233" cy="215"/>
                  </a:xfrm>
                  <a:custGeom>
                    <a:avLst/>
                    <a:gdLst>
                      <a:gd name="T0" fmla="*/ 0 w 2736"/>
                      <a:gd name="T1" fmla="*/ 92 h 504"/>
                      <a:gd name="T2" fmla="*/ 175 w 2736"/>
                      <a:gd name="T3" fmla="*/ 31 h 504"/>
                      <a:gd name="T4" fmla="*/ 361 w 2736"/>
                      <a:gd name="T5" fmla="*/ 4 h 504"/>
                      <a:gd name="T6" fmla="*/ 556 w 2736"/>
                      <a:gd name="T7" fmla="*/ 4 h 504"/>
                      <a:gd name="T8" fmla="*/ 553 w 2736"/>
                      <a:gd name="T9" fmla="*/ 19 h 504"/>
                      <a:gd name="T10" fmla="*/ 358 w 2736"/>
                      <a:gd name="T11" fmla="*/ 19 h 504"/>
                      <a:gd name="T12" fmla="*/ 133 w 2736"/>
                      <a:gd name="T13" fmla="*/ 53 h 504"/>
                      <a:gd name="T14" fmla="*/ 0 w 2736"/>
                      <a:gd name="T15" fmla="*/ 92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21111" name="Freeform 216"/>
                  <p:cNvSpPr>
                    <a:spLocks/>
                  </p:cNvSpPr>
                  <p:nvPr/>
                </p:nvSpPr>
                <p:spPr bwMode="hidden">
                  <a:xfrm rot="-1921064">
                    <a:off x="3802" y="445"/>
                    <a:ext cx="662" cy="338"/>
                  </a:xfrm>
                  <a:custGeom>
                    <a:avLst/>
                    <a:gdLst>
                      <a:gd name="T0" fmla="*/ 1 w 1769"/>
                      <a:gd name="T1" fmla="*/ 1 h 791"/>
                      <a:gd name="T2" fmla="*/ 68 w 1769"/>
                      <a:gd name="T3" fmla="*/ 10 h 791"/>
                      <a:gd name="T4" fmla="*/ 162 w 1769"/>
                      <a:gd name="T5" fmla="*/ 36 h 791"/>
                      <a:gd name="T6" fmla="*/ 226 w 1769"/>
                      <a:gd name="T7" fmla="*/ 79 h 791"/>
                      <a:gd name="T8" fmla="*/ 246 w 1769"/>
                      <a:gd name="T9" fmla="*/ 111 h 791"/>
                      <a:gd name="T10" fmla="*/ 237 w 1769"/>
                      <a:gd name="T11" fmla="*/ 144 h 791"/>
                      <a:gd name="T12" fmla="*/ 223 w 1769"/>
                      <a:gd name="T13" fmla="*/ 115 h 791"/>
                      <a:gd name="T14" fmla="*/ 195 w 1769"/>
                      <a:gd name="T15" fmla="*/ 83 h 791"/>
                      <a:gd name="T16" fmla="*/ 155 w 1769"/>
                      <a:gd name="T17" fmla="*/ 54 h 791"/>
                      <a:gd name="T18" fmla="*/ 81 w 1769"/>
                      <a:gd name="T19" fmla="*/ 28 h 791"/>
                      <a:gd name="T20" fmla="*/ 0 w 1769"/>
                      <a:gd name="T21" fmla="*/ 14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en-US"/>
                  </a:p>
                </p:txBody>
              </p:sp>
            </p:grpSp>
            <p:sp>
              <p:nvSpPr>
                <p:cNvPr id="21075" name="Freeform 217"/>
                <p:cNvSpPr>
                  <a:spLocks/>
                </p:cNvSpPr>
                <p:nvPr/>
              </p:nvSpPr>
              <p:spPr bwMode="hidden">
                <a:xfrm rot="4578755" flipH="1">
                  <a:off x="3968" y="372"/>
                  <a:ext cx="403" cy="57"/>
                </a:xfrm>
                <a:custGeom>
                  <a:avLst/>
                  <a:gdLst>
                    <a:gd name="T0" fmla="*/ 0 w 2736"/>
                    <a:gd name="T1" fmla="*/ 6 h 504"/>
                    <a:gd name="T2" fmla="*/ 19 w 2736"/>
                    <a:gd name="T3" fmla="*/ 2 h 504"/>
                    <a:gd name="T4" fmla="*/ 39 w 2736"/>
                    <a:gd name="T5" fmla="*/ 0 h 504"/>
                    <a:gd name="T6" fmla="*/ 59 w 2736"/>
                    <a:gd name="T7" fmla="*/ 0 h 504"/>
                    <a:gd name="T8" fmla="*/ 59 w 2736"/>
                    <a:gd name="T9" fmla="*/ 1 h 504"/>
                    <a:gd name="T10" fmla="*/ 38 w 2736"/>
                    <a:gd name="T11" fmla="*/ 1 h 504"/>
                    <a:gd name="T12" fmla="*/ 14 w 2736"/>
                    <a:gd name="T13" fmla="*/ 4 h 504"/>
                    <a:gd name="T14" fmla="*/ 0 w 2736"/>
                    <a:gd name="T15" fmla="*/ 6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a:effectLst/>
              </p:spPr>
              <p:txBody>
                <a:bodyPr wrap="none" anchor="ctr"/>
                <a:lstStyle/>
                <a:p>
                  <a:endParaRPr lang="en-US"/>
                </a:p>
              </p:txBody>
            </p:sp>
            <p:sp>
              <p:nvSpPr>
                <p:cNvPr id="21076" name="Freeform 218"/>
                <p:cNvSpPr>
                  <a:spLocks/>
                </p:cNvSpPr>
                <p:nvPr/>
              </p:nvSpPr>
              <p:spPr bwMode="hidden">
                <a:xfrm rot="4578755" flipH="1">
                  <a:off x="3977" y="77"/>
                  <a:ext cx="216" cy="90"/>
                </a:xfrm>
                <a:custGeom>
                  <a:avLst/>
                  <a:gdLst>
                    <a:gd name="T0" fmla="*/ 0 w 1769"/>
                    <a:gd name="T1" fmla="*/ 0 h 791"/>
                    <a:gd name="T2" fmla="*/ 7 w 1769"/>
                    <a:gd name="T3" fmla="*/ 1 h 791"/>
                    <a:gd name="T4" fmla="*/ 17 w 1769"/>
                    <a:gd name="T5" fmla="*/ 3 h 791"/>
                    <a:gd name="T6" fmla="*/ 24 w 1769"/>
                    <a:gd name="T7" fmla="*/ 6 h 791"/>
                    <a:gd name="T8" fmla="*/ 26 w 1769"/>
                    <a:gd name="T9" fmla="*/ 8 h 791"/>
                    <a:gd name="T10" fmla="*/ 25 w 1769"/>
                    <a:gd name="T11" fmla="*/ 10 h 791"/>
                    <a:gd name="T12" fmla="*/ 24 w 1769"/>
                    <a:gd name="T13" fmla="*/ 8 h 791"/>
                    <a:gd name="T14" fmla="*/ 21 w 1769"/>
                    <a:gd name="T15" fmla="*/ 6 h 791"/>
                    <a:gd name="T16" fmla="*/ 16 w 1769"/>
                    <a:gd name="T17" fmla="*/ 4 h 791"/>
                    <a:gd name="T18" fmla="*/ 9 w 1769"/>
                    <a:gd name="T19" fmla="*/ 2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endParaRPr lang="en-US"/>
                </a:p>
              </p:txBody>
            </p:sp>
            <p:grpSp>
              <p:nvGrpSpPr>
                <p:cNvPr id="20685" name="Group 219"/>
                <p:cNvGrpSpPr>
                  <a:grpSpLocks/>
                </p:cNvGrpSpPr>
                <p:nvPr/>
              </p:nvGrpSpPr>
              <p:grpSpPr bwMode="auto">
                <a:xfrm>
                  <a:off x="4242" y="5"/>
                  <a:ext cx="251" cy="596"/>
                  <a:chOff x="2800" y="41"/>
                  <a:chExt cx="640" cy="1520"/>
                </a:xfrm>
              </p:grpSpPr>
              <p:sp>
                <p:nvSpPr>
                  <p:cNvPr id="21108" name="Freeform 220"/>
                  <p:cNvSpPr>
                    <a:spLocks/>
                  </p:cNvSpPr>
                  <p:nvPr/>
                </p:nvSpPr>
                <p:spPr bwMode="hidden">
                  <a:xfrm rot="-3857755">
                    <a:off x="2361" y="938"/>
                    <a:ext cx="1062" cy="184"/>
                  </a:xfrm>
                  <a:custGeom>
                    <a:avLst/>
                    <a:gdLst>
                      <a:gd name="T0" fmla="*/ 0 w 2736"/>
                      <a:gd name="T1" fmla="*/ 67 h 504"/>
                      <a:gd name="T2" fmla="*/ 130 w 2736"/>
                      <a:gd name="T3" fmla="*/ 22 h 504"/>
                      <a:gd name="T4" fmla="*/ 267 w 2736"/>
                      <a:gd name="T5" fmla="*/ 3 h 504"/>
                      <a:gd name="T6" fmla="*/ 412 w 2736"/>
                      <a:gd name="T7" fmla="*/ 3 h 504"/>
                      <a:gd name="T8" fmla="*/ 410 w 2736"/>
                      <a:gd name="T9" fmla="*/ 14 h 504"/>
                      <a:gd name="T10" fmla="*/ 266 w 2736"/>
                      <a:gd name="T11" fmla="*/ 14 h 504"/>
                      <a:gd name="T12" fmla="*/ 99 w 2736"/>
                      <a:gd name="T13" fmla="*/ 39 h 504"/>
                      <a:gd name="T14" fmla="*/ 0 w 2736"/>
                      <a:gd name="T15" fmla="*/ 6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21109" name="Freeform 221"/>
                  <p:cNvSpPr>
                    <a:spLocks/>
                  </p:cNvSpPr>
                  <p:nvPr/>
                </p:nvSpPr>
                <p:spPr bwMode="hidden">
                  <a:xfrm rot="-3857755">
                    <a:off x="3011" y="181"/>
                    <a:ext cx="570" cy="289"/>
                  </a:xfrm>
                  <a:custGeom>
                    <a:avLst/>
                    <a:gdLst>
                      <a:gd name="T0" fmla="*/ 1 w 1769"/>
                      <a:gd name="T1" fmla="*/ 1 h 791"/>
                      <a:gd name="T2" fmla="*/ 50 w 1769"/>
                      <a:gd name="T3" fmla="*/ 7 h 791"/>
                      <a:gd name="T4" fmla="*/ 120 w 1769"/>
                      <a:gd name="T5" fmla="*/ 27 h 791"/>
                      <a:gd name="T6" fmla="*/ 167 w 1769"/>
                      <a:gd name="T7" fmla="*/ 58 h 791"/>
                      <a:gd name="T8" fmla="*/ 182 w 1769"/>
                      <a:gd name="T9" fmla="*/ 81 h 791"/>
                      <a:gd name="T10" fmla="*/ 175 w 1769"/>
                      <a:gd name="T11" fmla="*/ 105 h 791"/>
                      <a:gd name="T12" fmla="*/ 165 w 1769"/>
                      <a:gd name="T13" fmla="*/ 84 h 791"/>
                      <a:gd name="T14" fmla="*/ 144 w 1769"/>
                      <a:gd name="T15" fmla="*/ 61 h 791"/>
                      <a:gd name="T16" fmla="*/ 115 w 1769"/>
                      <a:gd name="T17" fmla="*/ 39 h 791"/>
                      <a:gd name="T18" fmla="*/ 60 w 1769"/>
                      <a:gd name="T19" fmla="*/ 20 h 791"/>
                      <a:gd name="T20" fmla="*/ 0 w 1769"/>
                      <a:gd name="T21" fmla="*/ 10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en-US"/>
                  </a:p>
                </p:txBody>
              </p:sp>
            </p:grpSp>
            <p:grpSp>
              <p:nvGrpSpPr>
                <p:cNvPr id="20758" name="Group 222"/>
                <p:cNvGrpSpPr>
                  <a:grpSpLocks/>
                </p:cNvGrpSpPr>
                <p:nvPr/>
              </p:nvGrpSpPr>
              <p:grpSpPr bwMode="auto">
                <a:xfrm>
                  <a:off x="4295" y="53"/>
                  <a:ext cx="398" cy="574"/>
                  <a:chOff x="2934" y="163"/>
                  <a:chExt cx="1017" cy="1464"/>
                </a:xfrm>
              </p:grpSpPr>
              <p:sp>
                <p:nvSpPr>
                  <p:cNvPr id="21106" name="Freeform 223"/>
                  <p:cNvSpPr>
                    <a:spLocks/>
                  </p:cNvSpPr>
                  <p:nvPr/>
                </p:nvSpPr>
                <p:spPr bwMode="hidden">
                  <a:xfrm rot="-2777260">
                    <a:off x="2491" y="915"/>
                    <a:ext cx="1155" cy="270"/>
                  </a:xfrm>
                  <a:custGeom>
                    <a:avLst/>
                    <a:gdLst>
                      <a:gd name="T0" fmla="*/ 0 w 2736"/>
                      <a:gd name="T1" fmla="*/ 145 h 504"/>
                      <a:gd name="T2" fmla="*/ 154 w 2736"/>
                      <a:gd name="T3" fmla="*/ 48 h 504"/>
                      <a:gd name="T4" fmla="*/ 317 w 2736"/>
                      <a:gd name="T5" fmla="*/ 7 h 504"/>
                      <a:gd name="T6" fmla="*/ 488 w 2736"/>
                      <a:gd name="T7" fmla="*/ 7 h 504"/>
                      <a:gd name="T8" fmla="*/ 485 w 2736"/>
                      <a:gd name="T9" fmla="*/ 29 h 504"/>
                      <a:gd name="T10" fmla="*/ 315 w 2736"/>
                      <a:gd name="T11" fmla="*/ 29 h 504"/>
                      <a:gd name="T12" fmla="*/ 117 w 2736"/>
                      <a:gd name="T13" fmla="*/ 84 h 504"/>
                      <a:gd name="T14" fmla="*/ 0 w 2736"/>
                      <a:gd name="T15" fmla="*/ 145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21107" name="Freeform 224"/>
                  <p:cNvSpPr>
                    <a:spLocks/>
                  </p:cNvSpPr>
                  <p:nvPr/>
                </p:nvSpPr>
                <p:spPr bwMode="hidden">
                  <a:xfrm rot="-2777260">
                    <a:off x="3430" y="261"/>
                    <a:ext cx="620" cy="423"/>
                  </a:xfrm>
                  <a:custGeom>
                    <a:avLst/>
                    <a:gdLst>
                      <a:gd name="T0" fmla="*/ 1 w 1769"/>
                      <a:gd name="T1" fmla="*/ 2 h 791"/>
                      <a:gd name="T2" fmla="*/ 60 w 1769"/>
                      <a:gd name="T3" fmla="*/ 16 h 791"/>
                      <a:gd name="T4" fmla="*/ 142 w 1769"/>
                      <a:gd name="T5" fmla="*/ 57 h 791"/>
                      <a:gd name="T6" fmla="*/ 198 w 1769"/>
                      <a:gd name="T7" fmla="*/ 124 h 791"/>
                      <a:gd name="T8" fmla="*/ 216 w 1769"/>
                      <a:gd name="T9" fmla="*/ 174 h 791"/>
                      <a:gd name="T10" fmla="*/ 207 w 1769"/>
                      <a:gd name="T11" fmla="*/ 225 h 791"/>
                      <a:gd name="T12" fmla="*/ 195 w 1769"/>
                      <a:gd name="T13" fmla="*/ 181 h 791"/>
                      <a:gd name="T14" fmla="*/ 171 w 1769"/>
                      <a:gd name="T15" fmla="*/ 130 h 791"/>
                      <a:gd name="T16" fmla="*/ 136 w 1769"/>
                      <a:gd name="T17" fmla="*/ 84 h 791"/>
                      <a:gd name="T18" fmla="*/ 71 w 1769"/>
                      <a:gd name="T19" fmla="*/ 43 h 791"/>
                      <a:gd name="T20" fmla="*/ 0 w 1769"/>
                      <a:gd name="T21" fmla="*/ 22 h 791"/>
                      <a:gd name="T22" fmla="*/ 1 w 1769"/>
                      <a:gd name="T23" fmla="*/ 2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en-US"/>
                  </a:p>
                </p:txBody>
              </p:sp>
            </p:grpSp>
            <p:grpSp>
              <p:nvGrpSpPr>
                <p:cNvPr id="20759" name="Group 225"/>
                <p:cNvGrpSpPr>
                  <a:grpSpLocks/>
                </p:cNvGrpSpPr>
                <p:nvPr/>
              </p:nvGrpSpPr>
              <p:grpSpPr bwMode="auto">
                <a:xfrm>
                  <a:off x="4215" y="2"/>
                  <a:ext cx="95" cy="567"/>
                  <a:chOff x="2730" y="32"/>
                  <a:chExt cx="243" cy="1448"/>
                </a:xfrm>
              </p:grpSpPr>
              <p:sp>
                <p:nvSpPr>
                  <p:cNvPr id="21104" name="Freeform 226"/>
                  <p:cNvSpPr>
                    <a:spLocks/>
                  </p:cNvSpPr>
                  <p:nvPr/>
                </p:nvSpPr>
                <p:spPr bwMode="hidden">
                  <a:xfrm rot="-4903748">
                    <a:off x="2296" y="960"/>
                    <a:ext cx="954" cy="86"/>
                  </a:xfrm>
                  <a:custGeom>
                    <a:avLst/>
                    <a:gdLst>
                      <a:gd name="T0" fmla="*/ 0 w 2736"/>
                      <a:gd name="T1" fmla="*/ 15 h 504"/>
                      <a:gd name="T2" fmla="*/ 105 w 2736"/>
                      <a:gd name="T3" fmla="*/ 5 h 504"/>
                      <a:gd name="T4" fmla="*/ 216 w 2736"/>
                      <a:gd name="T5" fmla="*/ 1 h 504"/>
                      <a:gd name="T6" fmla="*/ 333 w 2736"/>
                      <a:gd name="T7" fmla="*/ 1 h 504"/>
                      <a:gd name="T8" fmla="*/ 331 w 2736"/>
                      <a:gd name="T9" fmla="*/ 3 h 504"/>
                      <a:gd name="T10" fmla="*/ 214 w 2736"/>
                      <a:gd name="T11" fmla="*/ 3 h 504"/>
                      <a:gd name="T12" fmla="*/ 80 w 2736"/>
                      <a:gd name="T13" fmla="*/ 9 h 504"/>
                      <a:gd name="T14" fmla="*/ 0 w 2736"/>
                      <a:gd name="T15" fmla="*/ 15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21105" name="Freeform 227"/>
                  <p:cNvSpPr>
                    <a:spLocks/>
                  </p:cNvSpPr>
                  <p:nvPr/>
                </p:nvSpPr>
                <p:spPr bwMode="hidden">
                  <a:xfrm rot="-4903748">
                    <a:off x="2650" y="220"/>
                    <a:ext cx="512" cy="135"/>
                  </a:xfrm>
                  <a:custGeom>
                    <a:avLst/>
                    <a:gdLst>
                      <a:gd name="T0" fmla="*/ 0 w 1769"/>
                      <a:gd name="T1" fmla="*/ 0 h 791"/>
                      <a:gd name="T2" fmla="*/ 41 w 1769"/>
                      <a:gd name="T3" fmla="*/ 2 h 791"/>
                      <a:gd name="T4" fmla="*/ 97 w 1769"/>
                      <a:gd name="T5" fmla="*/ 6 h 791"/>
                      <a:gd name="T6" fmla="*/ 135 w 1769"/>
                      <a:gd name="T7" fmla="*/ 13 h 791"/>
                      <a:gd name="T8" fmla="*/ 147 w 1769"/>
                      <a:gd name="T9" fmla="*/ 18 h 791"/>
                      <a:gd name="T10" fmla="*/ 142 w 1769"/>
                      <a:gd name="T11" fmla="*/ 23 h 791"/>
                      <a:gd name="T12" fmla="*/ 133 w 1769"/>
                      <a:gd name="T13" fmla="*/ 18 h 791"/>
                      <a:gd name="T14" fmla="*/ 116 w 1769"/>
                      <a:gd name="T15" fmla="*/ 13 h 791"/>
                      <a:gd name="T16" fmla="*/ 93 w 1769"/>
                      <a:gd name="T17" fmla="*/ 9 h 791"/>
                      <a:gd name="T18" fmla="*/ 49 w 1769"/>
                      <a:gd name="T19" fmla="*/ 4 h 791"/>
                      <a:gd name="T20" fmla="*/ 0 w 1769"/>
                      <a:gd name="T21" fmla="*/ 2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en-US"/>
                  </a:p>
                </p:txBody>
              </p:sp>
            </p:grpSp>
            <p:grpSp>
              <p:nvGrpSpPr>
                <p:cNvPr id="20760" name="Group 228"/>
                <p:cNvGrpSpPr>
                  <a:grpSpLocks/>
                </p:cNvGrpSpPr>
                <p:nvPr/>
              </p:nvGrpSpPr>
              <p:grpSpPr bwMode="auto">
                <a:xfrm>
                  <a:off x="3514" y="683"/>
                  <a:ext cx="425" cy="960"/>
                  <a:chOff x="943" y="1769"/>
                  <a:chExt cx="1085" cy="2450"/>
                </a:xfrm>
              </p:grpSpPr>
              <p:sp>
                <p:nvSpPr>
                  <p:cNvPr id="21102" name="Freeform 229"/>
                  <p:cNvSpPr>
                    <a:spLocks/>
                  </p:cNvSpPr>
                  <p:nvPr/>
                </p:nvSpPr>
                <p:spPr bwMode="hidden">
                  <a:xfrm rot="18335692" flipH="1">
                    <a:off x="1010" y="2475"/>
                    <a:ext cx="1724" cy="312"/>
                  </a:xfrm>
                  <a:custGeom>
                    <a:avLst/>
                    <a:gdLst>
                      <a:gd name="T0" fmla="*/ 0 w 2736"/>
                      <a:gd name="T1" fmla="*/ 193 h 504"/>
                      <a:gd name="T2" fmla="*/ 343 w 2736"/>
                      <a:gd name="T3" fmla="*/ 64 h 504"/>
                      <a:gd name="T4" fmla="*/ 705 w 2736"/>
                      <a:gd name="T5" fmla="*/ 9 h 504"/>
                      <a:gd name="T6" fmla="*/ 1086 w 2736"/>
                      <a:gd name="T7" fmla="*/ 9 h 504"/>
                      <a:gd name="T8" fmla="*/ 1080 w 2736"/>
                      <a:gd name="T9" fmla="*/ 40 h 504"/>
                      <a:gd name="T10" fmla="*/ 701 w 2736"/>
                      <a:gd name="T11" fmla="*/ 40 h 504"/>
                      <a:gd name="T12" fmla="*/ 260 w 2736"/>
                      <a:gd name="T13" fmla="*/ 112 h 504"/>
                      <a:gd name="T14" fmla="*/ 0 w 2736"/>
                      <a:gd name="T15" fmla="*/ 193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21103" name="Freeform 230"/>
                  <p:cNvSpPr>
                    <a:spLocks/>
                  </p:cNvSpPr>
                  <p:nvPr/>
                </p:nvSpPr>
                <p:spPr bwMode="hidden">
                  <a:xfrm rot="18335692" flipH="1">
                    <a:off x="725" y="3512"/>
                    <a:ext cx="925" cy="490"/>
                  </a:xfrm>
                  <a:custGeom>
                    <a:avLst/>
                    <a:gdLst>
                      <a:gd name="T0" fmla="*/ 2 w 1769"/>
                      <a:gd name="T1" fmla="*/ 3 h 791"/>
                      <a:gd name="T2" fmla="*/ 133 w 1769"/>
                      <a:gd name="T3" fmla="*/ 22 h 791"/>
                      <a:gd name="T4" fmla="*/ 316 w 1769"/>
                      <a:gd name="T5" fmla="*/ 77 h 791"/>
                      <a:gd name="T6" fmla="*/ 440 w 1769"/>
                      <a:gd name="T7" fmla="*/ 166 h 791"/>
                      <a:gd name="T8" fmla="*/ 480 w 1769"/>
                      <a:gd name="T9" fmla="*/ 234 h 791"/>
                      <a:gd name="T10" fmla="*/ 462 w 1769"/>
                      <a:gd name="T11" fmla="*/ 302 h 791"/>
                      <a:gd name="T12" fmla="*/ 435 w 1769"/>
                      <a:gd name="T13" fmla="*/ 243 h 791"/>
                      <a:gd name="T14" fmla="*/ 380 w 1769"/>
                      <a:gd name="T15" fmla="*/ 174 h 791"/>
                      <a:gd name="T16" fmla="*/ 303 w 1769"/>
                      <a:gd name="T17" fmla="*/ 113 h 791"/>
                      <a:gd name="T18" fmla="*/ 159 w 1769"/>
                      <a:gd name="T19" fmla="*/ 58 h 791"/>
                      <a:gd name="T20" fmla="*/ 0 w 1769"/>
                      <a:gd name="T21" fmla="*/ 29 h 791"/>
                      <a:gd name="T22" fmla="*/ 2 w 1769"/>
                      <a:gd name="T23" fmla="*/ 3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endParaRPr lang="en-US"/>
                  </a:p>
                </p:txBody>
              </p:sp>
            </p:grpSp>
            <p:grpSp>
              <p:nvGrpSpPr>
                <p:cNvPr id="20761" name="Group 231"/>
                <p:cNvGrpSpPr>
                  <a:grpSpLocks/>
                </p:cNvGrpSpPr>
                <p:nvPr/>
              </p:nvGrpSpPr>
              <p:grpSpPr bwMode="auto">
                <a:xfrm>
                  <a:off x="3715" y="748"/>
                  <a:ext cx="300" cy="930"/>
                  <a:chOff x="1455" y="1936"/>
                  <a:chExt cx="766" cy="2373"/>
                </a:xfrm>
              </p:grpSpPr>
              <p:sp>
                <p:nvSpPr>
                  <p:cNvPr id="21100" name="Freeform 232"/>
                  <p:cNvSpPr>
                    <a:spLocks/>
                  </p:cNvSpPr>
                  <p:nvPr/>
                </p:nvSpPr>
                <p:spPr bwMode="hidden">
                  <a:xfrm rot="17542885" flipH="1">
                    <a:off x="1267" y="2578"/>
                    <a:ext cx="1595" cy="312"/>
                  </a:xfrm>
                  <a:custGeom>
                    <a:avLst/>
                    <a:gdLst>
                      <a:gd name="T0" fmla="*/ 0 w 2736"/>
                      <a:gd name="T1" fmla="*/ 193 h 504"/>
                      <a:gd name="T2" fmla="*/ 294 w 2736"/>
                      <a:gd name="T3" fmla="*/ 64 h 504"/>
                      <a:gd name="T4" fmla="*/ 603 w 2736"/>
                      <a:gd name="T5" fmla="*/ 9 h 504"/>
                      <a:gd name="T6" fmla="*/ 930 w 2736"/>
                      <a:gd name="T7" fmla="*/ 9 h 504"/>
                      <a:gd name="T8" fmla="*/ 925 w 2736"/>
                      <a:gd name="T9" fmla="*/ 40 h 504"/>
                      <a:gd name="T10" fmla="*/ 599 w 2736"/>
                      <a:gd name="T11" fmla="*/ 40 h 504"/>
                      <a:gd name="T12" fmla="*/ 222 w 2736"/>
                      <a:gd name="T13" fmla="*/ 112 h 504"/>
                      <a:gd name="T14" fmla="*/ 0 w 2736"/>
                      <a:gd name="T15" fmla="*/ 193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21101" name="Freeform 233"/>
                  <p:cNvSpPr>
                    <a:spLocks/>
                  </p:cNvSpPr>
                  <p:nvPr/>
                </p:nvSpPr>
                <p:spPr bwMode="hidden">
                  <a:xfrm rot="17542885" flipH="1">
                    <a:off x="1272" y="3636"/>
                    <a:ext cx="856" cy="490"/>
                  </a:xfrm>
                  <a:custGeom>
                    <a:avLst/>
                    <a:gdLst>
                      <a:gd name="T0" fmla="*/ 1 w 1769"/>
                      <a:gd name="T1" fmla="*/ 3 h 791"/>
                      <a:gd name="T2" fmla="*/ 114 w 1769"/>
                      <a:gd name="T3" fmla="*/ 22 h 791"/>
                      <a:gd name="T4" fmla="*/ 271 w 1769"/>
                      <a:gd name="T5" fmla="*/ 77 h 791"/>
                      <a:gd name="T6" fmla="*/ 377 w 1769"/>
                      <a:gd name="T7" fmla="*/ 166 h 791"/>
                      <a:gd name="T8" fmla="*/ 411 w 1769"/>
                      <a:gd name="T9" fmla="*/ 234 h 791"/>
                      <a:gd name="T10" fmla="*/ 395 w 1769"/>
                      <a:gd name="T11" fmla="*/ 302 h 791"/>
                      <a:gd name="T12" fmla="*/ 372 w 1769"/>
                      <a:gd name="T13" fmla="*/ 243 h 791"/>
                      <a:gd name="T14" fmla="*/ 325 w 1769"/>
                      <a:gd name="T15" fmla="*/ 174 h 791"/>
                      <a:gd name="T16" fmla="*/ 260 w 1769"/>
                      <a:gd name="T17" fmla="*/ 113 h 791"/>
                      <a:gd name="T18" fmla="*/ 136 w 1769"/>
                      <a:gd name="T19" fmla="*/ 58 h 791"/>
                      <a:gd name="T20" fmla="*/ 0 w 1769"/>
                      <a:gd name="T21" fmla="*/ 29 h 791"/>
                      <a:gd name="T22" fmla="*/ 1 w 1769"/>
                      <a:gd name="T23" fmla="*/ 3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endParaRPr lang="en-US"/>
                  </a:p>
                </p:txBody>
              </p:sp>
            </p:grpSp>
            <p:grpSp>
              <p:nvGrpSpPr>
                <p:cNvPr id="20762" name="Group 234"/>
                <p:cNvGrpSpPr>
                  <a:grpSpLocks/>
                </p:cNvGrpSpPr>
                <p:nvPr/>
              </p:nvGrpSpPr>
              <p:grpSpPr bwMode="auto">
                <a:xfrm rot="88588">
                  <a:off x="3923" y="769"/>
                  <a:ext cx="180" cy="913"/>
                  <a:chOff x="1956" y="1990"/>
                  <a:chExt cx="492" cy="2604"/>
                </a:xfrm>
              </p:grpSpPr>
              <p:sp>
                <p:nvSpPr>
                  <p:cNvPr id="21098" name="Freeform 235"/>
                  <p:cNvSpPr>
                    <a:spLocks/>
                  </p:cNvSpPr>
                  <p:nvPr/>
                </p:nvSpPr>
                <p:spPr bwMode="hidden">
                  <a:xfrm rot="16782062" flipH="1">
                    <a:off x="1442" y="2695"/>
                    <a:ext cx="1711" cy="301"/>
                  </a:xfrm>
                  <a:custGeom>
                    <a:avLst/>
                    <a:gdLst>
                      <a:gd name="T0" fmla="*/ 0 w 2736"/>
                      <a:gd name="T1" fmla="*/ 180 h 504"/>
                      <a:gd name="T2" fmla="*/ 338 w 2736"/>
                      <a:gd name="T3" fmla="*/ 60 h 504"/>
                      <a:gd name="T4" fmla="*/ 695 w 2736"/>
                      <a:gd name="T5" fmla="*/ 8 h 504"/>
                      <a:gd name="T6" fmla="*/ 1070 w 2736"/>
                      <a:gd name="T7" fmla="*/ 8 h 504"/>
                      <a:gd name="T8" fmla="*/ 1064 w 2736"/>
                      <a:gd name="T9" fmla="*/ 37 h 504"/>
                      <a:gd name="T10" fmla="*/ 690 w 2736"/>
                      <a:gd name="T11" fmla="*/ 37 h 504"/>
                      <a:gd name="T12" fmla="*/ 256 w 2736"/>
                      <a:gd name="T13" fmla="*/ 104 h 504"/>
                      <a:gd name="T14" fmla="*/ 0 w 2736"/>
                      <a:gd name="T15" fmla="*/ 18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21099" name="Freeform 236"/>
                  <p:cNvSpPr>
                    <a:spLocks/>
                  </p:cNvSpPr>
                  <p:nvPr/>
                </p:nvSpPr>
                <p:spPr bwMode="hidden">
                  <a:xfrm rot="16782062" flipH="1">
                    <a:off x="1734" y="3898"/>
                    <a:ext cx="918" cy="473"/>
                  </a:xfrm>
                  <a:custGeom>
                    <a:avLst/>
                    <a:gdLst>
                      <a:gd name="T0" fmla="*/ 2 w 1769"/>
                      <a:gd name="T1" fmla="*/ 3 h 791"/>
                      <a:gd name="T2" fmla="*/ 131 w 1769"/>
                      <a:gd name="T3" fmla="*/ 20 h 791"/>
                      <a:gd name="T4" fmla="*/ 311 w 1769"/>
                      <a:gd name="T5" fmla="*/ 72 h 791"/>
                      <a:gd name="T6" fmla="*/ 434 w 1769"/>
                      <a:gd name="T7" fmla="*/ 154 h 791"/>
                      <a:gd name="T8" fmla="*/ 473 w 1769"/>
                      <a:gd name="T9" fmla="*/ 218 h 791"/>
                      <a:gd name="T10" fmla="*/ 455 w 1769"/>
                      <a:gd name="T11" fmla="*/ 282 h 791"/>
                      <a:gd name="T12" fmla="*/ 428 w 1769"/>
                      <a:gd name="T13" fmla="*/ 226 h 791"/>
                      <a:gd name="T14" fmla="*/ 374 w 1769"/>
                      <a:gd name="T15" fmla="*/ 162 h 791"/>
                      <a:gd name="T16" fmla="*/ 299 w 1769"/>
                      <a:gd name="T17" fmla="*/ 106 h 791"/>
                      <a:gd name="T18" fmla="*/ 157 w 1769"/>
                      <a:gd name="T19" fmla="*/ 54 h 791"/>
                      <a:gd name="T20" fmla="*/ 0 w 1769"/>
                      <a:gd name="T21" fmla="*/ 27 h 791"/>
                      <a:gd name="T22" fmla="*/ 2 w 1769"/>
                      <a:gd name="T23" fmla="*/ 3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endParaRPr lang="en-US"/>
                  </a:p>
                </p:txBody>
              </p:sp>
            </p:grpSp>
            <p:grpSp>
              <p:nvGrpSpPr>
                <p:cNvPr id="20763" name="Group 237"/>
                <p:cNvGrpSpPr>
                  <a:grpSpLocks/>
                </p:cNvGrpSpPr>
                <p:nvPr/>
              </p:nvGrpSpPr>
              <p:grpSpPr bwMode="auto">
                <a:xfrm>
                  <a:off x="4451" y="662"/>
                  <a:ext cx="442" cy="951"/>
                  <a:chOff x="3334" y="1717"/>
                  <a:chExt cx="1125" cy="2426"/>
                </a:xfrm>
              </p:grpSpPr>
              <p:sp>
                <p:nvSpPr>
                  <p:cNvPr id="21096" name="Freeform 238"/>
                  <p:cNvSpPr>
                    <a:spLocks/>
                  </p:cNvSpPr>
                  <p:nvPr/>
                </p:nvSpPr>
                <p:spPr bwMode="hidden">
                  <a:xfrm rot="3144576">
                    <a:off x="2628" y="2423"/>
                    <a:ext cx="1724" cy="312"/>
                  </a:xfrm>
                  <a:custGeom>
                    <a:avLst/>
                    <a:gdLst>
                      <a:gd name="T0" fmla="*/ 0 w 2736"/>
                      <a:gd name="T1" fmla="*/ 193 h 504"/>
                      <a:gd name="T2" fmla="*/ 343 w 2736"/>
                      <a:gd name="T3" fmla="*/ 64 h 504"/>
                      <a:gd name="T4" fmla="*/ 705 w 2736"/>
                      <a:gd name="T5" fmla="*/ 9 h 504"/>
                      <a:gd name="T6" fmla="*/ 1086 w 2736"/>
                      <a:gd name="T7" fmla="*/ 9 h 504"/>
                      <a:gd name="T8" fmla="*/ 1080 w 2736"/>
                      <a:gd name="T9" fmla="*/ 40 h 504"/>
                      <a:gd name="T10" fmla="*/ 701 w 2736"/>
                      <a:gd name="T11" fmla="*/ 40 h 504"/>
                      <a:gd name="T12" fmla="*/ 260 w 2736"/>
                      <a:gd name="T13" fmla="*/ 112 h 504"/>
                      <a:gd name="T14" fmla="*/ 0 w 2736"/>
                      <a:gd name="T15" fmla="*/ 193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p>
                    <a:endParaRPr lang="en-US"/>
                  </a:p>
                </p:txBody>
              </p:sp>
              <p:sp>
                <p:nvSpPr>
                  <p:cNvPr id="21097" name="Freeform 239"/>
                  <p:cNvSpPr>
                    <a:spLocks/>
                  </p:cNvSpPr>
                  <p:nvPr/>
                </p:nvSpPr>
                <p:spPr bwMode="hidden">
                  <a:xfrm rot="3144576">
                    <a:off x="3751" y="3436"/>
                    <a:ext cx="925" cy="490"/>
                  </a:xfrm>
                  <a:custGeom>
                    <a:avLst/>
                    <a:gdLst>
                      <a:gd name="T0" fmla="*/ 2 w 1769"/>
                      <a:gd name="T1" fmla="*/ 3 h 791"/>
                      <a:gd name="T2" fmla="*/ 133 w 1769"/>
                      <a:gd name="T3" fmla="*/ 22 h 791"/>
                      <a:gd name="T4" fmla="*/ 316 w 1769"/>
                      <a:gd name="T5" fmla="*/ 77 h 791"/>
                      <a:gd name="T6" fmla="*/ 440 w 1769"/>
                      <a:gd name="T7" fmla="*/ 166 h 791"/>
                      <a:gd name="T8" fmla="*/ 480 w 1769"/>
                      <a:gd name="T9" fmla="*/ 234 h 791"/>
                      <a:gd name="T10" fmla="*/ 462 w 1769"/>
                      <a:gd name="T11" fmla="*/ 302 h 791"/>
                      <a:gd name="T12" fmla="*/ 435 w 1769"/>
                      <a:gd name="T13" fmla="*/ 243 h 791"/>
                      <a:gd name="T14" fmla="*/ 380 w 1769"/>
                      <a:gd name="T15" fmla="*/ 174 h 791"/>
                      <a:gd name="T16" fmla="*/ 303 w 1769"/>
                      <a:gd name="T17" fmla="*/ 113 h 791"/>
                      <a:gd name="T18" fmla="*/ 159 w 1769"/>
                      <a:gd name="T19" fmla="*/ 58 h 791"/>
                      <a:gd name="T20" fmla="*/ 0 w 1769"/>
                      <a:gd name="T21" fmla="*/ 29 h 791"/>
                      <a:gd name="T22" fmla="*/ 2 w 1769"/>
                      <a:gd name="T23" fmla="*/ 3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endParaRPr lang="en-US"/>
                  </a:p>
                </p:txBody>
              </p:sp>
            </p:grpSp>
            <p:grpSp>
              <p:nvGrpSpPr>
                <p:cNvPr id="20786" name="Group 240"/>
                <p:cNvGrpSpPr>
                  <a:grpSpLocks/>
                </p:cNvGrpSpPr>
                <p:nvPr/>
              </p:nvGrpSpPr>
              <p:grpSpPr bwMode="auto">
                <a:xfrm>
                  <a:off x="4391" y="721"/>
                  <a:ext cx="347" cy="951"/>
                  <a:chOff x="3181" y="1866"/>
                  <a:chExt cx="883" cy="2426"/>
                </a:xfrm>
              </p:grpSpPr>
              <p:sp>
                <p:nvSpPr>
                  <p:cNvPr id="21094" name="Freeform 241"/>
                  <p:cNvSpPr>
                    <a:spLocks/>
                  </p:cNvSpPr>
                  <p:nvPr/>
                </p:nvSpPr>
                <p:spPr bwMode="hidden">
                  <a:xfrm rot="3745735">
                    <a:off x="2506" y="2541"/>
                    <a:ext cx="1650" cy="299"/>
                  </a:xfrm>
                  <a:custGeom>
                    <a:avLst/>
                    <a:gdLst>
                      <a:gd name="T0" fmla="*/ 0 w 2736"/>
                      <a:gd name="T1" fmla="*/ 177 h 504"/>
                      <a:gd name="T2" fmla="*/ 314 w 2736"/>
                      <a:gd name="T3" fmla="*/ 59 h 504"/>
                      <a:gd name="T4" fmla="*/ 646 w 2736"/>
                      <a:gd name="T5" fmla="*/ 8 h 504"/>
                      <a:gd name="T6" fmla="*/ 995 w 2736"/>
                      <a:gd name="T7" fmla="*/ 8 h 504"/>
                      <a:gd name="T8" fmla="*/ 989 w 2736"/>
                      <a:gd name="T9" fmla="*/ 36 h 504"/>
                      <a:gd name="T10" fmla="*/ 642 w 2736"/>
                      <a:gd name="T11" fmla="*/ 36 h 504"/>
                      <a:gd name="T12" fmla="*/ 238 w 2736"/>
                      <a:gd name="T13" fmla="*/ 103 h 504"/>
                      <a:gd name="T14" fmla="*/ 0 w 2736"/>
                      <a:gd name="T15" fmla="*/ 17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p>
                    <a:endParaRPr lang="en-US"/>
                  </a:p>
                </p:txBody>
              </p:sp>
              <p:sp>
                <p:nvSpPr>
                  <p:cNvPr id="21095" name="Freeform 242"/>
                  <p:cNvSpPr>
                    <a:spLocks/>
                  </p:cNvSpPr>
                  <p:nvPr/>
                </p:nvSpPr>
                <p:spPr bwMode="hidden">
                  <a:xfrm rot="3745735">
                    <a:off x="3387" y="3615"/>
                    <a:ext cx="885" cy="469"/>
                  </a:xfrm>
                  <a:custGeom>
                    <a:avLst/>
                    <a:gdLst>
                      <a:gd name="T0" fmla="*/ 2 w 1769"/>
                      <a:gd name="T1" fmla="*/ 3 h 791"/>
                      <a:gd name="T2" fmla="*/ 122 w 1769"/>
                      <a:gd name="T3" fmla="*/ 20 h 791"/>
                      <a:gd name="T4" fmla="*/ 290 w 1769"/>
                      <a:gd name="T5" fmla="*/ 71 h 791"/>
                      <a:gd name="T6" fmla="*/ 403 w 1769"/>
                      <a:gd name="T7" fmla="*/ 152 h 791"/>
                      <a:gd name="T8" fmla="*/ 439 w 1769"/>
                      <a:gd name="T9" fmla="*/ 214 h 791"/>
                      <a:gd name="T10" fmla="*/ 423 w 1769"/>
                      <a:gd name="T11" fmla="*/ 277 h 791"/>
                      <a:gd name="T12" fmla="*/ 398 w 1769"/>
                      <a:gd name="T13" fmla="*/ 222 h 791"/>
                      <a:gd name="T14" fmla="*/ 348 w 1769"/>
                      <a:gd name="T15" fmla="*/ 159 h 791"/>
                      <a:gd name="T16" fmla="*/ 278 w 1769"/>
                      <a:gd name="T17" fmla="*/ 104 h 791"/>
                      <a:gd name="T18" fmla="*/ 146 w 1769"/>
                      <a:gd name="T19" fmla="*/ 53 h 791"/>
                      <a:gd name="T20" fmla="*/ 0 w 1769"/>
                      <a:gd name="T21" fmla="*/ 27 h 791"/>
                      <a:gd name="T22" fmla="*/ 2 w 1769"/>
                      <a:gd name="T23" fmla="*/ 3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endParaRPr lang="en-US"/>
                  </a:p>
                </p:txBody>
              </p:sp>
            </p:grpSp>
            <p:grpSp>
              <p:nvGrpSpPr>
                <p:cNvPr id="20787" name="Group 243"/>
                <p:cNvGrpSpPr>
                  <a:grpSpLocks/>
                </p:cNvGrpSpPr>
                <p:nvPr/>
              </p:nvGrpSpPr>
              <p:grpSpPr bwMode="auto">
                <a:xfrm>
                  <a:off x="4323" y="767"/>
                  <a:ext cx="243" cy="935"/>
                  <a:chOff x="3006" y="1983"/>
                  <a:chExt cx="619" cy="2386"/>
                </a:xfrm>
              </p:grpSpPr>
              <p:sp>
                <p:nvSpPr>
                  <p:cNvPr id="21092" name="Freeform 244"/>
                  <p:cNvSpPr>
                    <a:spLocks/>
                  </p:cNvSpPr>
                  <p:nvPr/>
                </p:nvSpPr>
                <p:spPr bwMode="hidden">
                  <a:xfrm rot="4286818">
                    <a:off x="2328" y="2661"/>
                    <a:ext cx="1601" cy="246"/>
                  </a:xfrm>
                  <a:custGeom>
                    <a:avLst/>
                    <a:gdLst>
                      <a:gd name="T0" fmla="*/ 0 w 2736"/>
                      <a:gd name="T1" fmla="*/ 120 h 504"/>
                      <a:gd name="T2" fmla="*/ 296 w 2736"/>
                      <a:gd name="T3" fmla="*/ 40 h 504"/>
                      <a:gd name="T4" fmla="*/ 608 w 2736"/>
                      <a:gd name="T5" fmla="*/ 6 h 504"/>
                      <a:gd name="T6" fmla="*/ 937 w 2736"/>
                      <a:gd name="T7" fmla="*/ 6 h 504"/>
                      <a:gd name="T8" fmla="*/ 932 w 2736"/>
                      <a:gd name="T9" fmla="*/ 24 h 504"/>
                      <a:gd name="T10" fmla="*/ 604 w 2736"/>
                      <a:gd name="T11" fmla="*/ 24 h 504"/>
                      <a:gd name="T12" fmla="*/ 224 w 2736"/>
                      <a:gd name="T13" fmla="*/ 70 h 504"/>
                      <a:gd name="T14" fmla="*/ 0 w 2736"/>
                      <a:gd name="T15" fmla="*/ 12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p>
                    <a:endParaRPr lang="en-US"/>
                  </a:p>
                </p:txBody>
              </p:sp>
              <p:sp>
                <p:nvSpPr>
                  <p:cNvPr id="21093" name="Freeform 245"/>
                  <p:cNvSpPr>
                    <a:spLocks/>
                  </p:cNvSpPr>
                  <p:nvPr/>
                </p:nvSpPr>
                <p:spPr bwMode="hidden">
                  <a:xfrm rot="4286818">
                    <a:off x="3002" y="3747"/>
                    <a:ext cx="859" cy="386"/>
                  </a:xfrm>
                  <a:custGeom>
                    <a:avLst/>
                    <a:gdLst>
                      <a:gd name="T0" fmla="*/ 1 w 1769"/>
                      <a:gd name="T1" fmla="*/ 2 h 791"/>
                      <a:gd name="T2" fmla="*/ 115 w 1769"/>
                      <a:gd name="T3" fmla="*/ 13 h 791"/>
                      <a:gd name="T4" fmla="*/ 273 w 1769"/>
                      <a:gd name="T5" fmla="*/ 48 h 791"/>
                      <a:gd name="T6" fmla="*/ 380 w 1769"/>
                      <a:gd name="T7" fmla="*/ 103 h 791"/>
                      <a:gd name="T8" fmla="*/ 414 w 1769"/>
                      <a:gd name="T9" fmla="*/ 145 h 791"/>
                      <a:gd name="T10" fmla="*/ 398 w 1769"/>
                      <a:gd name="T11" fmla="*/ 187 h 791"/>
                      <a:gd name="T12" fmla="*/ 375 w 1769"/>
                      <a:gd name="T13" fmla="*/ 150 h 791"/>
                      <a:gd name="T14" fmla="*/ 327 w 1769"/>
                      <a:gd name="T15" fmla="*/ 108 h 791"/>
                      <a:gd name="T16" fmla="*/ 262 w 1769"/>
                      <a:gd name="T17" fmla="*/ 70 h 791"/>
                      <a:gd name="T18" fmla="*/ 137 w 1769"/>
                      <a:gd name="T19" fmla="*/ 36 h 791"/>
                      <a:gd name="T20" fmla="*/ 0 w 1769"/>
                      <a:gd name="T21" fmla="*/ 18 h 791"/>
                      <a:gd name="T22" fmla="*/ 1 w 1769"/>
                      <a:gd name="T23" fmla="*/ 2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a:effectLst/>
                </p:spPr>
                <p:txBody>
                  <a:bodyPr wrap="none" anchor="ctr"/>
                  <a:lstStyle/>
                  <a:p>
                    <a:endParaRPr lang="en-US"/>
                  </a:p>
                </p:txBody>
              </p:sp>
            </p:grpSp>
            <p:grpSp>
              <p:nvGrpSpPr>
                <p:cNvPr id="20788" name="Group 246"/>
                <p:cNvGrpSpPr>
                  <a:grpSpLocks/>
                </p:cNvGrpSpPr>
                <p:nvPr/>
              </p:nvGrpSpPr>
              <p:grpSpPr bwMode="auto">
                <a:xfrm>
                  <a:off x="4249" y="813"/>
                  <a:ext cx="159" cy="870"/>
                  <a:chOff x="2819" y="2101"/>
                  <a:chExt cx="405" cy="2219"/>
                </a:xfrm>
              </p:grpSpPr>
              <p:sp>
                <p:nvSpPr>
                  <p:cNvPr id="21090" name="Freeform 247"/>
                  <p:cNvSpPr>
                    <a:spLocks/>
                  </p:cNvSpPr>
                  <p:nvPr/>
                </p:nvSpPr>
                <p:spPr bwMode="hidden">
                  <a:xfrm rot="4898956">
                    <a:off x="2206" y="2714"/>
                    <a:ext cx="1471" cy="246"/>
                  </a:xfrm>
                  <a:custGeom>
                    <a:avLst/>
                    <a:gdLst>
                      <a:gd name="T0" fmla="*/ 0 w 2736"/>
                      <a:gd name="T1" fmla="*/ 120 h 504"/>
                      <a:gd name="T2" fmla="*/ 250 w 2736"/>
                      <a:gd name="T3" fmla="*/ 40 h 504"/>
                      <a:gd name="T4" fmla="*/ 513 w 2736"/>
                      <a:gd name="T5" fmla="*/ 6 h 504"/>
                      <a:gd name="T6" fmla="*/ 791 w 2736"/>
                      <a:gd name="T7" fmla="*/ 6 h 504"/>
                      <a:gd name="T8" fmla="*/ 786 w 2736"/>
                      <a:gd name="T9" fmla="*/ 24 h 504"/>
                      <a:gd name="T10" fmla="*/ 510 w 2736"/>
                      <a:gd name="T11" fmla="*/ 24 h 504"/>
                      <a:gd name="T12" fmla="*/ 189 w 2736"/>
                      <a:gd name="T13" fmla="*/ 70 h 504"/>
                      <a:gd name="T14" fmla="*/ 0 w 2736"/>
                      <a:gd name="T15" fmla="*/ 12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p>
                    <a:endParaRPr lang="en-US"/>
                  </a:p>
                </p:txBody>
              </p:sp>
              <p:sp>
                <p:nvSpPr>
                  <p:cNvPr id="21091" name="Freeform 248"/>
                  <p:cNvSpPr>
                    <a:spLocks/>
                  </p:cNvSpPr>
                  <p:nvPr/>
                </p:nvSpPr>
                <p:spPr bwMode="hidden">
                  <a:xfrm rot="4898956">
                    <a:off x="2636" y="3732"/>
                    <a:ext cx="790" cy="386"/>
                  </a:xfrm>
                  <a:custGeom>
                    <a:avLst/>
                    <a:gdLst>
                      <a:gd name="T0" fmla="*/ 1 w 1769"/>
                      <a:gd name="T1" fmla="*/ 2 h 791"/>
                      <a:gd name="T2" fmla="*/ 97 w 1769"/>
                      <a:gd name="T3" fmla="*/ 13 h 791"/>
                      <a:gd name="T4" fmla="*/ 231 w 1769"/>
                      <a:gd name="T5" fmla="*/ 48 h 791"/>
                      <a:gd name="T6" fmla="*/ 321 w 1769"/>
                      <a:gd name="T7" fmla="*/ 103 h 791"/>
                      <a:gd name="T8" fmla="*/ 350 w 1769"/>
                      <a:gd name="T9" fmla="*/ 145 h 791"/>
                      <a:gd name="T10" fmla="*/ 337 w 1769"/>
                      <a:gd name="T11" fmla="*/ 187 h 791"/>
                      <a:gd name="T12" fmla="*/ 317 w 1769"/>
                      <a:gd name="T13" fmla="*/ 150 h 791"/>
                      <a:gd name="T14" fmla="*/ 277 w 1769"/>
                      <a:gd name="T15" fmla="*/ 108 h 791"/>
                      <a:gd name="T16" fmla="*/ 221 w 1769"/>
                      <a:gd name="T17" fmla="*/ 70 h 791"/>
                      <a:gd name="T18" fmla="*/ 116 w 1769"/>
                      <a:gd name="T19" fmla="*/ 36 h 791"/>
                      <a:gd name="T20" fmla="*/ 0 w 1769"/>
                      <a:gd name="T21" fmla="*/ 18 h 791"/>
                      <a:gd name="T22" fmla="*/ 1 w 1769"/>
                      <a:gd name="T23" fmla="*/ 2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a:effectLst/>
                </p:spPr>
                <p:txBody>
                  <a:bodyPr wrap="none" anchor="ctr"/>
                  <a:lstStyle/>
                  <a:p>
                    <a:endParaRPr lang="en-US"/>
                  </a:p>
                </p:txBody>
              </p:sp>
            </p:grpSp>
            <p:grpSp>
              <p:nvGrpSpPr>
                <p:cNvPr id="20789" name="Group 249"/>
                <p:cNvGrpSpPr>
                  <a:grpSpLocks/>
                </p:cNvGrpSpPr>
                <p:nvPr/>
              </p:nvGrpSpPr>
              <p:grpSpPr bwMode="auto">
                <a:xfrm>
                  <a:off x="4045" y="826"/>
                  <a:ext cx="167" cy="857"/>
                  <a:chOff x="2287" y="2135"/>
                  <a:chExt cx="426" cy="2185"/>
                </a:xfrm>
              </p:grpSpPr>
              <p:sp>
                <p:nvSpPr>
                  <p:cNvPr id="21088" name="Freeform 250"/>
                  <p:cNvSpPr>
                    <a:spLocks/>
                  </p:cNvSpPr>
                  <p:nvPr/>
                </p:nvSpPr>
                <p:spPr bwMode="hidden">
                  <a:xfrm rot="5755659">
                    <a:off x="1900" y="2760"/>
                    <a:ext cx="1437" cy="188"/>
                  </a:xfrm>
                  <a:custGeom>
                    <a:avLst/>
                    <a:gdLst>
                      <a:gd name="T0" fmla="*/ 0 w 2736"/>
                      <a:gd name="T1" fmla="*/ 70 h 504"/>
                      <a:gd name="T2" fmla="*/ 238 w 2736"/>
                      <a:gd name="T3" fmla="*/ 24 h 504"/>
                      <a:gd name="T4" fmla="*/ 490 w 2736"/>
                      <a:gd name="T5" fmla="*/ 3 h 504"/>
                      <a:gd name="T6" fmla="*/ 755 w 2736"/>
                      <a:gd name="T7" fmla="*/ 3 h 504"/>
                      <a:gd name="T8" fmla="*/ 751 w 2736"/>
                      <a:gd name="T9" fmla="*/ 14 h 504"/>
                      <a:gd name="T10" fmla="*/ 486 w 2736"/>
                      <a:gd name="T11" fmla="*/ 14 h 504"/>
                      <a:gd name="T12" fmla="*/ 180 w 2736"/>
                      <a:gd name="T13" fmla="*/ 41 h 504"/>
                      <a:gd name="T14" fmla="*/ 0 w 2736"/>
                      <a:gd name="T15" fmla="*/ 7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5400000" scaled="1"/>
                  </a:gradFill>
                  <a:ln w="9525">
                    <a:noFill/>
                    <a:round/>
                    <a:headEnd/>
                    <a:tailEnd/>
                  </a:ln>
                  <a:effectLst/>
                </p:spPr>
                <p:txBody>
                  <a:bodyPr wrap="none" anchor="ctr"/>
                  <a:lstStyle/>
                  <a:p>
                    <a:endParaRPr lang="en-US"/>
                  </a:p>
                </p:txBody>
              </p:sp>
              <p:sp>
                <p:nvSpPr>
                  <p:cNvPr id="21089" name="Freeform 251"/>
                  <p:cNvSpPr>
                    <a:spLocks/>
                  </p:cNvSpPr>
                  <p:nvPr/>
                </p:nvSpPr>
                <p:spPr bwMode="hidden">
                  <a:xfrm rot="5755659">
                    <a:off x="2049" y="3787"/>
                    <a:ext cx="771" cy="295"/>
                  </a:xfrm>
                  <a:custGeom>
                    <a:avLst/>
                    <a:gdLst>
                      <a:gd name="T0" fmla="*/ 1 w 1769"/>
                      <a:gd name="T1" fmla="*/ 1 h 791"/>
                      <a:gd name="T2" fmla="*/ 92 w 1769"/>
                      <a:gd name="T3" fmla="*/ 8 h 791"/>
                      <a:gd name="T4" fmla="*/ 220 w 1769"/>
                      <a:gd name="T5" fmla="*/ 28 h 791"/>
                      <a:gd name="T6" fmla="*/ 306 w 1769"/>
                      <a:gd name="T7" fmla="*/ 60 h 791"/>
                      <a:gd name="T8" fmla="*/ 333 w 1769"/>
                      <a:gd name="T9" fmla="*/ 85 h 791"/>
                      <a:gd name="T10" fmla="*/ 321 w 1769"/>
                      <a:gd name="T11" fmla="*/ 110 h 791"/>
                      <a:gd name="T12" fmla="*/ 302 w 1769"/>
                      <a:gd name="T13" fmla="*/ 88 h 791"/>
                      <a:gd name="T14" fmla="*/ 264 w 1769"/>
                      <a:gd name="T15" fmla="*/ 63 h 791"/>
                      <a:gd name="T16" fmla="*/ 211 w 1769"/>
                      <a:gd name="T17" fmla="*/ 41 h 791"/>
                      <a:gd name="T18" fmla="*/ 110 w 1769"/>
                      <a:gd name="T19" fmla="*/ 21 h 791"/>
                      <a:gd name="T20" fmla="*/ 0 w 1769"/>
                      <a:gd name="T21" fmla="*/ 10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a:effectLst/>
                </p:spPr>
                <p:txBody>
                  <a:bodyPr wrap="none" anchor="ctr"/>
                  <a:lstStyle/>
                  <a:p>
                    <a:endParaRPr lang="en-US"/>
                  </a:p>
                </p:txBody>
              </p:sp>
            </p:grpSp>
          </p:grpSp>
          <p:sp>
            <p:nvSpPr>
              <p:cNvPr id="21032" name="Freeform 252"/>
              <p:cNvSpPr>
                <a:spLocks/>
              </p:cNvSpPr>
              <p:nvPr/>
            </p:nvSpPr>
            <p:spPr bwMode="hidden">
              <a:xfrm flipH="1">
                <a:off x="3873" y="934"/>
                <a:ext cx="191" cy="580"/>
              </a:xfrm>
              <a:custGeom>
                <a:avLst/>
                <a:gdLst>
                  <a:gd name="T0" fmla="*/ 0 w 776"/>
                  <a:gd name="T1" fmla="*/ 4 h 2368"/>
                  <a:gd name="T2" fmla="*/ 15 w 776"/>
                  <a:gd name="T3" fmla="*/ 1 h 2368"/>
                  <a:gd name="T4" fmla="*/ 6 w 776"/>
                  <a:gd name="T5" fmla="*/ 10 h 2368"/>
                  <a:gd name="T6" fmla="*/ 20 w 776"/>
                  <a:gd name="T7" fmla="*/ 10 h 2368"/>
                  <a:gd name="T8" fmla="*/ 12 w 776"/>
                  <a:gd name="T9" fmla="*/ 18 h 2368"/>
                  <a:gd name="T10" fmla="*/ 23 w 776"/>
                  <a:gd name="T11" fmla="*/ 21 h 2368"/>
                  <a:gd name="T12" fmla="*/ 17 w 776"/>
                  <a:gd name="T13" fmla="*/ 27 h 2368"/>
                  <a:gd name="T14" fmla="*/ 29 w 776"/>
                  <a:gd name="T15" fmla="*/ 30 h 2368"/>
                  <a:gd name="T16" fmla="*/ 23 w 776"/>
                  <a:gd name="T17" fmla="*/ 36 h 2368"/>
                  <a:gd name="T18" fmla="*/ 32 w 776"/>
                  <a:gd name="T19" fmla="*/ 38 h 2368"/>
                  <a:gd name="T20" fmla="*/ 29 w 776"/>
                  <a:gd name="T21" fmla="*/ 44 h 2368"/>
                  <a:gd name="T22" fmla="*/ 35 w 776"/>
                  <a:gd name="T23" fmla="*/ 50 h 2368"/>
                  <a:gd name="T24" fmla="*/ 35 w 776"/>
                  <a:gd name="T25" fmla="*/ 56 h 2368"/>
                  <a:gd name="T26" fmla="*/ 41 w 776"/>
                  <a:gd name="T27" fmla="*/ 64 h 2368"/>
                  <a:gd name="T28" fmla="*/ 38 w 776"/>
                  <a:gd name="T29" fmla="*/ 73 h 2368"/>
                  <a:gd name="T30" fmla="*/ 44 w 776"/>
                  <a:gd name="T31" fmla="*/ 79 h 2368"/>
                  <a:gd name="T32" fmla="*/ 41 w 776"/>
                  <a:gd name="T33" fmla="*/ 87 h 2368"/>
                  <a:gd name="T34" fmla="*/ 44 w 776"/>
                  <a:gd name="T35" fmla="*/ 96 h 2368"/>
                  <a:gd name="T36" fmla="*/ 41 w 776"/>
                  <a:gd name="T37" fmla="*/ 102 h 2368"/>
                  <a:gd name="T38" fmla="*/ 47 w 776"/>
                  <a:gd name="T39" fmla="*/ 110 h 2368"/>
                  <a:gd name="T40" fmla="*/ 44 w 776"/>
                  <a:gd name="T41" fmla="*/ 119 h 2368"/>
                  <a:gd name="T42" fmla="*/ 47 w 776"/>
                  <a:gd name="T43" fmla="*/ 131 h 2368"/>
                  <a:gd name="T44" fmla="*/ 44 w 776"/>
                  <a:gd name="T45" fmla="*/ 133 h 2368"/>
                  <a:gd name="T46" fmla="*/ 47 w 776"/>
                  <a:gd name="T47" fmla="*/ 142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ffectLst/>
            </p:spPr>
            <p:txBody>
              <a:bodyPr wrap="none" anchor="ctr"/>
              <a:lstStyle/>
              <a:p>
                <a:endParaRPr lang="en-US"/>
              </a:p>
            </p:txBody>
          </p:sp>
          <p:sp>
            <p:nvSpPr>
              <p:cNvPr id="21033" name="Arc 253"/>
              <p:cNvSpPr>
                <a:spLocks/>
              </p:cNvSpPr>
              <p:nvPr/>
            </p:nvSpPr>
            <p:spPr bwMode="hidden">
              <a:xfrm flipH="1">
                <a:off x="3528" y="726"/>
                <a:ext cx="833" cy="903"/>
              </a:xfrm>
              <a:custGeom>
                <a:avLst/>
                <a:gdLst>
                  <a:gd name="T0" fmla="*/ 8 w 21600"/>
                  <a:gd name="T1" fmla="*/ 0 h 21602"/>
                  <a:gd name="T2" fmla="*/ 32 w 21600"/>
                  <a:gd name="T3" fmla="*/ 38 h 21602"/>
                  <a:gd name="T4" fmla="*/ 0 w 21600"/>
                  <a:gd name="T5" fmla="*/ 37 h 21602"/>
                  <a:gd name="T6" fmla="*/ 0 60000 65536"/>
                  <a:gd name="T7" fmla="*/ 0 60000 65536"/>
                  <a:gd name="T8" fmla="*/ 0 60000 65536"/>
                </a:gdLst>
                <a:ahLst/>
                <a:cxnLst>
                  <a:cxn ang="T6">
                    <a:pos x="T0" y="T1"/>
                  </a:cxn>
                  <a:cxn ang="T7">
                    <a:pos x="T2" y="T3"/>
                  </a:cxn>
                  <a:cxn ang="T8">
                    <a:pos x="T4" y="T5"/>
                  </a:cxn>
                </a:cxnLst>
                <a:rect l="0" t="0" r="r" b="b"/>
                <a:pathLst>
                  <a:path w="21600" h="21602" fill="none" extrusionOk="0">
                    <a:moveTo>
                      <a:pt x="5466" y="0"/>
                    </a:moveTo>
                    <a:cubicBezTo>
                      <a:pt x="14970" y="2486"/>
                      <a:pt x="21600" y="11073"/>
                      <a:pt x="21600" y="20897"/>
                    </a:cubicBezTo>
                    <a:cubicBezTo>
                      <a:pt x="21600" y="21132"/>
                      <a:pt x="21596" y="21367"/>
                      <a:pt x="21588" y="21601"/>
                    </a:cubicBezTo>
                  </a:path>
                  <a:path w="21600" h="21602" stroke="0" extrusionOk="0">
                    <a:moveTo>
                      <a:pt x="5466" y="0"/>
                    </a:moveTo>
                    <a:cubicBezTo>
                      <a:pt x="14970" y="2486"/>
                      <a:pt x="21600" y="11073"/>
                      <a:pt x="21600" y="20897"/>
                    </a:cubicBezTo>
                    <a:cubicBezTo>
                      <a:pt x="21600" y="21132"/>
                      <a:pt x="21596" y="21367"/>
                      <a:pt x="21588" y="21601"/>
                    </a:cubicBezTo>
                    <a:lnTo>
                      <a:pt x="0" y="20897"/>
                    </a:lnTo>
                    <a:lnTo>
                      <a:pt x="5466" y="0"/>
                    </a:lnTo>
                    <a:close/>
                  </a:path>
                </a:pathLst>
              </a:custGeom>
              <a:noFill/>
              <a:ln w="9525">
                <a:solidFill>
                  <a:schemeClr val="folHlink"/>
                </a:solidFill>
                <a:round/>
                <a:headEnd/>
                <a:tailEnd/>
              </a:ln>
              <a:effectLst/>
            </p:spPr>
            <p:txBody>
              <a:bodyPr wrap="none" anchor="ctr"/>
              <a:lstStyle/>
              <a:p>
                <a:endParaRPr lang="en-US"/>
              </a:p>
            </p:txBody>
          </p:sp>
          <p:sp>
            <p:nvSpPr>
              <p:cNvPr id="21034" name="Arc 254"/>
              <p:cNvSpPr>
                <a:spLocks/>
              </p:cNvSpPr>
              <p:nvPr/>
            </p:nvSpPr>
            <p:spPr bwMode="hidden">
              <a:xfrm flipV="1">
                <a:off x="4278" y="179"/>
                <a:ext cx="1007" cy="802"/>
              </a:xfrm>
              <a:custGeom>
                <a:avLst/>
                <a:gdLst>
                  <a:gd name="T0" fmla="*/ 28 w 36729"/>
                  <a:gd name="T1" fmla="*/ 14 h 21600"/>
                  <a:gd name="T2" fmla="*/ 0 w 36729"/>
                  <a:gd name="T3" fmla="*/ 17 h 21600"/>
                  <a:gd name="T4" fmla="*/ 13 w 36729"/>
                  <a:gd name="T5" fmla="*/ 0 h 21600"/>
                  <a:gd name="T6" fmla="*/ 0 60000 65536"/>
                  <a:gd name="T7" fmla="*/ 0 60000 65536"/>
                  <a:gd name="T8" fmla="*/ 0 60000 65536"/>
                </a:gdLst>
                <a:ahLst/>
                <a:cxnLst>
                  <a:cxn ang="T6">
                    <a:pos x="T0" y="T1"/>
                  </a:cxn>
                  <a:cxn ang="T7">
                    <a:pos x="T2" y="T3"/>
                  </a:cxn>
                  <a:cxn ang="T8">
                    <a:pos x="T4" y="T5"/>
                  </a:cxn>
                </a:cxnLst>
                <a:rect l="0" t="0" r="r" b="b"/>
                <a:pathLst>
                  <a:path w="36729" h="21600" fill="none" extrusionOk="0">
                    <a:moveTo>
                      <a:pt x="36729" y="10451"/>
                    </a:moveTo>
                    <a:cubicBezTo>
                      <a:pt x="32926" y="17330"/>
                      <a:pt x="25686" y="21599"/>
                      <a:pt x="17826" y="21599"/>
                    </a:cubicBezTo>
                    <a:cubicBezTo>
                      <a:pt x="10696" y="21599"/>
                      <a:pt x="4025" y="18081"/>
                      <a:pt x="-1" y="12197"/>
                    </a:cubicBezTo>
                  </a:path>
                  <a:path w="36729" h="21600" stroke="0" extrusionOk="0">
                    <a:moveTo>
                      <a:pt x="36729" y="10451"/>
                    </a:moveTo>
                    <a:cubicBezTo>
                      <a:pt x="32926" y="17330"/>
                      <a:pt x="25686" y="21599"/>
                      <a:pt x="17826" y="21599"/>
                    </a:cubicBezTo>
                    <a:cubicBezTo>
                      <a:pt x="10696" y="21599"/>
                      <a:pt x="4025" y="18081"/>
                      <a:pt x="-1" y="12197"/>
                    </a:cubicBezTo>
                    <a:lnTo>
                      <a:pt x="17826" y="0"/>
                    </a:lnTo>
                    <a:lnTo>
                      <a:pt x="36729" y="10451"/>
                    </a:lnTo>
                    <a:close/>
                  </a:path>
                </a:pathLst>
              </a:custGeom>
              <a:noFill/>
              <a:ln w="9525">
                <a:solidFill>
                  <a:schemeClr val="accent1"/>
                </a:solidFill>
                <a:round/>
                <a:headEnd/>
                <a:tailEnd/>
              </a:ln>
              <a:effectLst/>
            </p:spPr>
            <p:txBody>
              <a:bodyPr wrap="none" anchor="ctr"/>
              <a:lstStyle/>
              <a:p>
                <a:endParaRPr lang="en-US"/>
              </a:p>
            </p:txBody>
          </p:sp>
          <p:sp>
            <p:nvSpPr>
              <p:cNvPr id="21035" name="Arc 255"/>
              <p:cNvSpPr>
                <a:spLocks/>
              </p:cNvSpPr>
              <p:nvPr/>
            </p:nvSpPr>
            <p:spPr bwMode="hidden">
              <a:xfrm flipH="1">
                <a:off x="3612" y="580"/>
                <a:ext cx="487" cy="933"/>
              </a:xfrm>
              <a:custGeom>
                <a:avLst/>
                <a:gdLst>
                  <a:gd name="T0" fmla="*/ 0 w 28940"/>
                  <a:gd name="T1" fmla="*/ 2 h 22305"/>
                  <a:gd name="T2" fmla="*/ 8 w 28940"/>
                  <a:gd name="T3" fmla="*/ 39 h 22305"/>
                  <a:gd name="T4" fmla="*/ 2 w 28940"/>
                  <a:gd name="T5" fmla="*/ 38 h 22305"/>
                  <a:gd name="T6" fmla="*/ 0 60000 65536"/>
                  <a:gd name="T7" fmla="*/ 0 60000 65536"/>
                  <a:gd name="T8" fmla="*/ 0 60000 65536"/>
                </a:gdLst>
                <a:ahLst/>
                <a:cxnLst>
                  <a:cxn ang="T6">
                    <a:pos x="T0" y="T1"/>
                  </a:cxn>
                  <a:cxn ang="T7">
                    <a:pos x="T2" y="T3"/>
                  </a:cxn>
                  <a:cxn ang="T8">
                    <a:pos x="T4" y="T5"/>
                  </a:cxn>
                </a:cxnLst>
                <a:rect l="0" t="0" r="r" b="b"/>
                <a:pathLst>
                  <a:path w="28940" h="22305" fill="none" extrusionOk="0">
                    <a:moveTo>
                      <a:pt x="0" y="1285"/>
                    </a:moveTo>
                    <a:cubicBezTo>
                      <a:pt x="2353" y="434"/>
                      <a:pt x="4837" y="0"/>
                      <a:pt x="7340" y="0"/>
                    </a:cubicBezTo>
                    <a:cubicBezTo>
                      <a:pt x="19269" y="0"/>
                      <a:pt x="28940" y="9670"/>
                      <a:pt x="28940" y="21600"/>
                    </a:cubicBezTo>
                    <a:cubicBezTo>
                      <a:pt x="28940" y="21835"/>
                      <a:pt x="28936" y="22070"/>
                      <a:pt x="28928" y="22304"/>
                    </a:cubicBezTo>
                  </a:path>
                  <a:path w="28940" h="22305" stroke="0" extrusionOk="0">
                    <a:moveTo>
                      <a:pt x="0" y="1285"/>
                    </a:moveTo>
                    <a:cubicBezTo>
                      <a:pt x="2353" y="434"/>
                      <a:pt x="4837" y="0"/>
                      <a:pt x="7340" y="0"/>
                    </a:cubicBezTo>
                    <a:cubicBezTo>
                      <a:pt x="19269" y="0"/>
                      <a:pt x="28940" y="9670"/>
                      <a:pt x="28940" y="21600"/>
                    </a:cubicBezTo>
                    <a:cubicBezTo>
                      <a:pt x="28940" y="21835"/>
                      <a:pt x="28936" y="22070"/>
                      <a:pt x="28928" y="22304"/>
                    </a:cubicBezTo>
                    <a:lnTo>
                      <a:pt x="7340" y="21600"/>
                    </a:lnTo>
                    <a:lnTo>
                      <a:pt x="0" y="1285"/>
                    </a:lnTo>
                    <a:close/>
                  </a:path>
                </a:pathLst>
              </a:custGeom>
              <a:noFill/>
              <a:ln w="9525">
                <a:solidFill>
                  <a:schemeClr val="accent1"/>
                </a:solidFill>
                <a:round/>
                <a:headEnd/>
                <a:tailEnd/>
              </a:ln>
              <a:effectLst/>
            </p:spPr>
            <p:txBody>
              <a:bodyPr wrap="none" anchor="ctr"/>
              <a:lstStyle/>
              <a:p>
                <a:endParaRPr lang="en-US"/>
              </a:p>
            </p:txBody>
          </p:sp>
          <p:sp>
            <p:nvSpPr>
              <p:cNvPr id="21036" name="Arc 256"/>
              <p:cNvSpPr>
                <a:spLocks/>
              </p:cNvSpPr>
              <p:nvPr/>
            </p:nvSpPr>
            <p:spPr bwMode="hidden">
              <a:xfrm flipH="1">
                <a:off x="3267" y="628"/>
                <a:ext cx="791" cy="932"/>
              </a:xfrm>
              <a:custGeom>
                <a:avLst/>
                <a:gdLst>
                  <a:gd name="T0" fmla="*/ 0 w 30473"/>
                  <a:gd name="T1" fmla="*/ 3 h 22305"/>
                  <a:gd name="T2" fmla="*/ 21 w 30473"/>
                  <a:gd name="T3" fmla="*/ 39 h 22305"/>
                  <a:gd name="T4" fmla="*/ 6 w 30473"/>
                  <a:gd name="T5" fmla="*/ 38 h 22305"/>
                  <a:gd name="T6" fmla="*/ 0 60000 65536"/>
                  <a:gd name="T7" fmla="*/ 0 60000 65536"/>
                  <a:gd name="T8" fmla="*/ 0 60000 65536"/>
                </a:gdLst>
                <a:ahLst/>
                <a:cxnLst>
                  <a:cxn ang="T6">
                    <a:pos x="T0" y="T1"/>
                  </a:cxn>
                  <a:cxn ang="T7">
                    <a:pos x="T2" y="T3"/>
                  </a:cxn>
                  <a:cxn ang="T8">
                    <a:pos x="T4" y="T5"/>
                  </a:cxn>
                </a:cxnLst>
                <a:rect l="0" t="0" r="r" b="b"/>
                <a:pathLst>
                  <a:path w="30473" h="22305" fill="none" extrusionOk="0">
                    <a:moveTo>
                      <a:pt x="-1" y="1906"/>
                    </a:moveTo>
                    <a:cubicBezTo>
                      <a:pt x="2789" y="649"/>
                      <a:pt x="5813" y="0"/>
                      <a:pt x="8873" y="0"/>
                    </a:cubicBezTo>
                    <a:cubicBezTo>
                      <a:pt x="20802" y="0"/>
                      <a:pt x="30473" y="9670"/>
                      <a:pt x="30473" y="21600"/>
                    </a:cubicBezTo>
                    <a:cubicBezTo>
                      <a:pt x="30473" y="21835"/>
                      <a:pt x="30469" y="22070"/>
                      <a:pt x="30461" y="22304"/>
                    </a:cubicBezTo>
                  </a:path>
                  <a:path w="30473" h="22305" stroke="0" extrusionOk="0">
                    <a:moveTo>
                      <a:pt x="-1" y="1906"/>
                    </a:moveTo>
                    <a:cubicBezTo>
                      <a:pt x="2789" y="649"/>
                      <a:pt x="5813" y="0"/>
                      <a:pt x="8873" y="0"/>
                    </a:cubicBezTo>
                    <a:cubicBezTo>
                      <a:pt x="20802" y="0"/>
                      <a:pt x="30473" y="9670"/>
                      <a:pt x="30473" y="21600"/>
                    </a:cubicBezTo>
                    <a:cubicBezTo>
                      <a:pt x="30473" y="21835"/>
                      <a:pt x="30469" y="22070"/>
                      <a:pt x="30461" y="22304"/>
                    </a:cubicBezTo>
                    <a:lnTo>
                      <a:pt x="8873" y="21600"/>
                    </a:lnTo>
                    <a:lnTo>
                      <a:pt x="-1" y="1906"/>
                    </a:lnTo>
                    <a:close/>
                  </a:path>
                </a:pathLst>
              </a:custGeom>
              <a:noFill/>
              <a:ln w="9525">
                <a:solidFill>
                  <a:schemeClr val="folHlink"/>
                </a:solidFill>
                <a:round/>
                <a:headEnd/>
                <a:tailEnd/>
              </a:ln>
              <a:effectLst/>
            </p:spPr>
            <p:txBody>
              <a:bodyPr wrap="none" anchor="ctr"/>
              <a:lstStyle/>
              <a:p>
                <a:endParaRPr lang="en-US"/>
              </a:p>
            </p:txBody>
          </p:sp>
          <p:sp>
            <p:nvSpPr>
              <p:cNvPr id="21037" name="Arc 257"/>
              <p:cNvSpPr>
                <a:spLocks/>
              </p:cNvSpPr>
              <p:nvPr/>
            </p:nvSpPr>
            <p:spPr bwMode="hidden">
              <a:xfrm flipH="1">
                <a:off x="3197" y="458"/>
                <a:ext cx="932" cy="933"/>
              </a:xfrm>
              <a:custGeom>
                <a:avLst/>
                <a:gdLst>
                  <a:gd name="T0" fmla="*/ 0 w 34455"/>
                  <a:gd name="T1" fmla="*/ 7 h 22305"/>
                  <a:gd name="T2" fmla="*/ 25 w 34455"/>
                  <a:gd name="T3" fmla="*/ 39 h 22305"/>
                  <a:gd name="T4" fmla="*/ 9 w 34455"/>
                  <a:gd name="T5" fmla="*/ 38 h 22305"/>
                  <a:gd name="T6" fmla="*/ 0 60000 65536"/>
                  <a:gd name="T7" fmla="*/ 0 60000 65536"/>
                  <a:gd name="T8" fmla="*/ 0 60000 65536"/>
                </a:gdLst>
                <a:ahLst/>
                <a:cxnLst>
                  <a:cxn ang="T6">
                    <a:pos x="T0" y="T1"/>
                  </a:cxn>
                  <a:cxn ang="T7">
                    <a:pos x="T2" y="T3"/>
                  </a:cxn>
                  <a:cxn ang="T8">
                    <a:pos x="T4" y="T5"/>
                  </a:cxn>
                </a:cxnLst>
                <a:rect l="0" t="0" r="r" b="b"/>
                <a:pathLst>
                  <a:path w="34455" h="22305" fill="none" extrusionOk="0">
                    <a:moveTo>
                      <a:pt x="0" y="4241"/>
                    </a:moveTo>
                    <a:cubicBezTo>
                      <a:pt x="3720" y="1486"/>
                      <a:pt x="8226" y="0"/>
                      <a:pt x="12855" y="0"/>
                    </a:cubicBezTo>
                    <a:cubicBezTo>
                      <a:pt x="24784" y="0"/>
                      <a:pt x="34455" y="9670"/>
                      <a:pt x="34455" y="21600"/>
                    </a:cubicBezTo>
                    <a:cubicBezTo>
                      <a:pt x="34455" y="21835"/>
                      <a:pt x="34451" y="22070"/>
                      <a:pt x="34443" y="22304"/>
                    </a:cubicBezTo>
                  </a:path>
                  <a:path w="34455" h="22305" stroke="0" extrusionOk="0">
                    <a:moveTo>
                      <a:pt x="0" y="4241"/>
                    </a:moveTo>
                    <a:cubicBezTo>
                      <a:pt x="3720" y="1486"/>
                      <a:pt x="8226" y="0"/>
                      <a:pt x="12855" y="0"/>
                    </a:cubicBezTo>
                    <a:cubicBezTo>
                      <a:pt x="24784" y="0"/>
                      <a:pt x="34455" y="9670"/>
                      <a:pt x="34455" y="21600"/>
                    </a:cubicBezTo>
                    <a:cubicBezTo>
                      <a:pt x="34455" y="21835"/>
                      <a:pt x="34451" y="22070"/>
                      <a:pt x="34443" y="22304"/>
                    </a:cubicBezTo>
                    <a:lnTo>
                      <a:pt x="12855" y="21600"/>
                    </a:lnTo>
                    <a:lnTo>
                      <a:pt x="0" y="4241"/>
                    </a:lnTo>
                    <a:close/>
                  </a:path>
                </a:pathLst>
              </a:custGeom>
              <a:noFill/>
              <a:ln w="9525">
                <a:solidFill>
                  <a:schemeClr val="folHlink"/>
                </a:solidFill>
                <a:round/>
                <a:headEnd/>
                <a:tailEnd/>
              </a:ln>
              <a:effectLst/>
            </p:spPr>
            <p:txBody>
              <a:bodyPr wrap="none" anchor="ctr"/>
              <a:lstStyle/>
              <a:p>
                <a:endParaRPr lang="en-US"/>
              </a:p>
            </p:txBody>
          </p:sp>
          <p:sp>
            <p:nvSpPr>
              <p:cNvPr id="21038" name="Arc 258"/>
              <p:cNvSpPr>
                <a:spLocks/>
              </p:cNvSpPr>
              <p:nvPr/>
            </p:nvSpPr>
            <p:spPr bwMode="hidden">
              <a:xfrm>
                <a:off x="4229" y="589"/>
                <a:ext cx="149" cy="933"/>
              </a:xfrm>
              <a:custGeom>
                <a:avLst/>
                <a:gdLst>
                  <a:gd name="T0" fmla="*/ 0 w 34812"/>
                  <a:gd name="T1" fmla="*/ 8 h 22305"/>
                  <a:gd name="T2" fmla="*/ 1 w 34812"/>
                  <a:gd name="T3" fmla="*/ 39 h 22305"/>
                  <a:gd name="T4" fmla="*/ 0 w 34812"/>
                  <a:gd name="T5" fmla="*/ 38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0"/>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0"/>
                      <a:pt x="13212" y="0"/>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accent1"/>
                </a:solidFill>
                <a:round/>
                <a:headEnd/>
                <a:tailEnd/>
              </a:ln>
              <a:effectLst/>
            </p:spPr>
            <p:txBody>
              <a:bodyPr wrap="none" anchor="ctr"/>
              <a:lstStyle/>
              <a:p>
                <a:endParaRPr lang="en-US"/>
              </a:p>
            </p:txBody>
          </p:sp>
          <p:sp>
            <p:nvSpPr>
              <p:cNvPr id="21039" name="Arc 259"/>
              <p:cNvSpPr>
                <a:spLocks/>
              </p:cNvSpPr>
              <p:nvPr/>
            </p:nvSpPr>
            <p:spPr bwMode="hidden">
              <a:xfrm>
                <a:off x="4268" y="585"/>
                <a:ext cx="394" cy="933"/>
              </a:xfrm>
              <a:custGeom>
                <a:avLst/>
                <a:gdLst>
                  <a:gd name="T0" fmla="*/ 0 w 34812"/>
                  <a:gd name="T1" fmla="*/ 8 h 22305"/>
                  <a:gd name="T2" fmla="*/ 4 w 34812"/>
                  <a:gd name="T3" fmla="*/ 39 h 22305"/>
                  <a:gd name="T4" fmla="*/ 2 w 34812"/>
                  <a:gd name="T5" fmla="*/ 38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0"/>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0"/>
                      <a:pt x="13212" y="0"/>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folHlink"/>
                </a:solidFill>
                <a:round/>
                <a:headEnd/>
                <a:tailEnd/>
              </a:ln>
              <a:effectLst/>
            </p:spPr>
            <p:txBody>
              <a:bodyPr wrap="none" anchor="ctr"/>
              <a:lstStyle/>
              <a:p>
                <a:endParaRPr lang="en-US"/>
              </a:p>
            </p:txBody>
          </p:sp>
          <p:sp>
            <p:nvSpPr>
              <p:cNvPr id="21040" name="Arc 260"/>
              <p:cNvSpPr>
                <a:spLocks/>
              </p:cNvSpPr>
              <p:nvPr/>
            </p:nvSpPr>
            <p:spPr bwMode="hidden">
              <a:xfrm>
                <a:off x="4303" y="463"/>
                <a:ext cx="559" cy="933"/>
              </a:xfrm>
              <a:custGeom>
                <a:avLst/>
                <a:gdLst>
                  <a:gd name="T0" fmla="*/ 0 w 34812"/>
                  <a:gd name="T1" fmla="*/ 8 h 22305"/>
                  <a:gd name="T2" fmla="*/ 9 w 34812"/>
                  <a:gd name="T3" fmla="*/ 39 h 22305"/>
                  <a:gd name="T4" fmla="*/ 3 w 34812"/>
                  <a:gd name="T5" fmla="*/ 38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0"/>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0"/>
                      <a:pt x="13212" y="0"/>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accent1"/>
                </a:solidFill>
                <a:round/>
                <a:headEnd/>
                <a:tailEnd/>
              </a:ln>
              <a:effectLst/>
            </p:spPr>
            <p:txBody>
              <a:bodyPr wrap="none" anchor="ctr"/>
              <a:lstStyle/>
              <a:p>
                <a:endParaRPr lang="en-US"/>
              </a:p>
            </p:txBody>
          </p:sp>
          <p:sp>
            <p:nvSpPr>
              <p:cNvPr id="21041" name="Freeform 261"/>
              <p:cNvSpPr>
                <a:spLocks/>
              </p:cNvSpPr>
              <p:nvPr/>
            </p:nvSpPr>
            <p:spPr bwMode="hidden">
              <a:xfrm>
                <a:off x="4410" y="1033"/>
                <a:ext cx="190" cy="580"/>
              </a:xfrm>
              <a:custGeom>
                <a:avLst/>
                <a:gdLst>
                  <a:gd name="T0" fmla="*/ 0 w 776"/>
                  <a:gd name="T1" fmla="*/ 4 h 2368"/>
                  <a:gd name="T2" fmla="*/ 14 w 776"/>
                  <a:gd name="T3" fmla="*/ 1 h 2368"/>
                  <a:gd name="T4" fmla="*/ 6 w 776"/>
                  <a:gd name="T5" fmla="*/ 10 h 2368"/>
                  <a:gd name="T6" fmla="*/ 20 w 776"/>
                  <a:gd name="T7" fmla="*/ 10 h 2368"/>
                  <a:gd name="T8" fmla="*/ 12 w 776"/>
                  <a:gd name="T9" fmla="*/ 18 h 2368"/>
                  <a:gd name="T10" fmla="*/ 23 w 776"/>
                  <a:gd name="T11" fmla="*/ 21 h 2368"/>
                  <a:gd name="T12" fmla="*/ 17 w 776"/>
                  <a:gd name="T13" fmla="*/ 27 h 2368"/>
                  <a:gd name="T14" fmla="*/ 29 w 776"/>
                  <a:gd name="T15" fmla="*/ 30 h 2368"/>
                  <a:gd name="T16" fmla="*/ 23 w 776"/>
                  <a:gd name="T17" fmla="*/ 36 h 2368"/>
                  <a:gd name="T18" fmla="*/ 32 w 776"/>
                  <a:gd name="T19" fmla="*/ 38 h 2368"/>
                  <a:gd name="T20" fmla="*/ 29 w 776"/>
                  <a:gd name="T21" fmla="*/ 44 h 2368"/>
                  <a:gd name="T22" fmla="*/ 35 w 776"/>
                  <a:gd name="T23" fmla="*/ 50 h 2368"/>
                  <a:gd name="T24" fmla="*/ 35 w 776"/>
                  <a:gd name="T25" fmla="*/ 56 h 2368"/>
                  <a:gd name="T26" fmla="*/ 40 w 776"/>
                  <a:gd name="T27" fmla="*/ 64 h 2368"/>
                  <a:gd name="T28" fmla="*/ 37 w 776"/>
                  <a:gd name="T29" fmla="*/ 73 h 2368"/>
                  <a:gd name="T30" fmla="*/ 43 w 776"/>
                  <a:gd name="T31" fmla="*/ 79 h 2368"/>
                  <a:gd name="T32" fmla="*/ 40 w 776"/>
                  <a:gd name="T33" fmla="*/ 87 h 2368"/>
                  <a:gd name="T34" fmla="*/ 43 w 776"/>
                  <a:gd name="T35" fmla="*/ 96 h 2368"/>
                  <a:gd name="T36" fmla="*/ 40 w 776"/>
                  <a:gd name="T37" fmla="*/ 102 h 2368"/>
                  <a:gd name="T38" fmla="*/ 46 w 776"/>
                  <a:gd name="T39" fmla="*/ 110 h 2368"/>
                  <a:gd name="T40" fmla="*/ 43 w 776"/>
                  <a:gd name="T41" fmla="*/ 119 h 2368"/>
                  <a:gd name="T42" fmla="*/ 46 w 776"/>
                  <a:gd name="T43" fmla="*/ 131 h 2368"/>
                  <a:gd name="T44" fmla="*/ 43 w 776"/>
                  <a:gd name="T45" fmla="*/ 133 h 2368"/>
                  <a:gd name="T46" fmla="*/ 46 w 776"/>
                  <a:gd name="T47" fmla="*/ 142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ffectLst/>
            </p:spPr>
            <p:txBody>
              <a:bodyPr wrap="none" anchor="ctr"/>
              <a:lstStyle/>
              <a:p>
                <a:endParaRPr lang="en-US"/>
              </a:p>
            </p:txBody>
          </p:sp>
          <p:sp>
            <p:nvSpPr>
              <p:cNvPr id="21042" name="Freeform 262"/>
              <p:cNvSpPr>
                <a:spLocks/>
              </p:cNvSpPr>
              <p:nvPr/>
            </p:nvSpPr>
            <p:spPr bwMode="hidden">
              <a:xfrm rot="19660755" flipV="1">
                <a:off x="4114" y="843"/>
                <a:ext cx="173" cy="328"/>
              </a:xfrm>
              <a:custGeom>
                <a:avLst/>
                <a:gdLst>
                  <a:gd name="T0" fmla="*/ 0 w 776"/>
                  <a:gd name="T1" fmla="*/ 1 h 2368"/>
                  <a:gd name="T2" fmla="*/ 12 w 776"/>
                  <a:gd name="T3" fmla="*/ 0 h 2368"/>
                  <a:gd name="T4" fmla="*/ 5 w 776"/>
                  <a:gd name="T5" fmla="*/ 3 h 2368"/>
                  <a:gd name="T6" fmla="*/ 17 w 776"/>
                  <a:gd name="T7" fmla="*/ 3 h 2368"/>
                  <a:gd name="T8" fmla="*/ 10 w 776"/>
                  <a:gd name="T9" fmla="*/ 6 h 2368"/>
                  <a:gd name="T10" fmla="*/ 19 w 776"/>
                  <a:gd name="T11" fmla="*/ 7 h 2368"/>
                  <a:gd name="T12" fmla="*/ 14 w 776"/>
                  <a:gd name="T13" fmla="*/ 9 h 2368"/>
                  <a:gd name="T14" fmla="*/ 24 w 776"/>
                  <a:gd name="T15" fmla="*/ 10 h 2368"/>
                  <a:gd name="T16" fmla="*/ 19 w 776"/>
                  <a:gd name="T17" fmla="*/ 11 h 2368"/>
                  <a:gd name="T18" fmla="*/ 26 w 776"/>
                  <a:gd name="T19" fmla="*/ 12 h 2368"/>
                  <a:gd name="T20" fmla="*/ 24 w 776"/>
                  <a:gd name="T21" fmla="*/ 14 h 2368"/>
                  <a:gd name="T22" fmla="*/ 29 w 776"/>
                  <a:gd name="T23" fmla="*/ 16 h 2368"/>
                  <a:gd name="T24" fmla="*/ 29 w 776"/>
                  <a:gd name="T25" fmla="*/ 18 h 2368"/>
                  <a:gd name="T26" fmla="*/ 33 w 776"/>
                  <a:gd name="T27" fmla="*/ 21 h 2368"/>
                  <a:gd name="T28" fmla="*/ 31 w 776"/>
                  <a:gd name="T29" fmla="*/ 23 h 2368"/>
                  <a:gd name="T30" fmla="*/ 36 w 776"/>
                  <a:gd name="T31" fmla="*/ 25 h 2368"/>
                  <a:gd name="T32" fmla="*/ 33 w 776"/>
                  <a:gd name="T33" fmla="*/ 28 h 2368"/>
                  <a:gd name="T34" fmla="*/ 36 w 776"/>
                  <a:gd name="T35" fmla="*/ 31 h 2368"/>
                  <a:gd name="T36" fmla="*/ 33 w 776"/>
                  <a:gd name="T37" fmla="*/ 33 h 2368"/>
                  <a:gd name="T38" fmla="*/ 38 w 776"/>
                  <a:gd name="T39" fmla="*/ 35 h 2368"/>
                  <a:gd name="T40" fmla="*/ 36 w 776"/>
                  <a:gd name="T41" fmla="*/ 38 h 2368"/>
                  <a:gd name="T42" fmla="*/ 38 w 776"/>
                  <a:gd name="T43" fmla="*/ 42 h 2368"/>
                  <a:gd name="T44" fmla="*/ 36 w 776"/>
                  <a:gd name="T45" fmla="*/ 43 h 2368"/>
                  <a:gd name="T46" fmla="*/ 38 w 776"/>
                  <a:gd name="T47" fmla="*/ 45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ffectLst/>
            </p:spPr>
            <p:txBody>
              <a:bodyPr wrap="none" anchor="ctr"/>
              <a:lstStyle/>
              <a:p>
                <a:endParaRPr lang="en-US"/>
              </a:p>
            </p:txBody>
          </p:sp>
          <p:sp>
            <p:nvSpPr>
              <p:cNvPr id="21043" name="Arc 263"/>
              <p:cNvSpPr>
                <a:spLocks/>
              </p:cNvSpPr>
              <p:nvPr/>
            </p:nvSpPr>
            <p:spPr bwMode="hidden">
              <a:xfrm flipH="1">
                <a:off x="3144" y="319"/>
                <a:ext cx="996" cy="933"/>
              </a:xfrm>
              <a:custGeom>
                <a:avLst/>
                <a:gdLst>
                  <a:gd name="T0" fmla="*/ 0 w 36830"/>
                  <a:gd name="T1" fmla="*/ 11 h 22305"/>
                  <a:gd name="T2" fmla="*/ 27 w 36830"/>
                  <a:gd name="T3" fmla="*/ 39 h 22305"/>
                  <a:gd name="T4" fmla="*/ 11 w 36830"/>
                  <a:gd name="T5" fmla="*/ 38 h 22305"/>
                  <a:gd name="T6" fmla="*/ 0 60000 65536"/>
                  <a:gd name="T7" fmla="*/ 0 60000 65536"/>
                  <a:gd name="T8" fmla="*/ 0 60000 65536"/>
                </a:gdLst>
                <a:ahLst/>
                <a:cxnLst>
                  <a:cxn ang="T6">
                    <a:pos x="T0" y="T1"/>
                  </a:cxn>
                  <a:cxn ang="T7">
                    <a:pos x="T2" y="T3"/>
                  </a:cxn>
                  <a:cxn ang="T8">
                    <a:pos x="T4" y="T5"/>
                  </a:cxn>
                </a:cxnLst>
                <a:rect l="0" t="0" r="r" b="b"/>
                <a:pathLst>
                  <a:path w="36830" h="22305" fill="none" extrusionOk="0">
                    <a:moveTo>
                      <a:pt x="0" y="6283"/>
                    </a:moveTo>
                    <a:cubicBezTo>
                      <a:pt x="4047" y="2258"/>
                      <a:pt x="9522" y="0"/>
                      <a:pt x="15230" y="0"/>
                    </a:cubicBezTo>
                    <a:cubicBezTo>
                      <a:pt x="27159" y="0"/>
                      <a:pt x="36830" y="9670"/>
                      <a:pt x="36830" y="21600"/>
                    </a:cubicBezTo>
                    <a:cubicBezTo>
                      <a:pt x="36830" y="21835"/>
                      <a:pt x="36826" y="22070"/>
                      <a:pt x="36818" y="22304"/>
                    </a:cubicBezTo>
                  </a:path>
                  <a:path w="36830" h="22305" stroke="0" extrusionOk="0">
                    <a:moveTo>
                      <a:pt x="0" y="6283"/>
                    </a:moveTo>
                    <a:cubicBezTo>
                      <a:pt x="4047" y="2258"/>
                      <a:pt x="9522" y="0"/>
                      <a:pt x="15230" y="0"/>
                    </a:cubicBezTo>
                    <a:cubicBezTo>
                      <a:pt x="27159" y="0"/>
                      <a:pt x="36830" y="9670"/>
                      <a:pt x="36830" y="21600"/>
                    </a:cubicBezTo>
                    <a:cubicBezTo>
                      <a:pt x="36830" y="21835"/>
                      <a:pt x="36826" y="22070"/>
                      <a:pt x="36818" y="22304"/>
                    </a:cubicBezTo>
                    <a:lnTo>
                      <a:pt x="15230" y="21600"/>
                    </a:lnTo>
                    <a:lnTo>
                      <a:pt x="0" y="6283"/>
                    </a:lnTo>
                    <a:close/>
                  </a:path>
                </a:pathLst>
              </a:custGeom>
              <a:noFill/>
              <a:ln w="9525">
                <a:solidFill>
                  <a:schemeClr val="folHlink"/>
                </a:solidFill>
                <a:round/>
                <a:headEnd/>
                <a:tailEnd/>
              </a:ln>
              <a:effectLst/>
            </p:spPr>
            <p:txBody>
              <a:bodyPr wrap="none" anchor="ctr"/>
              <a:lstStyle/>
              <a:p>
                <a:endParaRPr lang="en-US"/>
              </a:p>
            </p:txBody>
          </p:sp>
          <p:sp>
            <p:nvSpPr>
              <p:cNvPr id="21044" name="Arc 264"/>
              <p:cNvSpPr>
                <a:spLocks/>
              </p:cNvSpPr>
              <p:nvPr/>
            </p:nvSpPr>
            <p:spPr bwMode="hidden">
              <a:xfrm flipH="1">
                <a:off x="3425" y="123"/>
                <a:ext cx="725" cy="903"/>
              </a:xfrm>
              <a:custGeom>
                <a:avLst/>
                <a:gdLst>
                  <a:gd name="T0" fmla="*/ 0 w 31881"/>
                  <a:gd name="T1" fmla="*/ 18 h 21600"/>
                  <a:gd name="T2" fmla="*/ 16 w 31881"/>
                  <a:gd name="T3" fmla="*/ 8 h 21600"/>
                  <a:gd name="T4" fmla="*/ 9 w 31881"/>
                  <a:gd name="T5" fmla="*/ 38 h 21600"/>
                  <a:gd name="T6" fmla="*/ 0 60000 65536"/>
                  <a:gd name="T7" fmla="*/ 0 60000 65536"/>
                  <a:gd name="T8" fmla="*/ 0 60000 65536"/>
                </a:gdLst>
                <a:ahLst/>
                <a:cxnLst>
                  <a:cxn ang="T6">
                    <a:pos x="T0" y="T1"/>
                  </a:cxn>
                  <a:cxn ang="T7">
                    <a:pos x="T2" y="T3"/>
                  </a:cxn>
                  <a:cxn ang="T8">
                    <a:pos x="T4" y="T5"/>
                  </a:cxn>
                </a:cxnLst>
                <a:rect l="0" t="0" r="r" b="b"/>
                <a:pathLst>
                  <a:path w="31881" h="21600" fill="none" extrusionOk="0">
                    <a:moveTo>
                      <a:pt x="-1" y="10015"/>
                    </a:moveTo>
                    <a:cubicBezTo>
                      <a:pt x="3963" y="3778"/>
                      <a:pt x="10840" y="0"/>
                      <a:pt x="18231" y="0"/>
                    </a:cubicBezTo>
                    <a:cubicBezTo>
                      <a:pt x="23204" y="0"/>
                      <a:pt x="28026" y="1716"/>
                      <a:pt x="31881" y="4859"/>
                    </a:cubicBezTo>
                  </a:path>
                  <a:path w="31881" h="21600" stroke="0" extrusionOk="0">
                    <a:moveTo>
                      <a:pt x="-1" y="10015"/>
                    </a:moveTo>
                    <a:cubicBezTo>
                      <a:pt x="3963" y="3778"/>
                      <a:pt x="10840" y="0"/>
                      <a:pt x="18231" y="0"/>
                    </a:cubicBezTo>
                    <a:cubicBezTo>
                      <a:pt x="23204" y="0"/>
                      <a:pt x="28026" y="1716"/>
                      <a:pt x="31881" y="4859"/>
                    </a:cubicBezTo>
                    <a:lnTo>
                      <a:pt x="18231" y="21600"/>
                    </a:lnTo>
                    <a:lnTo>
                      <a:pt x="-1" y="10015"/>
                    </a:lnTo>
                    <a:close/>
                  </a:path>
                </a:pathLst>
              </a:custGeom>
              <a:noFill/>
              <a:ln w="9525">
                <a:solidFill>
                  <a:schemeClr val="accent1"/>
                </a:solidFill>
                <a:round/>
                <a:headEnd/>
                <a:tailEnd/>
              </a:ln>
              <a:effectLst/>
            </p:spPr>
            <p:txBody>
              <a:bodyPr wrap="none" anchor="ctr"/>
              <a:lstStyle/>
              <a:p>
                <a:endParaRPr lang="en-US"/>
              </a:p>
            </p:txBody>
          </p:sp>
          <p:sp>
            <p:nvSpPr>
              <p:cNvPr id="21045" name="Arc 265"/>
              <p:cNvSpPr>
                <a:spLocks/>
              </p:cNvSpPr>
              <p:nvPr/>
            </p:nvSpPr>
            <p:spPr bwMode="hidden">
              <a:xfrm>
                <a:off x="4199" y="502"/>
                <a:ext cx="299" cy="904"/>
              </a:xfrm>
              <a:custGeom>
                <a:avLst/>
                <a:gdLst>
                  <a:gd name="T0" fmla="*/ 0 w 31146"/>
                  <a:gd name="T1" fmla="*/ 8 h 21600"/>
                  <a:gd name="T2" fmla="*/ 3 w 31146"/>
                  <a:gd name="T3" fmla="*/ 17 h 21600"/>
                  <a:gd name="T4" fmla="*/ 1 w 31146"/>
                  <a:gd name="T5" fmla="*/ 38 h 21600"/>
                  <a:gd name="T6" fmla="*/ 0 60000 65536"/>
                  <a:gd name="T7" fmla="*/ 0 60000 65536"/>
                  <a:gd name="T8" fmla="*/ 0 60000 65536"/>
                </a:gdLst>
                <a:ahLst/>
                <a:cxnLst>
                  <a:cxn ang="T6">
                    <a:pos x="T0" y="T1"/>
                  </a:cxn>
                  <a:cxn ang="T7">
                    <a:pos x="T2" y="T3"/>
                  </a:cxn>
                  <a:cxn ang="T8">
                    <a:pos x="T4" y="T5"/>
                  </a:cxn>
                </a:cxnLst>
                <a:rect l="0" t="0" r="r" b="b"/>
                <a:pathLst>
                  <a:path w="31146" h="21600" fill="none" extrusionOk="0">
                    <a:moveTo>
                      <a:pt x="-1" y="4511"/>
                    </a:moveTo>
                    <a:cubicBezTo>
                      <a:pt x="3783" y="1586"/>
                      <a:pt x="8429" y="0"/>
                      <a:pt x="13212" y="0"/>
                    </a:cubicBezTo>
                    <a:cubicBezTo>
                      <a:pt x="20409" y="0"/>
                      <a:pt x="27134" y="3585"/>
                      <a:pt x="31145" y="9561"/>
                    </a:cubicBezTo>
                  </a:path>
                  <a:path w="31146" h="21600" stroke="0" extrusionOk="0">
                    <a:moveTo>
                      <a:pt x="-1" y="4511"/>
                    </a:moveTo>
                    <a:cubicBezTo>
                      <a:pt x="3783" y="1586"/>
                      <a:pt x="8429" y="0"/>
                      <a:pt x="13212" y="0"/>
                    </a:cubicBezTo>
                    <a:cubicBezTo>
                      <a:pt x="20409" y="0"/>
                      <a:pt x="27134" y="3585"/>
                      <a:pt x="31145" y="9561"/>
                    </a:cubicBezTo>
                    <a:lnTo>
                      <a:pt x="13212" y="21600"/>
                    </a:lnTo>
                    <a:lnTo>
                      <a:pt x="-1" y="4511"/>
                    </a:lnTo>
                    <a:close/>
                  </a:path>
                </a:pathLst>
              </a:custGeom>
              <a:noFill/>
              <a:ln w="9525">
                <a:solidFill>
                  <a:schemeClr val="accent2"/>
                </a:solidFill>
                <a:round/>
                <a:headEnd/>
                <a:tailEnd/>
              </a:ln>
              <a:effectLst/>
            </p:spPr>
            <p:txBody>
              <a:bodyPr wrap="none" anchor="ctr"/>
              <a:lstStyle/>
              <a:p>
                <a:endParaRPr lang="en-US"/>
              </a:p>
            </p:txBody>
          </p:sp>
          <p:sp>
            <p:nvSpPr>
              <p:cNvPr id="21046" name="Freeform 266"/>
              <p:cNvSpPr>
                <a:spLocks/>
              </p:cNvSpPr>
              <p:nvPr/>
            </p:nvSpPr>
            <p:spPr bwMode="hidden">
              <a:xfrm flipH="1">
                <a:off x="3307" y="982"/>
                <a:ext cx="425" cy="597"/>
              </a:xfrm>
              <a:custGeom>
                <a:avLst/>
                <a:gdLst>
                  <a:gd name="T0" fmla="*/ 0 w 776"/>
                  <a:gd name="T1" fmla="*/ 4 h 2368"/>
                  <a:gd name="T2" fmla="*/ 72 w 776"/>
                  <a:gd name="T3" fmla="*/ 1 h 2368"/>
                  <a:gd name="T4" fmla="*/ 29 w 776"/>
                  <a:gd name="T5" fmla="*/ 10 h 2368"/>
                  <a:gd name="T6" fmla="*/ 101 w 776"/>
                  <a:gd name="T7" fmla="*/ 10 h 2368"/>
                  <a:gd name="T8" fmla="*/ 58 w 776"/>
                  <a:gd name="T9" fmla="*/ 19 h 2368"/>
                  <a:gd name="T10" fmla="*/ 115 w 776"/>
                  <a:gd name="T11" fmla="*/ 22 h 2368"/>
                  <a:gd name="T12" fmla="*/ 87 w 776"/>
                  <a:gd name="T13" fmla="*/ 28 h 2368"/>
                  <a:gd name="T14" fmla="*/ 144 w 776"/>
                  <a:gd name="T15" fmla="*/ 32 h 2368"/>
                  <a:gd name="T16" fmla="*/ 115 w 776"/>
                  <a:gd name="T17" fmla="*/ 38 h 2368"/>
                  <a:gd name="T18" fmla="*/ 158 w 776"/>
                  <a:gd name="T19" fmla="*/ 41 h 2368"/>
                  <a:gd name="T20" fmla="*/ 144 w 776"/>
                  <a:gd name="T21" fmla="*/ 47 h 2368"/>
                  <a:gd name="T22" fmla="*/ 173 w 776"/>
                  <a:gd name="T23" fmla="*/ 53 h 2368"/>
                  <a:gd name="T24" fmla="*/ 173 w 776"/>
                  <a:gd name="T25" fmla="*/ 59 h 2368"/>
                  <a:gd name="T26" fmla="*/ 202 w 776"/>
                  <a:gd name="T27" fmla="*/ 68 h 2368"/>
                  <a:gd name="T28" fmla="*/ 187 w 776"/>
                  <a:gd name="T29" fmla="*/ 77 h 2368"/>
                  <a:gd name="T30" fmla="*/ 216 w 776"/>
                  <a:gd name="T31" fmla="*/ 83 h 2368"/>
                  <a:gd name="T32" fmla="*/ 202 w 776"/>
                  <a:gd name="T33" fmla="*/ 93 h 2368"/>
                  <a:gd name="T34" fmla="*/ 216 w 776"/>
                  <a:gd name="T35" fmla="*/ 102 h 2368"/>
                  <a:gd name="T36" fmla="*/ 202 w 776"/>
                  <a:gd name="T37" fmla="*/ 108 h 2368"/>
                  <a:gd name="T38" fmla="*/ 231 w 776"/>
                  <a:gd name="T39" fmla="*/ 117 h 2368"/>
                  <a:gd name="T40" fmla="*/ 216 w 776"/>
                  <a:gd name="T41" fmla="*/ 126 h 2368"/>
                  <a:gd name="T42" fmla="*/ 231 w 776"/>
                  <a:gd name="T43" fmla="*/ 138 h 2368"/>
                  <a:gd name="T44" fmla="*/ 216 w 776"/>
                  <a:gd name="T45" fmla="*/ 141 h 2368"/>
                  <a:gd name="T46" fmla="*/ 231 w 776"/>
                  <a:gd name="T47" fmla="*/ 151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p>
                <a:endParaRPr lang="en-US"/>
              </a:p>
            </p:txBody>
          </p:sp>
          <p:sp>
            <p:nvSpPr>
              <p:cNvPr id="21047" name="Freeform 267"/>
              <p:cNvSpPr>
                <a:spLocks/>
              </p:cNvSpPr>
              <p:nvPr/>
            </p:nvSpPr>
            <p:spPr bwMode="hidden">
              <a:xfrm flipH="1">
                <a:off x="3507" y="350"/>
                <a:ext cx="273" cy="598"/>
              </a:xfrm>
              <a:custGeom>
                <a:avLst/>
                <a:gdLst>
                  <a:gd name="T0" fmla="*/ 0 w 776"/>
                  <a:gd name="T1" fmla="*/ 4 h 2368"/>
                  <a:gd name="T2" fmla="*/ 30 w 776"/>
                  <a:gd name="T3" fmla="*/ 1 h 2368"/>
                  <a:gd name="T4" fmla="*/ 12 w 776"/>
                  <a:gd name="T5" fmla="*/ 10 h 2368"/>
                  <a:gd name="T6" fmla="*/ 42 w 776"/>
                  <a:gd name="T7" fmla="*/ 10 h 2368"/>
                  <a:gd name="T8" fmla="*/ 24 w 776"/>
                  <a:gd name="T9" fmla="*/ 19 h 2368"/>
                  <a:gd name="T10" fmla="*/ 47 w 776"/>
                  <a:gd name="T11" fmla="*/ 22 h 2368"/>
                  <a:gd name="T12" fmla="*/ 36 w 776"/>
                  <a:gd name="T13" fmla="*/ 29 h 2368"/>
                  <a:gd name="T14" fmla="*/ 59 w 776"/>
                  <a:gd name="T15" fmla="*/ 32 h 2368"/>
                  <a:gd name="T16" fmla="*/ 47 w 776"/>
                  <a:gd name="T17" fmla="*/ 38 h 2368"/>
                  <a:gd name="T18" fmla="*/ 65 w 776"/>
                  <a:gd name="T19" fmla="*/ 41 h 2368"/>
                  <a:gd name="T20" fmla="*/ 59 w 776"/>
                  <a:gd name="T21" fmla="*/ 47 h 2368"/>
                  <a:gd name="T22" fmla="*/ 71 w 776"/>
                  <a:gd name="T23" fmla="*/ 53 h 2368"/>
                  <a:gd name="T24" fmla="*/ 71 w 776"/>
                  <a:gd name="T25" fmla="*/ 59 h 2368"/>
                  <a:gd name="T26" fmla="*/ 83 w 776"/>
                  <a:gd name="T27" fmla="*/ 68 h 2368"/>
                  <a:gd name="T28" fmla="*/ 77 w 776"/>
                  <a:gd name="T29" fmla="*/ 78 h 2368"/>
                  <a:gd name="T30" fmla="*/ 89 w 776"/>
                  <a:gd name="T31" fmla="*/ 84 h 2368"/>
                  <a:gd name="T32" fmla="*/ 83 w 776"/>
                  <a:gd name="T33" fmla="*/ 93 h 2368"/>
                  <a:gd name="T34" fmla="*/ 89 w 776"/>
                  <a:gd name="T35" fmla="*/ 102 h 2368"/>
                  <a:gd name="T36" fmla="*/ 83 w 776"/>
                  <a:gd name="T37" fmla="*/ 108 h 2368"/>
                  <a:gd name="T38" fmla="*/ 95 w 776"/>
                  <a:gd name="T39" fmla="*/ 117 h 2368"/>
                  <a:gd name="T40" fmla="*/ 89 w 776"/>
                  <a:gd name="T41" fmla="*/ 127 h 2368"/>
                  <a:gd name="T42" fmla="*/ 95 w 776"/>
                  <a:gd name="T43" fmla="*/ 139 h 2368"/>
                  <a:gd name="T44" fmla="*/ 89 w 776"/>
                  <a:gd name="T45" fmla="*/ 142 h 2368"/>
                  <a:gd name="T46" fmla="*/ 95 w 776"/>
                  <a:gd name="T47" fmla="*/ 151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p>
                <a:endParaRPr lang="en-US"/>
              </a:p>
            </p:txBody>
          </p:sp>
          <p:sp>
            <p:nvSpPr>
              <p:cNvPr id="21048" name="Freeform 268"/>
              <p:cNvSpPr>
                <a:spLocks/>
              </p:cNvSpPr>
              <p:nvPr/>
            </p:nvSpPr>
            <p:spPr bwMode="hidden">
              <a:xfrm flipH="1">
                <a:off x="3821" y="172"/>
                <a:ext cx="164" cy="597"/>
              </a:xfrm>
              <a:custGeom>
                <a:avLst/>
                <a:gdLst>
                  <a:gd name="T0" fmla="*/ 0 w 776"/>
                  <a:gd name="T1" fmla="*/ 4 h 2368"/>
                  <a:gd name="T2" fmla="*/ 11 w 776"/>
                  <a:gd name="T3" fmla="*/ 1 h 2368"/>
                  <a:gd name="T4" fmla="*/ 4 w 776"/>
                  <a:gd name="T5" fmla="*/ 10 h 2368"/>
                  <a:gd name="T6" fmla="*/ 15 w 776"/>
                  <a:gd name="T7" fmla="*/ 10 h 2368"/>
                  <a:gd name="T8" fmla="*/ 9 w 776"/>
                  <a:gd name="T9" fmla="*/ 19 h 2368"/>
                  <a:gd name="T10" fmla="*/ 17 w 776"/>
                  <a:gd name="T11" fmla="*/ 22 h 2368"/>
                  <a:gd name="T12" fmla="*/ 13 w 776"/>
                  <a:gd name="T13" fmla="*/ 28 h 2368"/>
                  <a:gd name="T14" fmla="*/ 21 w 776"/>
                  <a:gd name="T15" fmla="*/ 32 h 2368"/>
                  <a:gd name="T16" fmla="*/ 17 w 776"/>
                  <a:gd name="T17" fmla="*/ 38 h 2368"/>
                  <a:gd name="T18" fmla="*/ 24 w 776"/>
                  <a:gd name="T19" fmla="*/ 41 h 2368"/>
                  <a:gd name="T20" fmla="*/ 21 w 776"/>
                  <a:gd name="T21" fmla="*/ 47 h 2368"/>
                  <a:gd name="T22" fmla="*/ 26 w 776"/>
                  <a:gd name="T23" fmla="*/ 53 h 2368"/>
                  <a:gd name="T24" fmla="*/ 26 w 776"/>
                  <a:gd name="T25" fmla="*/ 59 h 2368"/>
                  <a:gd name="T26" fmla="*/ 30 w 776"/>
                  <a:gd name="T27" fmla="*/ 68 h 2368"/>
                  <a:gd name="T28" fmla="*/ 28 w 776"/>
                  <a:gd name="T29" fmla="*/ 77 h 2368"/>
                  <a:gd name="T30" fmla="*/ 32 w 776"/>
                  <a:gd name="T31" fmla="*/ 83 h 2368"/>
                  <a:gd name="T32" fmla="*/ 30 w 776"/>
                  <a:gd name="T33" fmla="*/ 93 h 2368"/>
                  <a:gd name="T34" fmla="*/ 32 w 776"/>
                  <a:gd name="T35" fmla="*/ 102 h 2368"/>
                  <a:gd name="T36" fmla="*/ 30 w 776"/>
                  <a:gd name="T37" fmla="*/ 108 h 2368"/>
                  <a:gd name="T38" fmla="*/ 34 w 776"/>
                  <a:gd name="T39" fmla="*/ 117 h 2368"/>
                  <a:gd name="T40" fmla="*/ 32 w 776"/>
                  <a:gd name="T41" fmla="*/ 126 h 2368"/>
                  <a:gd name="T42" fmla="*/ 34 w 776"/>
                  <a:gd name="T43" fmla="*/ 138 h 2368"/>
                  <a:gd name="T44" fmla="*/ 32 w 776"/>
                  <a:gd name="T45" fmla="*/ 141 h 2368"/>
                  <a:gd name="T46" fmla="*/ 34 w 776"/>
                  <a:gd name="T47" fmla="*/ 151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p>
                <a:endParaRPr lang="en-US"/>
              </a:p>
            </p:txBody>
          </p:sp>
          <p:sp>
            <p:nvSpPr>
              <p:cNvPr id="21049" name="Freeform 269"/>
              <p:cNvSpPr>
                <a:spLocks/>
              </p:cNvSpPr>
              <p:nvPr/>
            </p:nvSpPr>
            <p:spPr bwMode="hidden">
              <a:xfrm>
                <a:off x="4841" y="894"/>
                <a:ext cx="395" cy="628"/>
              </a:xfrm>
              <a:custGeom>
                <a:avLst/>
                <a:gdLst>
                  <a:gd name="T0" fmla="*/ 0 w 776"/>
                  <a:gd name="T1" fmla="*/ 5 h 2368"/>
                  <a:gd name="T2" fmla="*/ 62 w 776"/>
                  <a:gd name="T3" fmla="*/ 1 h 2368"/>
                  <a:gd name="T4" fmla="*/ 25 w 776"/>
                  <a:gd name="T5" fmla="*/ 11 h 2368"/>
                  <a:gd name="T6" fmla="*/ 87 w 776"/>
                  <a:gd name="T7" fmla="*/ 11 h 2368"/>
                  <a:gd name="T8" fmla="*/ 50 w 776"/>
                  <a:gd name="T9" fmla="*/ 21 h 2368"/>
                  <a:gd name="T10" fmla="*/ 99 w 776"/>
                  <a:gd name="T11" fmla="*/ 25 h 2368"/>
                  <a:gd name="T12" fmla="*/ 75 w 776"/>
                  <a:gd name="T13" fmla="*/ 32 h 2368"/>
                  <a:gd name="T14" fmla="*/ 124 w 776"/>
                  <a:gd name="T15" fmla="*/ 35 h 2368"/>
                  <a:gd name="T16" fmla="*/ 99 w 776"/>
                  <a:gd name="T17" fmla="*/ 42 h 2368"/>
                  <a:gd name="T18" fmla="*/ 137 w 776"/>
                  <a:gd name="T19" fmla="*/ 45 h 2368"/>
                  <a:gd name="T20" fmla="*/ 124 w 776"/>
                  <a:gd name="T21" fmla="*/ 52 h 2368"/>
                  <a:gd name="T22" fmla="*/ 149 w 776"/>
                  <a:gd name="T23" fmla="*/ 59 h 2368"/>
                  <a:gd name="T24" fmla="*/ 149 w 776"/>
                  <a:gd name="T25" fmla="*/ 65 h 2368"/>
                  <a:gd name="T26" fmla="*/ 174 w 776"/>
                  <a:gd name="T27" fmla="*/ 75 h 2368"/>
                  <a:gd name="T28" fmla="*/ 162 w 776"/>
                  <a:gd name="T29" fmla="*/ 85 h 2368"/>
                  <a:gd name="T30" fmla="*/ 186 w 776"/>
                  <a:gd name="T31" fmla="*/ 92 h 2368"/>
                  <a:gd name="T32" fmla="*/ 174 w 776"/>
                  <a:gd name="T33" fmla="*/ 102 h 2368"/>
                  <a:gd name="T34" fmla="*/ 186 w 776"/>
                  <a:gd name="T35" fmla="*/ 112 h 2368"/>
                  <a:gd name="T36" fmla="*/ 174 w 776"/>
                  <a:gd name="T37" fmla="*/ 119 h 2368"/>
                  <a:gd name="T38" fmla="*/ 199 w 776"/>
                  <a:gd name="T39" fmla="*/ 129 h 2368"/>
                  <a:gd name="T40" fmla="*/ 186 w 776"/>
                  <a:gd name="T41" fmla="*/ 139 h 2368"/>
                  <a:gd name="T42" fmla="*/ 199 w 776"/>
                  <a:gd name="T43" fmla="*/ 153 h 2368"/>
                  <a:gd name="T44" fmla="*/ 186 w 776"/>
                  <a:gd name="T45" fmla="*/ 156 h 2368"/>
                  <a:gd name="T46" fmla="*/ 199 w 776"/>
                  <a:gd name="T47" fmla="*/ 167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ffectLst/>
            </p:spPr>
            <p:txBody>
              <a:bodyPr wrap="none" anchor="ctr"/>
              <a:lstStyle/>
              <a:p>
                <a:endParaRPr lang="en-US"/>
              </a:p>
            </p:txBody>
          </p:sp>
          <p:sp>
            <p:nvSpPr>
              <p:cNvPr id="21050" name="Freeform 270"/>
              <p:cNvSpPr>
                <a:spLocks/>
              </p:cNvSpPr>
              <p:nvPr/>
            </p:nvSpPr>
            <p:spPr bwMode="hidden">
              <a:xfrm>
                <a:off x="4636" y="576"/>
                <a:ext cx="595" cy="419"/>
              </a:xfrm>
              <a:custGeom>
                <a:avLst/>
                <a:gdLst>
                  <a:gd name="T0" fmla="*/ 0 w 776"/>
                  <a:gd name="T1" fmla="*/ 2 h 2368"/>
                  <a:gd name="T2" fmla="*/ 141 w 776"/>
                  <a:gd name="T3" fmla="*/ 1 h 2368"/>
                  <a:gd name="T4" fmla="*/ 57 w 776"/>
                  <a:gd name="T5" fmla="*/ 5 h 2368"/>
                  <a:gd name="T6" fmla="*/ 198 w 776"/>
                  <a:gd name="T7" fmla="*/ 5 h 2368"/>
                  <a:gd name="T8" fmla="*/ 113 w 776"/>
                  <a:gd name="T9" fmla="*/ 10 h 2368"/>
                  <a:gd name="T10" fmla="*/ 225 w 776"/>
                  <a:gd name="T11" fmla="*/ 11 h 2368"/>
                  <a:gd name="T12" fmla="*/ 169 w 776"/>
                  <a:gd name="T13" fmla="*/ 14 h 2368"/>
                  <a:gd name="T14" fmla="*/ 282 w 776"/>
                  <a:gd name="T15" fmla="*/ 16 h 2368"/>
                  <a:gd name="T16" fmla="*/ 225 w 776"/>
                  <a:gd name="T17" fmla="*/ 19 h 2368"/>
                  <a:gd name="T18" fmla="*/ 311 w 776"/>
                  <a:gd name="T19" fmla="*/ 20 h 2368"/>
                  <a:gd name="T20" fmla="*/ 282 w 776"/>
                  <a:gd name="T21" fmla="*/ 23 h 2368"/>
                  <a:gd name="T22" fmla="*/ 339 w 776"/>
                  <a:gd name="T23" fmla="*/ 26 h 2368"/>
                  <a:gd name="T24" fmla="*/ 339 w 776"/>
                  <a:gd name="T25" fmla="*/ 29 h 2368"/>
                  <a:gd name="T26" fmla="*/ 395 w 776"/>
                  <a:gd name="T27" fmla="*/ 34 h 2368"/>
                  <a:gd name="T28" fmla="*/ 367 w 776"/>
                  <a:gd name="T29" fmla="*/ 38 h 2368"/>
                  <a:gd name="T30" fmla="*/ 423 w 776"/>
                  <a:gd name="T31" fmla="*/ 41 h 2368"/>
                  <a:gd name="T32" fmla="*/ 395 w 776"/>
                  <a:gd name="T33" fmla="*/ 46 h 2368"/>
                  <a:gd name="T34" fmla="*/ 423 w 776"/>
                  <a:gd name="T35" fmla="*/ 50 h 2368"/>
                  <a:gd name="T36" fmla="*/ 395 w 776"/>
                  <a:gd name="T37" fmla="*/ 53 h 2368"/>
                  <a:gd name="T38" fmla="*/ 452 w 776"/>
                  <a:gd name="T39" fmla="*/ 58 h 2368"/>
                  <a:gd name="T40" fmla="*/ 423 w 776"/>
                  <a:gd name="T41" fmla="*/ 62 h 2368"/>
                  <a:gd name="T42" fmla="*/ 452 w 776"/>
                  <a:gd name="T43" fmla="*/ 68 h 2368"/>
                  <a:gd name="T44" fmla="*/ 423 w 776"/>
                  <a:gd name="T45" fmla="*/ 70 h 2368"/>
                  <a:gd name="T46" fmla="*/ 452 w 776"/>
                  <a:gd name="T47" fmla="*/ 74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p>
                <a:endParaRPr lang="en-US"/>
              </a:p>
            </p:txBody>
          </p:sp>
          <p:sp>
            <p:nvSpPr>
              <p:cNvPr id="21051" name="Freeform 271"/>
              <p:cNvSpPr>
                <a:spLocks/>
              </p:cNvSpPr>
              <p:nvPr/>
            </p:nvSpPr>
            <p:spPr bwMode="hidden">
              <a:xfrm>
                <a:off x="4658" y="132"/>
                <a:ext cx="260" cy="562"/>
              </a:xfrm>
              <a:custGeom>
                <a:avLst/>
                <a:gdLst>
                  <a:gd name="T0" fmla="*/ 0 w 776"/>
                  <a:gd name="T1" fmla="*/ 4 h 2368"/>
                  <a:gd name="T2" fmla="*/ 27 w 776"/>
                  <a:gd name="T3" fmla="*/ 1 h 2368"/>
                  <a:gd name="T4" fmla="*/ 11 w 776"/>
                  <a:gd name="T5" fmla="*/ 9 h 2368"/>
                  <a:gd name="T6" fmla="*/ 38 w 776"/>
                  <a:gd name="T7" fmla="*/ 9 h 2368"/>
                  <a:gd name="T8" fmla="*/ 21 w 776"/>
                  <a:gd name="T9" fmla="*/ 17 h 2368"/>
                  <a:gd name="T10" fmla="*/ 43 w 776"/>
                  <a:gd name="T11" fmla="*/ 20 h 2368"/>
                  <a:gd name="T12" fmla="*/ 32 w 776"/>
                  <a:gd name="T13" fmla="*/ 25 h 2368"/>
                  <a:gd name="T14" fmla="*/ 54 w 776"/>
                  <a:gd name="T15" fmla="*/ 28 h 2368"/>
                  <a:gd name="T16" fmla="*/ 43 w 776"/>
                  <a:gd name="T17" fmla="*/ 33 h 2368"/>
                  <a:gd name="T18" fmla="*/ 59 w 776"/>
                  <a:gd name="T19" fmla="*/ 36 h 2368"/>
                  <a:gd name="T20" fmla="*/ 54 w 776"/>
                  <a:gd name="T21" fmla="*/ 42 h 2368"/>
                  <a:gd name="T22" fmla="*/ 65 w 776"/>
                  <a:gd name="T23" fmla="*/ 47 h 2368"/>
                  <a:gd name="T24" fmla="*/ 65 w 776"/>
                  <a:gd name="T25" fmla="*/ 52 h 2368"/>
                  <a:gd name="T26" fmla="*/ 75 w 776"/>
                  <a:gd name="T27" fmla="*/ 60 h 2368"/>
                  <a:gd name="T28" fmla="*/ 70 w 776"/>
                  <a:gd name="T29" fmla="*/ 69 h 2368"/>
                  <a:gd name="T30" fmla="*/ 81 w 776"/>
                  <a:gd name="T31" fmla="*/ 74 h 2368"/>
                  <a:gd name="T32" fmla="*/ 75 w 776"/>
                  <a:gd name="T33" fmla="*/ 82 h 2368"/>
                  <a:gd name="T34" fmla="*/ 81 w 776"/>
                  <a:gd name="T35" fmla="*/ 90 h 2368"/>
                  <a:gd name="T36" fmla="*/ 75 w 776"/>
                  <a:gd name="T37" fmla="*/ 96 h 2368"/>
                  <a:gd name="T38" fmla="*/ 86 w 776"/>
                  <a:gd name="T39" fmla="*/ 104 h 2368"/>
                  <a:gd name="T40" fmla="*/ 81 w 776"/>
                  <a:gd name="T41" fmla="*/ 112 h 2368"/>
                  <a:gd name="T42" fmla="*/ 86 w 776"/>
                  <a:gd name="T43" fmla="*/ 122 h 2368"/>
                  <a:gd name="T44" fmla="*/ 81 w 776"/>
                  <a:gd name="T45" fmla="*/ 125 h 2368"/>
                  <a:gd name="T46" fmla="*/ 86 w 776"/>
                  <a:gd name="T47" fmla="*/ 133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p>
                <a:endParaRPr lang="en-US"/>
              </a:p>
            </p:txBody>
          </p:sp>
          <p:sp>
            <p:nvSpPr>
              <p:cNvPr id="21052" name="Freeform 272"/>
              <p:cNvSpPr>
                <a:spLocks/>
              </p:cNvSpPr>
              <p:nvPr/>
            </p:nvSpPr>
            <p:spPr bwMode="hidden">
              <a:xfrm rot="-1346631">
                <a:off x="4401" y="599"/>
                <a:ext cx="174" cy="329"/>
              </a:xfrm>
              <a:custGeom>
                <a:avLst/>
                <a:gdLst>
                  <a:gd name="T0" fmla="*/ 0 w 776"/>
                  <a:gd name="T1" fmla="*/ 1 h 2368"/>
                  <a:gd name="T2" fmla="*/ 12 w 776"/>
                  <a:gd name="T3" fmla="*/ 0 h 2368"/>
                  <a:gd name="T4" fmla="*/ 5 w 776"/>
                  <a:gd name="T5" fmla="*/ 3 h 2368"/>
                  <a:gd name="T6" fmla="*/ 17 w 776"/>
                  <a:gd name="T7" fmla="*/ 3 h 2368"/>
                  <a:gd name="T8" fmla="*/ 10 w 776"/>
                  <a:gd name="T9" fmla="*/ 6 h 2368"/>
                  <a:gd name="T10" fmla="*/ 19 w 776"/>
                  <a:gd name="T11" fmla="*/ 7 h 2368"/>
                  <a:gd name="T12" fmla="*/ 15 w 776"/>
                  <a:gd name="T13" fmla="*/ 9 h 2368"/>
                  <a:gd name="T14" fmla="*/ 24 w 776"/>
                  <a:gd name="T15" fmla="*/ 10 h 2368"/>
                  <a:gd name="T16" fmla="*/ 19 w 776"/>
                  <a:gd name="T17" fmla="*/ 11 h 2368"/>
                  <a:gd name="T18" fmla="*/ 26 w 776"/>
                  <a:gd name="T19" fmla="*/ 12 h 2368"/>
                  <a:gd name="T20" fmla="*/ 24 w 776"/>
                  <a:gd name="T21" fmla="*/ 14 h 2368"/>
                  <a:gd name="T22" fmla="*/ 29 w 776"/>
                  <a:gd name="T23" fmla="*/ 16 h 2368"/>
                  <a:gd name="T24" fmla="*/ 29 w 776"/>
                  <a:gd name="T25" fmla="*/ 18 h 2368"/>
                  <a:gd name="T26" fmla="*/ 34 w 776"/>
                  <a:gd name="T27" fmla="*/ 21 h 2368"/>
                  <a:gd name="T28" fmla="*/ 31 w 776"/>
                  <a:gd name="T29" fmla="*/ 23 h 2368"/>
                  <a:gd name="T30" fmla="*/ 36 w 776"/>
                  <a:gd name="T31" fmla="*/ 25 h 2368"/>
                  <a:gd name="T32" fmla="*/ 34 w 776"/>
                  <a:gd name="T33" fmla="*/ 28 h 2368"/>
                  <a:gd name="T34" fmla="*/ 36 w 776"/>
                  <a:gd name="T35" fmla="*/ 31 h 2368"/>
                  <a:gd name="T36" fmla="*/ 34 w 776"/>
                  <a:gd name="T37" fmla="*/ 33 h 2368"/>
                  <a:gd name="T38" fmla="*/ 39 w 776"/>
                  <a:gd name="T39" fmla="*/ 36 h 2368"/>
                  <a:gd name="T40" fmla="*/ 36 w 776"/>
                  <a:gd name="T41" fmla="*/ 38 h 2368"/>
                  <a:gd name="T42" fmla="*/ 39 w 776"/>
                  <a:gd name="T43" fmla="*/ 42 h 2368"/>
                  <a:gd name="T44" fmla="*/ 36 w 776"/>
                  <a:gd name="T45" fmla="*/ 43 h 2368"/>
                  <a:gd name="T46" fmla="*/ 39 w 776"/>
                  <a:gd name="T47" fmla="*/ 46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ffectLst/>
            </p:spPr>
            <p:txBody>
              <a:bodyPr wrap="none" anchor="ctr"/>
              <a:lstStyle/>
              <a:p>
                <a:endParaRPr lang="en-US"/>
              </a:p>
            </p:txBody>
          </p:sp>
          <p:sp>
            <p:nvSpPr>
              <p:cNvPr id="21053" name="Freeform 273"/>
              <p:cNvSpPr>
                <a:spLocks/>
              </p:cNvSpPr>
              <p:nvPr/>
            </p:nvSpPr>
            <p:spPr bwMode="hidden">
              <a:xfrm rot="1346631" flipH="1">
                <a:off x="3783" y="590"/>
                <a:ext cx="173" cy="329"/>
              </a:xfrm>
              <a:custGeom>
                <a:avLst/>
                <a:gdLst>
                  <a:gd name="T0" fmla="*/ 0 w 776"/>
                  <a:gd name="T1" fmla="*/ 1 h 2368"/>
                  <a:gd name="T2" fmla="*/ 12 w 776"/>
                  <a:gd name="T3" fmla="*/ 0 h 2368"/>
                  <a:gd name="T4" fmla="*/ 5 w 776"/>
                  <a:gd name="T5" fmla="*/ 3 h 2368"/>
                  <a:gd name="T6" fmla="*/ 17 w 776"/>
                  <a:gd name="T7" fmla="*/ 3 h 2368"/>
                  <a:gd name="T8" fmla="*/ 10 w 776"/>
                  <a:gd name="T9" fmla="*/ 6 h 2368"/>
                  <a:gd name="T10" fmla="*/ 19 w 776"/>
                  <a:gd name="T11" fmla="*/ 7 h 2368"/>
                  <a:gd name="T12" fmla="*/ 14 w 776"/>
                  <a:gd name="T13" fmla="*/ 9 h 2368"/>
                  <a:gd name="T14" fmla="*/ 24 w 776"/>
                  <a:gd name="T15" fmla="*/ 10 h 2368"/>
                  <a:gd name="T16" fmla="*/ 19 w 776"/>
                  <a:gd name="T17" fmla="*/ 11 h 2368"/>
                  <a:gd name="T18" fmla="*/ 26 w 776"/>
                  <a:gd name="T19" fmla="*/ 12 h 2368"/>
                  <a:gd name="T20" fmla="*/ 24 w 776"/>
                  <a:gd name="T21" fmla="*/ 14 h 2368"/>
                  <a:gd name="T22" fmla="*/ 29 w 776"/>
                  <a:gd name="T23" fmla="*/ 16 h 2368"/>
                  <a:gd name="T24" fmla="*/ 29 w 776"/>
                  <a:gd name="T25" fmla="*/ 18 h 2368"/>
                  <a:gd name="T26" fmla="*/ 33 w 776"/>
                  <a:gd name="T27" fmla="*/ 21 h 2368"/>
                  <a:gd name="T28" fmla="*/ 31 w 776"/>
                  <a:gd name="T29" fmla="*/ 23 h 2368"/>
                  <a:gd name="T30" fmla="*/ 36 w 776"/>
                  <a:gd name="T31" fmla="*/ 25 h 2368"/>
                  <a:gd name="T32" fmla="*/ 33 w 776"/>
                  <a:gd name="T33" fmla="*/ 28 h 2368"/>
                  <a:gd name="T34" fmla="*/ 36 w 776"/>
                  <a:gd name="T35" fmla="*/ 31 h 2368"/>
                  <a:gd name="T36" fmla="*/ 33 w 776"/>
                  <a:gd name="T37" fmla="*/ 33 h 2368"/>
                  <a:gd name="T38" fmla="*/ 38 w 776"/>
                  <a:gd name="T39" fmla="*/ 36 h 2368"/>
                  <a:gd name="T40" fmla="*/ 36 w 776"/>
                  <a:gd name="T41" fmla="*/ 38 h 2368"/>
                  <a:gd name="T42" fmla="*/ 38 w 776"/>
                  <a:gd name="T43" fmla="*/ 42 h 2368"/>
                  <a:gd name="T44" fmla="*/ 36 w 776"/>
                  <a:gd name="T45" fmla="*/ 43 h 2368"/>
                  <a:gd name="T46" fmla="*/ 38 w 776"/>
                  <a:gd name="T47" fmla="*/ 46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ffectLst/>
            </p:spPr>
            <p:txBody>
              <a:bodyPr wrap="none" anchor="ctr"/>
              <a:lstStyle/>
              <a:p>
                <a:endParaRPr lang="en-US"/>
              </a:p>
            </p:txBody>
          </p:sp>
        </p:grpSp>
      </p:grpSp>
      <p:grpSp>
        <p:nvGrpSpPr>
          <p:cNvPr id="20790" name="Group 274"/>
          <p:cNvGrpSpPr>
            <a:grpSpLocks/>
          </p:cNvGrpSpPr>
          <p:nvPr/>
        </p:nvGrpSpPr>
        <p:grpSpPr bwMode="auto">
          <a:xfrm>
            <a:off x="673100" y="4267200"/>
            <a:ext cx="1600200" cy="1905000"/>
            <a:chOff x="3115" y="0"/>
            <a:chExt cx="2170" cy="2486"/>
          </a:xfrm>
        </p:grpSpPr>
        <p:grpSp>
          <p:nvGrpSpPr>
            <p:cNvPr id="20791" name="Group 275"/>
            <p:cNvGrpSpPr>
              <a:grpSpLocks/>
            </p:cNvGrpSpPr>
            <p:nvPr/>
          </p:nvGrpSpPr>
          <p:grpSpPr bwMode="auto">
            <a:xfrm>
              <a:off x="4080" y="1910"/>
              <a:ext cx="768" cy="576"/>
              <a:chOff x="0" y="0"/>
              <a:chExt cx="768" cy="576"/>
            </a:xfrm>
          </p:grpSpPr>
          <p:sp>
            <p:nvSpPr>
              <p:cNvPr id="21024" name="Oval 276"/>
              <p:cNvSpPr>
                <a:spLocks noChangeArrowheads="1"/>
              </p:cNvSpPr>
              <p:nvPr/>
            </p:nvSpPr>
            <p:spPr bwMode="hidden">
              <a:xfrm>
                <a:off x="0" y="0"/>
                <a:ext cx="768" cy="576"/>
              </a:xfrm>
              <a:prstGeom prst="ellipse">
                <a:avLst/>
              </a:prstGeom>
              <a:gradFill rotWithShape="1">
                <a:gsLst>
                  <a:gs pos="0">
                    <a:srgbClr val="760076"/>
                  </a:gs>
                  <a:gs pos="100000">
                    <a:srgbClr val="FF00FF"/>
                  </a:gs>
                </a:gsLst>
                <a:path path="shape">
                  <a:fillToRect l="50000" t="50000" r="50000" b="50000"/>
                </a:path>
              </a:gradFill>
              <a:ln w="9525">
                <a:noFill/>
                <a:round/>
                <a:headEnd/>
                <a:tailEnd/>
              </a:ln>
              <a:effectLst/>
            </p:spPr>
            <p:txBody>
              <a:bodyPr wrap="none" anchor="ctr"/>
              <a:lstStyle/>
              <a:p>
                <a:endParaRPr lang="en-US"/>
              </a:p>
            </p:txBody>
          </p:sp>
          <p:sp>
            <p:nvSpPr>
              <p:cNvPr id="21025" name="Oval 277"/>
              <p:cNvSpPr>
                <a:spLocks noChangeArrowheads="1"/>
              </p:cNvSpPr>
              <p:nvPr/>
            </p:nvSpPr>
            <p:spPr bwMode="hidden">
              <a:xfrm>
                <a:off x="276" y="252"/>
                <a:ext cx="185" cy="108"/>
              </a:xfrm>
              <a:prstGeom prst="ellipse">
                <a:avLst/>
              </a:prstGeom>
              <a:gradFill rotWithShape="0">
                <a:gsLst>
                  <a:gs pos="0">
                    <a:schemeClr val="accent1"/>
                  </a:gs>
                  <a:gs pos="100000">
                    <a:schemeClr val="bg2"/>
                  </a:gs>
                </a:gsLst>
                <a:path path="shape">
                  <a:fillToRect l="50000" t="50000" r="50000" b="50000"/>
                </a:path>
              </a:gradFill>
              <a:ln w="9525">
                <a:noFill/>
                <a:round/>
                <a:headEnd/>
                <a:tailEnd/>
              </a:ln>
              <a:effectLst/>
            </p:spPr>
            <p:txBody>
              <a:bodyPr wrap="none" anchor="ctr"/>
              <a:lstStyle/>
              <a:p>
                <a:endParaRPr lang="en-US"/>
              </a:p>
            </p:txBody>
          </p:sp>
        </p:grpSp>
        <p:grpSp>
          <p:nvGrpSpPr>
            <p:cNvPr id="20792" name="Group 278"/>
            <p:cNvGrpSpPr>
              <a:grpSpLocks/>
            </p:cNvGrpSpPr>
            <p:nvPr/>
          </p:nvGrpSpPr>
          <p:grpSpPr bwMode="auto">
            <a:xfrm>
              <a:off x="4257" y="1103"/>
              <a:ext cx="768" cy="576"/>
              <a:chOff x="0" y="0"/>
              <a:chExt cx="768" cy="576"/>
            </a:xfrm>
          </p:grpSpPr>
          <p:sp>
            <p:nvSpPr>
              <p:cNvPr id="21022" name="Oval 279"/>
              <p:cNvSpPr>
                <a:spLocks noChangeArrowheads="1"/>
              </p:cNvSpPr>
              <p:nvPr/>
            </p:nvSpPr>
            <p:spPr bwMode="hidden">
              <a:xfrm>
                <a:off x="0" y="0"/>
                <a:ext cx="768" cy="576"/>
              </a:xfrm>
              <a:prstGeom prst="ellipse">
                <a:avLst/>
              </a:prstGeom>
              <a:gradFill rotWithShape="0">
                <a:gsLst>
                  <a:gs pos="0">
                    <a:schemeClr val="bg1"/>
                  </a:gs>
                  <a:gs pos="100000">
                    <a:srgbClr val="00FF00"/>
                  </a:gs>
                </a:gsLst>
                <a:path path="shape">
                  <a:fillToRect l="50000" t="50000" r="50000" b="50000"/>
                </a:path>
              </a:gradFill>
              <a:ln w="9525">
                <a:noFill/>
                <a:round/>
                <a:headEnd/>
                <a:tailEnd/>
              </a:ln>
              <a:effectLst/>
            </p:spPr>
            <p:txBody>
              <a:bodyPr wrap="none" anchor="ctr"/>
              <a:lstStyle/>
              <a:p>
                <a:endParaRPr lang="en-US"/>
              </a:p>
            </p:txBody>
          </p:sp>
          <p:sp>
            <p:nvSpPr>
              <p:cNvPr id="21023" name="Oval 280"/>
              <p:cNvSpPr>
                <a:spLocks noChangeArrowheads="1"/>
              </p:cNvSpPr>
              <p:nvPr/>
            </p:nvSpPr>
            <p:spPr bwMode="hidden">
              <a:xfrm>
                <a:off x="276" y="252"/>
                <a:ext cx="185" cy="108"/>
              </a:xfrm>
              <a:prstGeom prst="ellipse">
                <a:avLst/>
              </a:prstGeom>
              <a:gradFill rotWithShape="0">
                <a:gsLst>
                  <a:gs pos="0">
                    <a:schemeClr val="accent1"/>
                  </a:gs>
                  <a:gs pos="100000">
                    <a:schemeClr val="bg2"/>
                  </a:gs>
                </a:gsLst>
                <a:path path="shape">
                  <a:fillToRect l="50000" t="50000" r="50000" b="50000"/>
                </a:path>
              </a:gradFill>
              <a:ln w="9525">
                <a:noFill/>
                <a:round/>
                <a:headEnd/>
                <a:tailEnd/>
              </a:ln>
              <a:effectLst/>
            </p:spPr>
            <p:txBody>
              <a:bodyPr wrap="none" anchor="ctr"/>
              <a:lstStyle/>
              <a:p>
                <a:endParaRPr lang="en-US"/>
              </a:p>
            </p:txBody>
          </p:sp>
        </p:grpSp>
        <p:grpSp>
          <p:nvGrpSpPr>
            <p:cNvPr id="20793" name="Group 281"/>
            <p:cNvGrpSpPr>
              <a:grpSpLocks/>
            </p:cNvGrpSpPr>
            <p:nvPr/>
          </p:nvGrpSpPr>
          <p:grpSpPr bwMode="auto">
            <a:xfrm>
              <a:off x="3134" y="0"/>
              <a:ext cx="768" cy="576"/>
              <a:chOff x="0" y="0"/>
              <a:chExt cx="768" cy="576"/>
            </a:xfrm>
          </p:grpSpPr>
          <p:sp>
            <p:nvSpPr>
              <p:cNvPr id="21020" name="Oval 282"/>
              <p:cNvSpPr>
                <a:spLocks noChangeArrowheads="1"/>
              </p:cNvSpPr>
              <p:nvPr/>
            </p:nvSpPr>
            <p:spPr bwMode="hidden">
              <a:xfrm>
                <a:off x="0" y="0"/>
                <a:ext cx="768" cy="576"/>
              </a:xfrm>
              <a:prstGeom prst="ellipse">
                <a:avLst/>
              </a:prstGeom>
              <a:gradFill rotWithShape="0">
                <a:gsLst>
                  <a:gs pos="0">
                    <a:schemeClr val="bg1"/>
                  </a:gs>
                  <a:gs pos="100000">
                    <a:srgbClr val="0000FF"/>
                  </a:gs>
                </a:gsLst>
                <a:path path="shape">
                  <a:fillToRect l="50000" t="50000" r="50000" b="50000"/>
                </a:path>
              </a:gradFill>
              <a:ln w="9525">
                <a:noFill/>
                <a:round/>
                <a:headEnd/>
                <a:tailEnd/>
              </a:ln>
              <a:effectLst/>
            </p:spPr>
            <p:txBody>
              <a:bodyPr wrap="none" anchor="ctr"/>
              <a:lstStyle/>
              <a:p>
                <a:endParaRPr lang="en-US"/>
              </a:p>
            </p:txBody>
          </p:sp>
          <p:sp>
            <p:nvSpPr>
              <p:cNvPr id="21021" name="Oval 283"/>
              <p:cNvSpPr>
                <a:spLocks noChangeArrowheads="1"/>
              </p:cNvSpPr>
              <p:nvPr/>
            </p:nvSpPr>
            <p:spPr bwMode="hidden">
              <a:xfrm>
                <a:off x="276" y="252"/>
                <a:ext cx="185" cy="108"/>
              </a:xfrm>
              <a:prstGeom prst="ellipse">
                <a:avLst/>
              </a:prstGeom>
              <a:gradFill rotWithShape="0">
                <a:gsLst>
                  <a:gs pos="0">
                    <a:schemeClr val="accent1"/>
                  </a:gs>
                  <a:gs pos="100000">
                    <a:schemeClr val="bg2"/>
                  </a:gs>
                </a:gsLst>
                <a:path path="shape">
                  <a:fillToRect l="50000" t="50000" r="50000" b="50000"/>
                </a:path>
              </a:gradFill>
              <a:ln w="9525">
                <a:noFill/>
                <a:round/>
                <a:headEnd/>
                <a:tailEnd/>
              </a:ln>
              <a:effectLst/>
            </p:spPr>
            <p:txBody>
              <a:bodyPr wrap="none" anchor="ctr"/>
              <a:lstStyle/>
              <a:p>
                <a:endParaRPr lang="en-US"/>
              </a:p>
            </p:txBody>
          </p:sp>
        </p:grpSp>
        <p:grpSp>
          <p:nvGrpSpPr>
            <p:cNvPr id="20794" name="Group 284"/>
            <p:cNvGrpSpPr>
              <a:grpSpLocks/>
            </p:cNvGrpSpPr>
            <p:nvPr/>
          </p:nvGrpSpPr>
          <p:grpSpPr bwMode="auto">
            <a:xfrm>
              <a:off x="3115" y="0"/>
              <a:ext cx="2170" cy="1702"/>
              <a:chOff x="3115" y="0"/>
              <a:chExt cx="2170" cy="1702"/>
            </a:xfrm>
          </p:grpSpPr>
          <p:grpSp>
            <p:nvGrpSpPr>
              <p:cNvPr id="20795" name="Group 285"/>
              <p:cNvGrpSpPr>
                <a:grpSpLocks/>
              </p:cNvGrpSpPr>
              <p:nvPr/>
            </p:nvGrpSpPr>
            <p:grpSpPr bwMode="auto">
              <a:xfrm>
                <a:off x="3640" y="308"/>
                <a:ext cx="1145" cy="844"/>
                <a:chOff x="1265" y="814"/>
                <a:chExt cx="2919" cy="2151"/>
              </a:xfrm>
            </p:grpSpPr>
            <p:sp>
              <p:nvSpPr>
                <p:cNvPr id="21018" name="Oval 286"/>
                <p:cNvSpPr>
                  <a:spLocks noChangeArrowheads="1"/>
                </p:cNvSpPr>
                <p:nvPr/>
              </p:nvSpPr>
              <p:spPr bwMode="hidden">
                <a:xfrm>
                  <a:off x="1265" y="814"/>
                  <a:ext cx="2919" cy="2151"/>
                </a:xfrm>
                <a:prstGeom prst="ellipse">
                  <a:avLst/>
                </a:prstGeom>
                <a:gradFill rotWithShape="0">
                  <a:gsLst>
                    <a:gs pos="0">
                      <a:schemeClr val="bg2"/>
                    </a:gs>
                    <a:gs pos="100000">
                      <a:schemeClr val="bg1"/>
                    </a:gs>
                  </a:gsLst>
                  <a:path path="shape">
                    <a:fillToRect l="50000" t="50000" r="50000" b="50000"/>
                  </a:path>
                </a:gradFill>
                <a:ln w="9525">
                  <a:noFill/>
                  <a:round/>
                  <a:headEnd/>
                  <a:tailEnd/>
                </a:ln>
                <a:effectLst/>
              </p:spPr>
              <p:txBody>
                <a:bodyPr wrap="none" anchor="ctr"/>
                <a:lstStyle/>
                <a:p>
                  <a:endParaRPr lang="en-US"/>
                </a:p>
              </p:txBody>
            </p:sp>
            <p:sp>
              <p:nvSpPr>
                <p:cNvPr id="21019" name="Oval 287"/>
                <p:cNvSpPr>
                  <a:spLocks noChangeArrowheads="1"/>
                </p:cNvSpPr>
                <p:nvPr/>
              </p:nvSpPr>
              <p:spPr bwMode="hidden">
                <a:xfrm>
                  <a:off x="2380" y="1601"/>
                  <a:ext cx="579" cy="406"/>
                </a:xfrm>
                <a:prstGeom prst="ellipse">
                  <a:avLst/>
                </a:prstGeom>
                <a:gradFill rotWithShape="0">
                  <a:gsLst>
                    <a:gs pos="0">
                      <a:schemeClr val="accent2"/>
                    </a:gs>
                    <a:gs pos="100000">
                      <a:schemeClr val="bg2"/>
                    </a:gs>
                  </a:gsLst>
                  <a:path path="shape">
                    <a:fillToRect l="50000" t="50000" r="50000" b="50000"/>
                  </a:path>
                </a:gradFill>
                <a:ln w="9525">
                  <a:noFill/>
                  <a:round/>
                  <a:headEnd/>
                  <a:tailEnd/>
                </a:ln>
                <a:effectLst/>
              </p:spPr>
              <p:txBody>
                <a:bodyPr wrap="none" anchor="ctr"/>
                <a:lstStyle/>
                <a:p>
                  <a:endParaRPr lang="en-US"/>
                </a:p>
              </p:txBody>
            </p:sp>
          </p:grpSp>
          <p:grpSp>
            <p:nvGrpSpPr>
              <p:cNvPr id="20796" name="Group 288"/>
              <p:cNvGrpSpPr>
                <a:grpSpLocks/>
              </p:cNvGrpSpPr>
              <p:nvPr/>
            </p:nvGrpSpPr>
            <p:grpSpPr bwMode="auto">
              <a:xfrm>
                <a:off x="3115" y="0"/>
                <a:ext cx="2145" cy="1702"/>
                <a:chOff x="3115" y="0"/>
                <a:chExt cx="2145" cy="1702"/>
              </a:xfrm>
            </p:grpSpPr>
            <p:grpSp>
              <p:nvGrpSpPr>
                <p:cNvPr id="20797" name="Group 289"/>
                <p:cNvGrpSpPr>
                  <a:grpSpLocks/>
                </p:cNvGrpSpPr>
                <p:nvPr/>
              </p:nvGrpSpPr>
              <p:grpSpPr bwMode="auto">
                <a:xfrm>
                  <a:off x="4505" y="589"/>
                  <a:ext cx="493" cy="912"/>
                  <a:chOff x="3471" y="1530"/>
                  <a:chExt cx="1258" cy="2327"/>
                </a:xfrm>
              </p:grpSpPr>
              <p:sp>
                <p:nvSpPr>
                  <p:cNvPr id="21016" name="Freeform 290"/>
                  <p:cNvSpPr>
                    <a:spLocks/>
                  </p:cNvSpPr>
                  <p:nvPr/>
                </p:nvSpPr>
                <p:spPr bwMode="hidden">
                  <a:xfrm rot="2711884">
                    <a:off x="2765" y="2236"/>
                    <a:ext cx="1724" cy="312"/>
                  </a:xfrm>
                  <a:custGeom>
                    <a:avLst/>
                    <a:gdLst>
                      <a:gd name="T0" fmla="*/ 0 w 2736"/>
                      <a:gd name="T1" fmla="*/ 193 h 504"/>
                      <a:gd name="T2" fmla="*/ 343 w 2736"/>
                      <a:gd name="T3" fmla="*/ 64 h 504"/>
                      <a:gd name="T4" fmla="*/ 705 w 2736"/>
                      <a:gd name="T5" fmla="*/ 9 h 504"/>
                      <a:gd name="T6" fmla="*/ 1086 w 2736"/>
                      <a:gd name="T7" fmla="*/ 9 h 504"/>
                      <a:gd name="T8" fmla="*/ 1080 w 2736"/>
                      <a:gd name="T9" fmla="*/ 40 h 504"/>
                      <a:gd name="T10" fmla="*/ 701 w 2736"/>
                      <a:gd name="T11" fmla="*/ 40 h 504"/>
                      <a:gd name="T12" fmla="*/ 260 w 2736"/>
                      <a:gd name="T13" fmla="*/ 112 h 504"/>
                      <a:gd name="T14" fmla="*/ 0 w 2736"/>
                      <a:gd name="T15" fmla="*/ 193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p>
                    <a:endParaRPr lang="en-US"/>
                  </a:p>
                </p:txBody>
              </p:sp>
              <p:sp>
                <p:nvSpPr>
                  <p:cNvPr id="21017" name="Freeform 291"/>
                  <p:cNvSpPr>
                    <a:spLocks/>
                  </p:cNvSpPr>
                  <p:nvPr/>
                </p:nvSpPr>
                <p:spPr bwMode="hidden">
                  <a:xfrm rot="2711884">
                    <a:off x="4021" y="3150"/>
                    <a:ext cx="925" cy="490"/>
                  </a:xfrm>
                  <a:custGeom>
                    <a:avLst/>
                    <a:gdLst>
                      <a:gd name="T0" fmla="*/ 2 w 1769"/>
                      <a:gd name="T1" fmla="*/ 3 h 791"/>
                      <a:gd name="T2" fmla="*/ 133 w 1769"/>
                      <a:gd name="T3" fmla="*/ 22 h 791"/>
                      <a:gd name="T4" fmla="*/ 316 w 1769"/>
                      <a:gd name="T5" fmla="*/ 77 h 791"/>
                      <a:gd name="T6" fmla="*/ 440 w 1769"/>
                      <a:gd name="T7" fmla="*/ 166 h 791"/>
                      <a:gd name="T8" fmla="*/ 480 w 1769"/>
                      <a:gd name="T9" fmla="*/ 234 h 791"/>
                      <a:gd name="T10" fmla="*/ 462 w 1769"/>
                      <a:gd name="T11" fmla="*/ 302 h 791"/>
                      <a:gd name="T12" fmla="*/ 435 w 1769"/>
                      <a:gd name="T13" fmla="*/ 243 h 791"/>
                      <a:gd name="T14" fmla="*/ 380 w 1769"/>
                      <a:gd name="T15" fmla="*/ 174 h 791"/>
                      <a:gd name="T16" fmla="*/ 303 w 1769"/>
                      <a:gd name="T17" fmla="*/ 113 h 791"/>
                      <a:gd name="T18" fmla="*/ 159 w 1769"/>
                      <a:gd name="T19" fmla="*/ 58 h 791"/>
                      <a:gd name="T20" fmla="*/ 0 w 1769"/>
                      <a:gd name="T21" fmla="*/ 29 h 791"/>
                      <a:gd name="T22" fmla="*/ 2 w 1769"/>
                      <a:gd name="T23" fmla="*/ 3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endParaRPr lang="en-US"/>
                  </a:p>
                </p:txBody>
              </p:sp>
            </p:grpSp>
            <p:grpSp>
              <p:nvGrpSpPr>
                <p:cNvPr id="20798" name="Group 292"/>
                <p:cNvGrpSpPr>
                  <a:grpSpLocks/>
                </p:cNvGrpSpPr>
                <p:nvPr/>
              </p:nvGrpSpPr>
              <p:grpSpPr bwMode="auto">
                <a:xfrm>
                  <a:off x="4267" y="781"/>
                  <a:ext cx="966" cy="522"/>
                  <a:chOff x="2864" y="2019"/>
                  <a:chExt cx="2463" cy="1332"/>
                </a:xfrm>
              </p:grpSpPr>
              <p:sp>
                <p:nvSpPr>
                  <p:cNvPr id="21014" name="Freeform 293"/>
                  <p:cNvSpPr>
                    <a:spLocks/>
                  </p:cNvSpPr>
                  <p:nvPr/>
                </p:nvSpPr>
                <p:spPr bwMode="hidden">
                  <a:xfrm rot="2104081">
                    <a:off x="2864" y="2019"/>
                    <a:ext cx="1814" cy="347"/>
                  </a:xfrm>
                  <a:custGeom>
                    <a:avLst/>
                    <a:gdLst>
                      <a:gd name="T0" fmla="*/ 0 w 2736"/>
                      <a:gd name="T1" fmla="*/ 239 h 504"/>
                      <a:gd name="T2" fmla="*/ 380 w 2736"/>
                      <a:gd name="T3" fmla="*/ 80 h 504"/>
                      <a:gd name="T4" fmla="*/ 781 w 2736"/>
                      <a:gd name="T5" fmla="*/ 12 h 504"/>
                      <a:gd name="T6" fmla="*/ 1203 w 2736"/>
                      <a:gd name="T7" fmla="*/ 12 h 504"/>
                      <a:gd name="T8" fmla="*/ 1195 w 2736"/>
                      <a:gd name="T9" fmla="*/ 49 h 504"/>
                      <a:gd name="T10" fmla="*/ 776 w 2736"/>
                      <a:gd name="T11" fmla="*/ 49 h 504"/>
                      <a:gd name="T12" fmla="*/ 288 w 2736"/>
                      <a:gd name="T13" fmla="*/ 138 h 504"/>
                      <a:gd name="T14" fmla="*/ 0 w 2736"/>
                      <a:gd name="T15" fmla="*/ 239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21015" name="Freeform 294"/>
                  <p:cNvSpPr>
                    <a:spLocks/>
                  </p:cNvSpPr>
                  <p:nvPr/>
                </p:nvSpPr>
                <p:spPr bwMode="hidden">
                  <a:xfrm rot="2104081">
                    <a:off x="4353" y="2806"/>
                    <a:ext cx="974" cy="545"/>
                  </a:xfrm>
                  <a:custGeom>
                    <a:avLst/>
                    <a:gdLst>
                      <a:gd name="T0" fmla="*/ 2 w 1769"/>
                      <a:gd name="T1" fmla="*/ 4 h 791"/>
                      <a:gd name="T2" fmla="*/ 147 w 1769"/>
                      <a:gd name="T3" fmla="*/ 27 h 791"/>
                      <a:gd name="T4" fmla="*/ 351 w 1769"/>
                      <a:gd name="T5" fmla="*/ 95 h 791"/>
                      <a:gd name="T6" fmla="*/ 488 w 1769"/>
                      <a:gd name="T7" fmla="*/ 205 h 791"/>
                      <a:gd name="T8" fmla="*/ 532 w 1769"/>
                      <a:gd name="T9" fmla="*/ 289 h 791"/>
                      <a:gd name="T10" fmla="*/ 512 w 1769"/>
                      <a:gd name="T11" fmla="*/ 373 h 791"/>
                      <a:gd name="T12" fmla="*/ 482 w 1769"/>
                      <a:gd name="T13" fmla="*/ 300 h 791"/>
                      <a:gd name="T14" fmla="*/ 421 w 1769"/>
                      <a:gd name="T15" fmla="*/ 216 h 791"/>
                      <a:gd name="T16" fmla="*/ 336 w 1769"/>
                      <a:gd name="T17" fmla="*/ 141 h 791"/>
                      <a:gd name="T18" fmla="*/ 176 w 1769"/>
                      <a:gd name="T19" fmla="*/ 72 h 791"/>
                      <a:gd name="T20" fmla="*/ 0 w 1769"/>
                      <a:gd name="T21" fmla="*/ 36 h 791"/>
                      <a:gd name="T22" fmla="*/ 2 w 1769"/>
                      <a:gd name="T23" fmla="*/ 4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en-US"/>
                  </a:p>
                </p:txBody>
              </p:sp>
            </p:grpSp>
            <p:grpSp>
              <p:nvGrpSpPr>
                <p:cNvPr id="20799" name="Group 295"/>
                <p:cNvGrpSpPr>
                  <a:grpSpLocks/>
                </p:cNvGrpSpPr>
                <p:nvPr/>
              </p:nvGrpSpPr>
              <p:grpSpPr bwMode="auto">
                <a:xfrm>
                  <a:off x="4280" y="707"/>
                  <a:ext cx="971" cy="417"/>
                  <a:chOff x="2897" y="1832"/>
                  <a:chExt cx="2477" cy="1064"/>
                </a:xfrm>
              </p:grpSpPr>
              <p:sp>
                <p:nvSpPr>
                  <p:cNvPr id="21012" name="Freeform 296"/>
                  <p:cNvSpPr>
                    <a:spLocks/>
                  </p:cNvSpPr>
                  <p:nvPr/>
                </p:nvSpPr>
                <p:spPr bwMode="hidden">
                  <a:xfrm rot="1582915">
                    <a:off x="2897" y="1832"/>
                    <a:ext cx="1736" cy="304"/>
                  </a:xfrm>
                  <a:custGeom>
                    <a:avLst/>
                    <a:gdLst>
                      <a:gd name="T0" fmla="*/ 0 w 2736"/>
                      <a:gd name="T1" fmla="*/ 183 h 504"/>
                      <a:gd name="T2" fmla="*/ 348 w 2736"/>
                      <a:gd name="T3" fmla="*/ 61 h 504"/>
                      <a:gd name="T4" fmla="*/ 715 w 2736"/>
                      <a:gd name="T5" fmla="*/ 8 h 504"/>
                      <a:gd name="T6" fmla="*/ 1101 w 2736"/>
                      <a:gd name="T7" fmla="*/ 8 h 504"/>
                      <a:gd name="T8" fmla="*/ 1095 w 2736"/>
                      <a:gd name="T9" fmla="*/ 37 h 504"/>
                      <a:gd name="T10" fmla="*/ 710 w 2736"/>
                      <a:gd name="T11" fmla="*/ 37 h 504"/>
                      <a:gd name="T12" fmla="*/ 263 w 2736"/>
                      <a:gd name="T13" fmla="*/ 106 h 504"/>
                      <a:gd name="T14" fmla="*/ 0 w 2736"/>
                      <a:gd name="T15" fmla="*/ 183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21013" name="Freeform 297"/>
                  <p:cNvSpPr>
                    <a:spLocks/>
                  </p:cNvSpPr>
                  <p:nvPr/>
                </p:nvSpPr>
                <p:spPr bwMode="hidden">
                  <a:xfrm rot="1582915">
                    <a:off x="4442" y="2420"/>
                    <a:ext cx="932" cy="476"/>
                  </a:xfrm>
                  <a:custGeom>
                    <a:avLst/>
                    <a:gdLst>
                      <a:gd name="T0" fmla="*/ 2 w 1769"/>
                      <a:gd name="T1" fmla="*/ 3 h 791"/>
                      <a:gd name="T2" fmla="*/ 135 w 1769"/>
                      <a:gd name="T3" fmla="*/ 20 h 791"/>
                      <a:gd name="T4" fmla="*/ 321 w 1769"/>
                      <a:gd name="T5" fmla="*/ 72 h 791"/>
                      <a:gd name="T6" fmla="*/ 447 w 1769"/>
                      <a:gd name="T7" fmla="*/ 156 h 791"/>
                      <a:gd name="T8" fmla="*/ 487 w 1769"/>
                      <a:gd name="T9" fmla="*/ 220 h 791"/>
                      <a:gd name="T10" fmla="*/ 469 w 1769"/>
                      <a:gd name="T11" fmla="*/ 285 h 791"/>
                      <a:gd name="T12" fmla="*/ 441 w 1769"/>
                      <a:gd name="T13" fmla="*/ 229 h 791"/>
                      <a:gd name="T14" fmla="*/ 386 w 1769"/>
                      <a:gd name="T15" fmla="*/ 164 h 791"/>
                      <a:gd name="T16" fmla="*/ 308 w 1769"/>
                      <a:gd name="T17" fmla="*/ 107 h 791"/>
                      <a:gd name="T18" fmla="*/ 161 w 1769"/>
                      <a:gd name="T19" fmla="*/ 55 h 791"/>
                      <a:gd name="T20" fmla="*/ 0 w 1769"/>
                      <a:gd name="T21" fmla="*/ 28 h 791"/>
                      <a:gd name="T22" fmla="*/ 2 w 1769"/>
                      <a:gd name="T23" fmla="*/ 3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en-US"/>
                  </a:p>
                </p:txBody>
              </p:sp>
            </p:grpSp>
            <p:grpSp>
              <p:nvGrpSpPr>
                <p:cNvPr id="20800" name="Group 298"/>
                <p:cNvGrpSpPr>
                  <a:grpSpLocks/>
                </p:cNvGrpSpPr>
                <p:nvPr/>
              </p:nvGrpSpPr>
              <p:grpSpPr bwMode="auto">
                <a:xfrm>
                  <a:off x="4291" y="630"/>
                  <a:ext cx="969" cy="364"/>
                  <a:chOff x="2924" y="1636"/>
                  <a:chExt cx="2472" cy="927"/>
                </a:xfrm>
              </p:grpSpPr>
              <p:sp>
                <p:nvSpPr>
                  <p:cNvPr id="21010" name="Freeform 299"/>
                  <p:cNvSpPr>
                    <a:spLocks/>
                  </p:cNvSpPr>
                  <p:nvPr/>
                </p:nvSpPr>
                <p:spPr bwMode="hidden">
                  <a:xfrm rot="1080363">
                    <a:off x="2924" y="1636"/>
                    <a:ext cx="1677" cy="335"/>
                  </a:xfrm>
                  <a:custGeom>
                    <a:avLst/>
                    <a:gdLst>
                      <a:gd name="T0" fmla="*/ 0 w 2736"/>
                      <a:gd name="T1" fmla="*/ 223 h 504"/>
                      <a:gd name="T2" fmla="*/ 325 w 2736"/>
                      <a:gd name="T3" fmla="*/ 74 h 504"/>
                      <a:gd name="T4" fmla="*/ 667 w 2736"/>
                      <a:gd name="T5" fmla="*/ 11 h 504"/>
                      <a:gd name="T6" fmla="*/ 1028 w 2736"/>
                      <a:gd name="T7" fmla="*/ 11 h 504"/>
                      <a:gd name="T8" fmla="*/ 1022 w 2736"/>
                      <a:gd name="T9" fmla="*/ 45 h 504"/>
                      <a:gd name="T10" fmla="*/ 663 w 2736"/>
                      <a:gd name="T11" fmla="*/ 45 h 504"/>
                      <a:gd name="T12" fmla="*/ 246 w 2736"/>
                      <a:gd name="T13" fmla="*/ 129 h 504"/>
                      <a:gd name="T14" fmla="*/ 0 w 2736"/>
                      <a:gd name="T15" fmla="*/ 223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21011" name="Freeform 300"/>
                  <p:cNvSpPr>
                    <a:spLocks/>
                  </p:cNvSpPr>
                  <p:nvPr/>
                </p:nvSpPr>
                <p:spPr bwMode="hidden">
                  <a:xfrm rot="1080363">
                    <a:off x="4495" y="2037"/>
                    <a:ext cx="901" cy="526"/>
                  </a:xfrm>
                  <a:custGeom>
                    <a:avLst/>
                    <a:gdLst>
                      <a:gd name="T0" fmla="*/ 2 w 1769"/>
                      <a:gd name="T1" fmla="*/ 3 h 791"/>
                      <a:gd name="T2" fmla="*/ 126 w 1769"/>
                      <a:gd name="T3" fmla="*/ 25 h 791"/>
                      <a:gd name="T4" fmla="*/ 300 w 1769"/>
                      <a:gd name="T5" fmla="*/ 88 h 791"/>
                      <a:gd name="T6" fmla="*/ 418 w 1769"/>
                      <a:gd name="T7" fmla="*/ 191 h 791"/>
                      <a:gd name="T8" fmla="*/ 455 w 1769"/>
                      <a:gd name="T9" fmla="*/ 269 h 791"/>
                      <a:gd name="T10" fmla="*/ 438 w 1769"/>
                      <a:gd name="T11" fmla="*/ 348 h 791"/>
                      <a:gd name="T12" fmla="*/ 412 w 1769"/>
                      <a:gd name="T13" fmla="*/ 279 h 791"/>
                      <a:gd name="T14" fmla="*/ 360 w 1769"/>
                      <a:gd name="T15" fmla="*/ 201 h 791"/>
                      <a:gd name="T16" fmla="*/ 288 w 1769"/>
                      <a:gd name="T17" fmla="*/ 131 h 791"/>
                      <a:gd name="T18" fmla="*/ 151 w 1769"/>
                      <a:gd name="T19" fmla="*/ 67 h 791"/>
                      <a:gd name="T20" fmla="*/ 0 w 1769"/>
                      <a:gd name="T21" fmla="*/ 34 h 791"/>
                      <a:gd name="T22" fmla="*/ 2 w 1769"/>
                      <a:gd name="T23" fmla="*/ 3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en-US"/>
                  </a:p>
                </p:txBody>
              </p:sp>
            </p:grpSp>
            <p:grpSp>
              <p:nvGrpSpPr>
                <p:cNvPr id="20801" name="Group 301"/>
                <p:cNvGrpSpPr>
                  <a:grpSpLocks/>
                </p:cNvGrpSpPr>
                <p:nvPr/>
              </p:nvGrpSpPr>
              <p:grpSpPr bwMode="auto">
                <a:xfrm>
                  <a:off x="4304" y="543"/>
                  <a:ext cx="918" cy="258"/>
                  <a:chOff x="2958" y="1414"/>
                  <a:chExt cx="2342" cy="657"/>
                </a:xfrm>
              </p:grpSpPr>
              <p:sp>
                <p:nvSpPr>
                  <p:cNvPr id="21008" name="Freeform 302"/>
                  <p:cNvSpPr>
                    <a:spLocks/>
                  </p:cNvSpPr>
                  <p:nvPr/>
                </p:nvSpPr>
                <p:spPr bwMode="hidden">
                  <a:xfrm rot="463793">
                    <a:off x="2958" y="1414"/>
                    <a:ext cx="1545" cy="312"/>
                  </a:xfrm>
                  <a:custGeom>
                    <a:avLst/>
                    <a:gdLst>
                      <a:gd name="T0" fmla="*/ 0 w 2736"/>
                      <a:gd name="T1" fmla="*/ 193 h 504"/>
                      <a:gd name="T2" fmla="*/ 276 w 2736"/>
                      <a:gd name="T3" fmla="*/ 64 h 504"/>
                      <a:gd name="T4" fmla="*/ 566 w 2736"/>
                      <a:gd name="T5" fmla="*/ 9 h 504"/>
                      <a:gd name="T6" fmla="*/ 872 w 2736"/>
                      <a:gd name="T7" fmla="*/ 9 h 504"/>
                      <a:gd name="T8" fmla="*/ 867 w 2736"/>
                      <a:gd name="T9" fmla="*/ 40 h 504"/>
                      <a:gd name="T10" fmla="*/ 562 w 2736"/>
                      <a:gd name="T11" fmla="*/ 40 h 504"/>
                      <a:gd name="T12" fmla="*/ 208 w 2736"/>
                      <a:gd name="T13" fmla="*/ 112 h 504"/>
                      <a:gd name="T14" fmla="*/ 0 w 2736"/>
                      <a:gd name="T15" fmla="*/ 193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21009" name="Freeform 303"/>
                  <p:cNvSpPr>
                    <a:spLocks/>
                  </p:cNvSpPr>
                  <p:nvPr/>
                </p:nvSpPr>
                <p:spPr bwMode="hidden">
                  <a:xfrm rot="463793">
                    <a:off x="4470" y="1582"/>
                    <a:ext cx="830" cy="489"/>
                  </a:xfrm>
                  <a:custGeom>
                    <a:avLst/>
                    <a:gdLst>
                      <a:gd name="T0" fmla="*/ 1 w 1769"/>
                      <a:gd name="T1" fmla="*/ 3 h 791"/>
                      <a:gd name="T2" fmla="*/ 107 w 1769"/>
                      <a:gd name="T3" fmla="*/ 22 h 791"/>
                      <a:gd name="T4" fmla="*/ 255 w 1769"/>
                      <a:gd name="T5" fmla="*/ 77 h 791"/>
                      <a:gd name="T6" fmla="*/ 355 w 1769"/>
                      <a:gd name="T7" fmla="*/ 165 h 791"/>
                      <a:gd name="T8" fmla="*/ 387 w 1769"/>
                      <a:gd name="T9" fmla="*/ 232 h 791"/>
                      <a:gd name="T10" fmla="*/ 372 w 1769"/>
                      <a:gd name="T11" fmla="*/ 301 h 791"/>
                      <a:gd name="T12" fmla="*/ 350 w 1769"/>
                      <a:gd name="T13" fmla="*/ 242 h 791"/>
                      <a:gd name="T14" fmla="*/ 306 w 1769"/>
                      <a:gd name="T15" fmla="*/ 174 h 791"/>
                      <a:gd name="T16" fmla="*/ 244 w 1769"/>
                      <a:gd name="T17" fmla="*/ 113 h 791"/>
                      <a:gd name="T18" fmla="*/ 128 w 1769"/>
                      <a:gd name="T19" fmla="*/ 58 h 791"/>
                      <a:gd name="T20" fmla="*/ 0 w 1769"/>
                      <a:gd name="T21" fmla="*/ 29 h 791"/>
                      <a:gd name="T22" fmla="*/ 1 w 1769"/>
                      <a:gd name="T23" fmla="*/ 3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en-US"/>
                  </a:p>
                </p:txBody>
              </p:sp>
            </p:grpSp>
            <p:grpSp>
              <p:nvGrpSpPr>
                <p:cNvPr id="20802" name="Group 304"/>
                <p:cNvGrpSpPr>
                  <a:grpSpLocks/>
                </p:cNvGrpSpPr>
                <p:nvPr/>
              </p:nvGrpSpPr>
              <p:grpSpPr bwMode="auto">
                <a:xfrm>
                  <a:off x="4314" y="487"/>
                  <a:ext cx="843" cy="134"/>
                  <a:chOff x="2983" y="1269"/>
                  <a:chExt cx="2150" cy="343"/>
                </a:xfrm>
              </p:grpSpPr>
              <p:sp>
                <p:nvSpPr>
                  <p:cNvPr id="21006" name="Freeform 305"/>
                  <p:cNvSpPr>
                    <a:spLocks/>
                  </p:cNvSpPr>
                  <p:nvPr/>
                </p:nvSpPr>
                <p:spPr bwMode="hidden">
                  <a:xfrm rot="-84182">
                    <a:off x="2983" y="1289"/>
                    <a:ext cx="1404" cy="219"/>
                  </a:xfrm>
                  <a:custGeom>
                    <a:avLst/>
                    <a:gdLst>
                      <a:gd name="T0" fmla="*/ 0 w 2736"/>
                      <a:gd name="T1" fmla="*/ 95 h 504"/>
                      <a:gd name="T2" fmla="*/ 227 w 2736"/>
                      <a:gd name="T3" fmla="*/ 32 h 504"/>
                      <a:gd name="T4" fmla="*/ 467 w 2736"/>
                      <a:gd name="T5" fmla="*/ 4 h 504"/>
                      <a:gd name="T6" fmla="*/ 720 w 2736"/>
                      <a:gd name="T7" fmla="*/ 4 h 504"/>
                      <a:gd name="T8" fmla="*/ 716 w 2736"/>
                      <a:gd name="T9" fmla="*/ 20 h 504"/>
                      <a:gd name="T10" fmla="*/ 464 w 2736"/>
                      <a:gd name="T11" fmla="*/ 20 h 504"/>
                      <a:gd name="T12" fmla="*/ 172 w 2736"/>
                      <a:gd name="T13" fmla="*/ 55 h 504"/>
                      <a:gd name="T14" fmla="*/ 0 w 2736"/>
                      <a:gd name="T15" fmla="*/ 95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21007" name="Freeform 306"/>
                  <p:cNvSpPr>
                    <a:spLocks/>
                  </p:cNvSpPr>
                  <p:nvPr/>
                </p:nvSpPr>
                <p:spPr bwMode="hidden">
                  <a:xfrm rot="-84182">
                    <a:off x="4379" y="1269"/>
                    <a:ext cx="754" cy="343"/>
                  </a:xfrm>
                  <a:custGeom>
                    <a:avLst/>
                    <a:gdLst>
                      <a:gd name="T0" fmla="*/ 1 w 1769"/>
                      <a:gd name="T1" fmla="*/ 1 h 791"/>
                      <a:gd name="T2" fmla="*/ 88 w 1769"/>
                      <a:gd name="T3" fmla="*/ 10 h 791"/>
                      <a:gd name="T4" fmla="*/ 210 w 1769"/>
                      <a:gd name="T5" fmla="*/ 38 h 791"/>
                      <a:gd name="T6" fmla="*/ 293 w 1769"/>
                      <a:gd name="T7" fmla="*/ 81 h 791"/>
                      <a:gd name="T8" fmla="*/ 319 w 1769"/>
                      <a:gd name="T9" fmla="*/ 114 h 791"/>
                      <a:gd name="T10" fmla="*/ 307 w 1769"/>
                      <a:gd name="T11" fmla="*/ 148 h 791"/>
                      <a:gd name="T12" fmla="*/ 289 w 1769"/>
                      <a:gd name="T13" fmla="*/ 119 h 791"/>
                      <a:gd name="T14" fmla="*/ 252 w 1769"/>
                      <a:gd name="T15" fmla="*/ 85 h 791"/>
                      <a:gd name="T16" fmla="*/ 202 w 1769"/>
                      <a:gd name="T17" fmla="*/ 56 h 791"/>
                      <a:gd name="T18" fmla="*/ 106 w 1769"/>
                      <a:gd name="T19" fmla="*/ 29 h 791"/>
                      <a:gd name="T20" fmla="*/ 0 w 1769"/>
                      <a:gd name="T21" fmla="*/ 14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en-US"/>
                  </a:p>
                </p:txBody>
              </p:sp>
            </p:grpSp>
            <p:grpSp>
              <p:nvGrpSpPr>
                <p:cNvPr id="20803" name="Group 307"/>
                <p:cNvGrpSpPr>
                  <a:grpSpLocks/>
                </p:cNvGrpSpPr>
                <p:nvPr/>
              </p:nvGrpSpPr>
              <p:grpSpPr bwMode="auto">
                <a:xfrm>
                  <a:off x="4296" y="349"/>
                  <a:ext cx="737" cy="167"/>
                  <a:chOff x="2938" y="917"/>
                  <a:chExt cx="1879" cy="427"/>
                </a:xfrm>
              </p:grpSpPr>
              <p:sp>
                <p:nvSpPr>
                  <p:cNvPr id="21004" name="Freeform 308"/>
                  <p:cNvSpPr>
                    <a:spLocks/>
                  </p:cNvSpPr>
                  <p:nvPr/>
                </p:nvSpPr>
                <p:spPr bwMode="hidden">
                  <a:xfrm rot="-802576">
                    <a:off x="2938" y="1129"/>
                    <a:ext cx="1233" cy="215"/>
                  </a:xfrm>
                  <a:custGeom>
                    <a:avLst/>
                    <a:gdLst>
                      <a:gd name="T0" fmla="*/ 0 w 2736"/>
                      <a:gd name="T1" fmla="*/ 92 h 504"/>
                      <a:gd name="T2" fmla="*/ 175 w 2736"/>
                      <a:gd name="T3" fmla="*/ 31 h 504"/>
                      <a:gd name="T4" fmla="*/ 361 w 2736"/>
                      <a:gd name="T5" fmla="*/ 4 h 504"/>
                      <a:gd name="T6" fmla="*/ 556 w 2736"/>
                      <a:gd name="T7" fmla="*/ 4 h 504"/>
                      <a:gd name="T8" fmla="*/ 553 w 2736"/>
                      <a:gd name="T9" fmla="*/ 19 h 504"/>
                      <a:gd name="T10" fmla="*/ 358 w 2736"/>
                      <a:gd name="T11" fmla="*/ 19 h 504"/>
                      <a:gd name="T12" fmla="*/ 133 w 2736"/>
                      <a:gd name="T13" fmla="*/ 53 h 504"/>
                      <a:gd name="T14" fmla="*/ 0 w 2736"/>
                      <a:gd name="T15" fmla="*/ 92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21005" name="Freeform 309"/>
                  <p:cNvSpPr>
                    <a:spLocks/>
                  </p:cNvSpPr>
                  <p:nvPr/>
                </p:nvSpPr>
                <p:spPr bwMode="hidden">
                  <a:xfrm rot="-802576">
                    <a:off x="4155" y="917"/>
                    <a:ext cx="662" cy="338"/>
                  </a:xfrm>
                  <a:custGeom>
                    <a:avLst/>
                    <a:gdLst>
                      <a:gd name="T0" fmla="*/ 1 w 1769"/>
                      <a:gd name="T1" fmla="*/ 1 h 791"/>
                      <a:gd name="T2" fmla="*/ 68 w 1769"/>
                      <a:gd name="T3" fmla="*/ 10 h 791"/>
                      <a:gd name="T4" fmla="*/ 162 w 1769"/>
                      <a:gd name="T5" fmla="*/ 36 h 791"/>
                      <a:gd name="T6" fmla="*/ 226 w 1769"/>
                      <a:gd name="T7" fmla="*/ 79 h 791"/>
                      <a:gd name="T8" fmla="*/ 246 w 1769"/>
                      <a:gd name="T9" fmla="*/ 111 h 791"/>
                      <a:gd name="T10" fmla="*/ 237 w 1769"/>
                      <a:gd name="T11" fmla="*/ 144 h 791"/>
                      <a:gd name="T12" fmla="*/ 223 w 1769"/>
                      <a:gd name="T13" fmla="*/ 115 h 791"/>
                      <a:gd name="T14" fmla="*/ 195 w 1769"/>
                      <a:gd name="T15" fmla="*/ 83 h 791"/>
                      <a:gd name="T16" fmla="*/ 155 w 1769"/>
                      <a:gd name="T17" fmla="*/ 54 h 791"/>
                      <a:gd name="T18" fmla="*/ 81 w 1769"/>
                      <a:gd name="T19" fmla="*/ 28 h 791"/>
                      <a:gd name="T20" fmla="*/ 0 w 1769"/>
                      <a:gd name="T21" fmla="*/ 14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en-US"/>
                  </a:p>
                </p:txBody>
              </p:sp>
            </p:grpSp>
            <p:grpSp>
              <p:nvGrpSpPr>
                <p:cNvPr id="20804" name="Group 310"/>
                <p:cNvGrpSpPr>
                  <a:grpSpLocks/>
                </p:cNvGrpSpPr>
                <p:nvPr/>
              </p:nvGrpSpPr>
              <p:grpSpPr bwMode="auto">
                <a:xfrm>
                  <a:off x="3394" y="637"/>
                  <a:ext cx="493" cy="912"/>
                  <a:chOff x="637" y="1653"/>
                  <a:chExt cx="1257" cy="2326"/>
                </a:xfrm>
              </p:grpSpPr>
              <p:sp>
                <p:nvSpPr>
                  <p:cNvPr id="21002" name="Freeform 311"/>
                  <p:cNvSpPr>
                    <a:spLocks/>
                  </p:cNvSpPr>
                  <p:nvPr/>
                </p:nvSpPr>
                <p:spPr bwMode="hidden">
                  <a:xfrm rot="18888116" flipH="1">
                    <a:off x="876" y="2359"/>
                    <a:ext cx="1724" cy="312"/>
                  </a:xfrm>
                  <a:custGeom>
                    <a:avLst/>
                    <a:gdLst>
                      <a:gd name="T0" fmla="*/ 0 w 2736"/>
                      <a:gd name="T1" fmla="*/ 193 h 504"/>
                      <a:gd name="T2" fmla="*/ 343 w 2736"/>
                      <a:gd name="T3" fmla="*/ 64 h 504"/>
                      <a:gd name="T4" fmla="*/ 705 w 2736"/>
                      <a:gd name="T5" fmla="*/ 9 h 504"/>
                      <a:gd name="T6" fmla="*/ 1086 w 2736"/>
                      <a:gd name="T7" fmla="*/ 9 h 504"/>
                      <a:gd name="T8" fmla="*/ 1080 w 2736"/>
                      <a:gd name="T9" fmla="*/ 40 h 504"/>
                      <a:gd name="T10" fmla="*/ 701 w 2736"/>
                      <a:gd name="T11" fmla="*/ 40 h 504"/>
                      <a:gd name="T12" fmla="*/ 260 w 2736"/>
                      <a:gd name="T13" fmla="*/ 112 h 504"/>
                      <a:gd name="T14" fmla="*/ 0 w 2736"/>
                      <a:gd name="T15" fmla="*/ 193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21003" name="Freeform 312"/>
                  <p:cNvSpPr>
                    <a:spLocks/>
                  </p:cNvSpPr>
                  <p:nvPr/>
                </p:nvSpPr>
                <p:spPr bwMode="hidden">
                  <a:xfrm rot="18888116" flipH="1">
                    <a:off x="419" y="3272"/>
                    <a:ext cx="925" cy="490"/>
                  </a:xfrm>
                  <a:custGeom>
                    <a:avLst/>
                    <a:gdLst>
                      <a:gd name="T0" fmla="*/ 2 w 1769"/>
                      <a:gd name="T1" fmla="*/ 3 h 791"/>
                      <a:gd name="T2" fmla="*/ 133 w 1769"/>
                      <a:gd name="T3" fmla="*/ 22 h 791"/>
                      <a:gd name="T4" fmla="*/ 316 w 1769"/>
                      <a:gd name="T5" fmla="*/ 77 h 791"/>
                      <a:gd name="T6" fmla="*/ 440 w 1769"/>
                      <a:gd name="T7" fmla="*/ 166 h 791"/>
                      <a:gd name="T8" fmla="*/ 480 w 1769"/>
                      <a:gd name="T9" fmla="*/ 234 h 791"/>
                      <a:gd name="T10" fmla="*/ 462 w 1769"/>
                      <a:gd name="T11" fmla="*/ 302 h 791"/>
                      <a:gd name="T12" fmla="*/ 435 w 1769"/>
                      <a:gd name="T13" fmla="*/ 243 h 791"/>
                      <a:gd name="T14" fmla="*/ 380 w 1769"/>
                      <a:gd name="T15" fmla="*/ 174 h 791"/>
                      <a:gd name="T16" fmla="*/ 303 w 1769"/>
                      <a:gd name="T17" fmla="*/ 113 h 791"/>
                      <a:gd name="T18" fmla="*/ 159 w 1769"/>
                      <a:gd name="T19" fmla="*/ 58 h 791"/>
                      <a:gd name="T20" fmla="*/ 0 w 1769"/>
                      <a:gd name="T21" fmla="*/ 29 h 791"/>
                      <a:gd name="T22" fmla="*/ 2 w 1769"/>
                      <a:gd name="T23" fmla="*/ 3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endParaRPr lang="en-US"/>
                  </a:p>
                </p:txBody>
              </p:sp>
            </p:grpSp>
            <p:grpSp>
              <p:nvGrpSpPr>
                <p:cNvPr id="20805" name="Group 313"/>
                <p:cNvGrpSpPr>
                  <a:grpSpLocks/>
                </p:cNvGrpSpPr>
                <p:nvPr/>
              </p:nvGrpSpPr>
              <p:grpSpPr bwMode="auto">
                <a:xfrm>
                  <a:off x="3142" y="850"/>
                  <a:ext cx="966" cy="522"/>
                  <a:chOff x="-5" y="2196"/>
                  <a:chExt cx="2463" cy="1332"/>
                </a:xfrm>
              </p:grpSpPr>
              <p:sp>
                <p:nvSpPr>
                  <p:cNvPr id="21000" name="Freeform 314"/>
                  <p:cNvSpPr>
                    <a:spLocks/>
                  </p:cNvSpPr>
                  <p:nvPr/>
                </p:nvSpPr>
                <p:spPr bwMode="hidden">
                  <a:xfrm rot="19495919" flipH="1">
                    <a:off x="644" y="2196"/>
                    <a:ext cx="1814" cy="347"/>
                  </a:xfrm>
                  <a:custGeom>
                    <a:avLst/>
                    <a:gdLst>
                      <a:gd name="T0" fmla="*/ 0 w 2736"/>
                      <a:gd name="T1" fmla="*/ 239 h 504"/>
                      <a:gd name="T2" fmla="*/ 380 w 2736"/>
                      <a:gd name="T3" fmla="*/ 80 h 504"/>
                      <a:gd name="T4" fmla="*/ 781 w 2736"/>
                      <a:gd name="T5" fmla="*/ 12 h 504"/>
                      <a:gd name="T6" fmla="*/ 1203 w 2736"/>
                      <a:gd name="T7" fmla="*/ 12 h 504"/>
                      <a:gd name="T8" fmla="*/ 1195 w 2736"/>
                      <a:gd name="T9" fmla="*/ 49 h 504"/>
                      <a:gd name="T10" fmla="*/ 776 w 2736"/>
                      <a:gd name="T11" fmla="*/ 49 h 504"/>
                      <a:gd name="T12" fmla="*/ 288 w 2736"/>
                      <a:gd name="T13" fmla="*/ 138 h 504"/>
                      <a:gd name="T14" fmla="*/ 0 w 2736"/>
                      <a:gd name="T15" fmla="*/ 239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21001" name="Freeform 315"/>
                  <p:cNvSpPr>
                    <a:spLocks/>
                  </p:cNvSpPr>
                  <p:nvPr/>
                </p:nvSpPr>
                <p:spPr bwMode="hidden">
                  <a:xfrm rot="19495919" flipH="1">
                    <a:off x="-5" y="2983"/>
                    <a:ext cx="974" cy="545"/>
                  </a:xfrm>
                  <a:custGeom>
                    <a:avLst/>
                    <a:gdLst>
                      <a:gd name="T0" fmla="*/ 2 w 1769"/>
                      <a:gd name="T1" fmla="*/ 4 h 791"/>
                      <a:gd name="T2" fmla="*/ 147 w 1769"/>
                      <a:gd name="T3" fmla="*/ 27 h 791"/>
                      <a:gd name="T4" fmla="*/ 351 w 1769"/>
                      <a:gd name="T5" fmla="*/ 95 h 791"/>
                      <a:gd name="T6" fmla="*/ 488 w 1769"/>
                      <a:gd name="T7" fmla="*/ 205 h 791"/>
                      <a:gd name="T8" fmla="*/ 532 w 1769"/>
                      <a:gd name="T9" fmla="*/ 289 h 791"/>
                      <a:gd name="T10" fmla="*/ 512 w 1769"/>
                      <a:gd name="T11" fmla="*/ 373 h 791"/>
                      <a:gd name="T12" fmla="*/ 482 w 1769"/>
                      <a:gd name="T13" fmla="*/ 300 h 791"/>
                      <a:gd name="T14" fmla="*/ 421 w 1769"/>
                      <a:gd name="T15" fmla="*/ 216 h 791"/>
                      <a:gd name="T16" fmla="*/ 336 w 1769"/>
                      <a:gd name="T17" fmla="*/ 141 h 791"/>
                      <a:gd name="T18" fmla="*/ 176 w 1769"/>
                      <a:gd name="T19" fmla="*/ 72 h 791"/>
                      <a:gd name="T20" fmla="*/ 0 w 1769"/>
                      <a:gd name="T21" fmla="*/ 36 h 791"/>
                      <a:gd name="T22" fmla="*/ 2 w 1769"/>
                      <a:gd name="T23" fmla="*/ 4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endParaRPr lang="en-US"/>
                  </a:p>
                </p:txBody>
              </p:sp>
            </p:grpSp>
            <p:grpSp>
              <p:nvGrpSpPr>
                <p:cNvPr id="20806" name="Group 316"/>
                <p:cNvGrpSpPr>
                  <a:grpSpLocks/>
                </p:cNvGrpSpPr>
                <p:nvPr/>
              </p:nvGrpSpPr>
              <p:grpSpPr bwMode="auto">
                <a:xfrm>
                  <a:off x="3124" y="777"/>
                  <a:ext cx="971" cy="417"/>
                  <a:chOff x="-52" y="2009"/>
                  <a:chExt cx="2477" cy="1064"/>
                </a:xfrm>
              </p:grpSpPr>
              <p:sp>
                <p:nvSpPr>
                  <p:cNvPr id="20998" name="Freeform 317"/>
                  <p:cNvSpPr>
                    <a:spLocks/>
                  </p:cNvSpPr>
                  <p:nvPr/>
                </p:nvSpPr>
                <p:spPr bwMode="hidden">
                  <a:xfrm rot="20017085" flipH="1">
                    <a:off x="689" y="2009"/>
                    <a:ext cx="1736" cy="304"/>
                  </a:xfrm>
                  <a:custGeom>
                    <a:avLst/>
                    <a:gdLst>
                      <a:gd name="T0" fmla="*/ 0 w 2736"/>
                      <a:gd name="T1" fmla="*/ 183 h 504"/>
                      <a:gd name="T2" fmla="*/ 348 w 2736"/>
                      <a:gd name="T3" fmla="*/ 61 h 504"/>
                      <a:gd name="T4" fmla="*/ 715 w 2736"/>
                      <a:gd name="T5" fmla="*/ 8 h 504"/>
                      <a:gd name="T6" fmla="*/ 1101 w 2736"/>
                      <a:gd name="T7" fmla="*/ 8 h 504"/>
                      <a:gd name="T8" fmla="*/ 1095 w 2736"/>
                      <a:gd name="T9" fmla="*/ 37 h 504"/>
                      <a:gd name="T10" fmla="*/ 710 w 2736"/>
                      <a:gd name="T11" fmla="*/ 37 h 504"/>
                      <a:gd name="T12" fmla="*/ 263 w 2736"/>
                      <a:gd name="T13" fmla="*/ 106 h 504"/>
                      <a:gd name="T14" fmla="*/ 0 w 2736"/>
                      <a:gd name="T15" fmla="*/ 183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20999" name="Freeform 318"/>
                  <p:cNvSpPr>
                    <a:spLocks/>
                  </p:cNvSpPr>
                  <p:nvPr/>
                </p:nvSpPr>
                <p:spPr bwMode="hidden">
                  <a:xfrm rot="20017085" flipH="1">
                    <a:off x="-52" y="2597"/>
                    <a:ext cx="932" cy="476"/>
                  </a:xfrm>
                  <a:custGeom>
                    <a:avLst/>
                    <a:gdLst>
                      <a:gd name="T0" fmla="*/ 2 w 1769"/>
                      <a:gd name="T1" fmla="*/ 3 h 791"/>
                      <a:gd name="T2" fmla="*/ 135 w 1769"/>
                      <a:gd name="T3" fmla="*/ 20 h 791"/>
                      <a:gd name="T4" fmla="*/ 321 w 1769"/>
                      <a:gd name="T5" fmla="*/ 72 h 791"/>
                      <a:gd name="T6" fmla="*/ 447 w 1769"/>
                      <a:gd name="T7" fmla="*/ 156 h 791"/>
                      <a:gd name="T8" fmla="*/ 487 w 1769"/>
                      <a:gd name="T9" fmla="*/ 220 h 791"/>
                      <a:gd name="T10" fmla="*/ 469 w 1769"/>
                      <a:gd name="T11" fmla="*/ 285 h 791"/>
                      <a:gd name="T12" fmla="*/ 441 w 1769"/>
                      <a:gd name="T13" fmla="*/ 229 h 791"/>
                      <a:gd name="T14" fmla="*/ 386 w 1769"/>
                      <a:gd name="T15" fmla="*/ 164 h 791"/>
                      <a:gd name="T16" fmla="*/ 308 w 1769"/>
                      <a:gd name="T17" fmla="*/ 107 h 791"/>
                      <a:gd name="T18" fmla="*/ 161 w 1769"/>
                      <a:gd name="T19" fmla="*/ 55 h 791"/>
                      <a:gd name="T20" fmla="*/ 0 w 1769"/>
                      <a:gd name="T21" fmla="*/ 28 h 791"/>
                      <a:gd name="T22" fmla="*/ 2 w 1769"/>
                      <a:gd name="T23" fmla="*/ 3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grpSp>
            <p:grpSp>
              <p:nvGrpSpPr>
                <p:cNvPr id="20809" name="Group 319"/>
                <p:cNvGrpSpPr>
                  <a:grpSpLocks/>
                </p:cNvGrpSpPr>
                <p:nvPr/>
              </p:nvGrpSpPr>
              <p:grpSpPr bwMode="auto">
                <a:xfrm>
                  <a:off x="3115" y="700"/>
                  <a:ext cx="969" cy="363"/>
                  <a:chOff x="-74" y="1813"/>
                  <a:chExt cx="2472" cy="927"/>
                </a:xfrm>
              </p:grpSpPr>
              <p:sp>
                <p:nvSpPr>
                  <p:cNvPr id="20996" name="Freeform 320"/>
                  <p:cNvSpPr>
                    <a:spLocks/>
                  </p:cNvSpPr>
                  <p:nvPr/>
                </p:nvSpPr>
                <p:spPr bwMode="hidden">
                  <a:xfrm rot="20519637" flipH="1">
                    <a:off x="721" y="1813"/>
                    <a:ext cx="1677" cy="335"/>
                  </a:xfrm>
                  <a:custGeom>
                    <a:avLst/>
                    <a:gdLst>
                      <a:gd name="T0" fmla="*/ 0 w 2736"/>
                      <a:gd name="T1" fmla="*/ 223 h 504"/>
                      <a:gd name="T2" fmla="*/ 325 w 2736"/>
                      <a:gd name="T3" fmla="*/ 74 h 504"/>
                      <a:gd name="T4" fmla="*/ 667 w 2736"/>
                      <a:gd name="T5" fmla="*/ 11 h 504"/>
                      <a:gd name="T6" fmla="*/ 1028 w 2736"/>
                      <a:gd name="T7" fmla="*/ 11 h 504"/>
                      <a:gd name="T8" fmla="*/ 1022 w 2736"/>
                      <a:gd name="T9" fmla="*/ 45 h 504"/>
                      <a:gd name="T10" fmla="*/ 663 w 2736"/>
                      <a:gd name="T11" fmla="*/ 45 h 504"/>
                      <a:gd name="T12" fmla="*/ 246 w 2736"/>
                      <a:gd name="T13" fmla="*/ 129 h 504"/>
                      <a:gd name="T14" fmla="*/ 0 w 2736"/>
                      <a:gd name="T15" fmla="*/ 223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20997" name="Freeform 321"/>
                  <p:cNvSpPr>
                    <a:spLocks/>
                  </p:cNvSpPr>
                  <p:nvPr/>
                </p:nvSpPr>
                <p:spPr bwMode="hidden">
                  <a:xfrm rot="20519637" flipH="1">
                    <a:off x="-74" y="2214"/>
                    <a:ext cx="901" cy="526"/>
                  </a:xfrm>
                  <a:custGeom>
                    <a:avLst/>
                    <a:gdLst>
                      <a:gd name="T0" fmla="*/ 2 w 1769"/>
                      <a:gd name="T1" fmla="*/ 3 h 791"/>
                      <a:gd name="T2" fmla="*/ 126 w 1769"/>
                      <a:gd name="T3" fmla="*/ 25 h 791"/>
                      <a:gd name="T4" fmla="*/ 300 w 1769"/>
                      <a:gd name="T5" fmla="*/ 88 h 791"/>
                      <a:gd name="T6" fmla="*/ 418 w 1769"/>
                      <a:gd name="T7" fmla="*/ 191 h 791"/>
                      <a:gd name="T8" fmla="*/ 455 w 1769"/>
                      <a:gd name="T9" fmla="*/ 269 h 791"/>
                      <a:gd name="T10" fmla="*/ 438 w 1769"/>
                      <a:gd name="T11" fmla="*/ 348 h 791"/>
                      <a:gd name="T12" fmla="*/ 412 w 1769"/>
                      <a:gd name="T13" fmla="*/ 279 h 791"/>
                      <a:gd name="T14" fmla="*/ 360 w 1769"/>
                      <a:gd name="T15" fmla="*/ 201 h 791"/>
                      <a:gd name="T16" fmla="*/ 288 w 1769"/>
                      <a:gd name="T17" fmla="*/ 131 h 791"/>
                      <a:gd name="T18" fmla="*/ 151 w 1769"/>
                      <a:gd name="T19" fmla="*/ 67 h 791"/>
                      <a:gd name="T20" fmla="*/ 0 w 1769"/>
                      <a:gd name="T21" fmla="*/ 34 h 791"/>
                      <a:gd name="T22" fmla="*/ 2 w 1769"/>
                      <a:gd name="T23" fmla="*/ 3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grpSp>
            <p:grpSp>
              <p:nvGrpSpPr>
                <p:cNvPr id="20810" name="Group 322"/>
                <p:cNvGrpSpPr>
                  <a:grpSpLocks/>
                </p:cNvGrpSpPr>
                <p:nvPr/>
              </p:nvGrpSpPr>
              <p:grpSpPr bwMode="auto">
                <a:xfrm>
                  <a:off x="3153" y="613"/>
                  <a:ext cx="918" cy="257"/>
                  <a:chOff x="22" y="1591"/>
                  <a:chExt cx="2342" cy="657"/>
                </a:xfrm>
              </p:grpSpPr>
              <p:sp>
                <p:nvSpPr>
                  <p:cNvPr id="20994" name="Freeform 323"/>
                  <p:cNvSpPr>
                    <a:spLocks/>
                  </p:cNvSpPr>
                  <p:nvPr/>
                </p:nvSpPr>
                <p:spPr bwMode="hidden">
                  <a:xfrm rot="21136207" flipH="1">
                    <a:off x="819" y="1591"/>
                    <a:ext cx="1545" cy="312"/>
                  </a:xfrm>
                  <a:custGeom>
                    <a:avLst/>
                    <a:gdLst>
                      <a:gd name="T0" fmla="*/ 0 w 2736"/>
                      <a:gd name="T1" fmla="*/ 193 h 504"/>
                      <a:gd name="T2" fmla="*/ 276 w 2736"/>
                      <a:gd name="T3" fmla="*/ 64 h 504"/>
                      <a:gd name="T4" fmla="*/ 566 w 2736"/>
                      <a:gd name="T5" fmla="*/ 9 h 504"/>
                      <a:gd name="T6" fmla="*/ 872 w 2736"/>
                      <a:gd name="T7" fmla="*/ 9 h 504"/>
                      <a:gd name="T8" fmla="*/ 867 w 2736"/>
                      <a:gd name="T9" fmla="*/ 40 h 504"/>
                      <a:gd name="T10" fmla="*/ 562 w 2736"/>
                      <a:gd name="T11" fmla="*/ 40 h 504"/>
                      <a:gd name="T12" fmla="*/ 208 w 2736"/>
                      <a:gd name="T13" fmla="*/ 112 h 504"/>
                      <a:gd name="T14" fmla="*/ 0 w 2736"/>
                      <a:gd name="T15" fmla="*/ 193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20995" name="Freeform 324"/>
                  <p:cNvSpPr>
                    <a:spLocks/>
                  </p:cNvSpPr>
                  <p:nvPr/>
                </p:nvSpPr>
                <p:spPr bwMode="hidden">
                  <a:xfrm rot="21136207" flipH="1">
                    <a:off x="22" y="1759"/>
                    <a:ext cx="830" cy="489"/>
                  </a:xfrm>
                  <a:custGeom>
                    <a:avLst/>
                    <a:gdLst>
                      <a:gd name="T0" fmla="*/ 1 w 1769"/>
                      <a:gd name="T1" fmla="*/ 3 h 791"/>
                      <a:gd name="T2" fmla="*/ 107 w 1769"/>
                      <a:gd name="T3" fmla="*/ 22 h 791"/>
                      <a:gd name="T4" fmla="*/ 255 w 1769"/>
                      <a:gd name="T5" fmla="*/ 77 h 791"/>
                      <a:gd name="T6" fmla="*/ 355 w 1769"/>
                      <a:gd name="T7" fmla="*/ 165 h 791"/>
                      <a:gd name="T8" fmla="*/ 387 w 1769"/>
                      <a:gd name="T9" fmla="*/ 232 h 791"/>
                      <a:gd name="T10" fmla="*/ 372 w 1769"/>
                      <a:gd name="T11" fmla="*/ 301 h 791"/>
                      <a:gd name="T12" fmla="*/ 350 w 1769"/>
                      <a:gd name="T13" fmla="*/ 242 h 791"/>
                      <a:gd name="T14" fmla="*/ 306 w 1769"/>
                      <a:gd name="T15" fmla="*/ 174 h 791"/>
                      <a:gd name="T16" fmla="*/ 244 w 1769"/>
                      <a:gd name="T17" fmla="*/ 113 h 791"/>
                      <a:gd name="T18" fmla="*/ 128 w 1769"/>
                      <a:gd name="T19" fmla="*/ 58 h 791"/>
                      <a:gd name="T20" fmla="*/ 0 w 1769"/>
                      <a:gd name="T21" fmla="*/ 29 h 791"/>
                      <a:gd name="T22" fmla="*/ 1 w 1769"/>
                      <a:gd name="T23" fmla="*/ 3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grpSp>
            <p:grpSp>
              <p:nvGrpSpPr>
                <p:cNvPr id="20811" name="Group 325"/>
                <p:cNvGrpSpPr>
                  <a:grpSpLocks/>
                </p:cNvGrpSpPr>
                <p:nvPr/>
              </p:nvGrpSpPr>
              <p:grpSpPr bwMode="auto">
                <a:xfrm>
                  <a:off x="3218" y="556"/>
                  <a:ext cx="843" cy="134"/>
                  <a:chOff x="189" y="1446"/>
                  <a:chExt cx="2150" cy="343"/>
                </a:xfrm>
              </p:grpSpPr>
              <p:sp>
                <p:nvSpPr>
                  <p:cNvPr id="20992" name="Freeform 326"/>
                  <p:cNvSpPr>
                    <a:spLocks/>
                  </p:cNvSpPr>
                  <p:nvPr/>
                </p:nvSpPr>
                <p:spPr bwMode="hidden">
                  <a:xfrm rot="84182" flipH="1">
                    <a:off x="935" y="1466"/>
                    <a:ext cx="1404" cy="219"/>
                  </a:xfrm>
                  <a:custGeom>
                    <a:avLst/>
                    <a:gdLst>
                      <a:gd name="T0" fmla="*/ 0 w 2736"/>
                      <a:gd name="T1" fmla="*/ 95 h 504"/>
                      <a:gd name="T2" fmla="*/ 227 w 2736"/>
                      <a:gd name="T3" fmla="*/ 32 h 504"/>
                      <a:gd name="T4" fmla="*/ 467 w 2736"/>
                      <a:gd name="T5" fmla="*/ 4 h 504"/>
                      <a:gd name="T6" fmla="*/ 720 w 2736"/>
                      <a:gd name="T7" fmla="*/ 4 h 504"/>
                      <a:gd name="T8" fmla="*/ 716 w 2736"/>
                      <a:gd name="T9" fmla="*/ 20 h 504"/>
                      <a:gd name="T10" fmla="*/ 464 w 2736"/>
                      <a:gd name="T11" fmla="*/ 20 h 504"/>
                      <a:gd name="T12" fmla="*/ 172 w 2736"/>
                      <a:gd name="T13" fmla="*/ 55 h 504"/>
                      <a:gd name="T14" fmla="*/ 0 w 2736"/>
                      <a:gd name="T15" fmla="*/ 95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20993" name="Freeform 327"/>
                  <p:cNvSpPr>
                    <a:spLocks/>
                  </p:cNvSpPr>
                  <p:nvPr/>
                </p:nvSpPr>
                <p:spPr bwMode="hidden">
                  <a:xfrm rot="84182" flipH="1">
                    <a:off x="189" y="1446"/>
                    <a:ext cx="754" cy="343"/>
                  </a:xfrm>
                  <a:custGeom>
                    <a:avLst/>
                    <a:gdLst>
                      <a:gd name="T0" fmla="*/ 1 w 1769"/>
                      <a:gd name="T1" fmla="*/ 1 h 791"/>
                      <a:gd name="T2" fmla="*/ 88 w 1769"/>
                      <a:gd name="T3" fmla="*/ 10 h 791"/>
                      <a:gd name="T4" fmla="*/ 210 w 1769"/>
                      <a:gd name="T5" fmla="*/ 38 h 791"/>
                      <a:gd name="T6" fmla="*/ 293 w 1769"/>
                      <a:gd name="T7" fmla="*/ 81 h 791"/>
                      <a:gd name="T8" fmla="*/ 319 w 1769"/>
                      <a:gd name="T9" fmla="*/ 114 h 791"/>
                      <a:gd name="T10" fmla="*/ 307 w 1769"/>
                      <a:gd name="T11" fmla="*/ 148 h 791"/>
                      <a:gd name="T12" fmla="*/ 289 w 1769"/>
                      <a:gd name="T13" fmla="*/ 119 h 791"/>
                      <a:gd name="T14" fmla="*/ 252 w 1769"/>
                      <a:gd name="T15" fmla="*/ 85 h 791"/>
                      <a:gd name="T16" fmla="*/ 202 w 1769"/>
                      <a:gd name="T17" fmla="*/ 56 h 791"/>
                      <a:gd name="T18" fmla="*/ 106 w 1769"/>
                      <a:gd name="T19" fmla="*/ 29 h 791"/>
                      <a:gd name="T20" fmla="*/ 0 w 1769"/>
                      <a:gd name="T21" fmla="*/ 14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grpSp>
            <p:grpSp>
              <p:nvGrpSpPr>
                <p:cNvPr id="20812" name="Group 328"/>
                <p:cNvGrpSpPr>
                  <a:grpSpLocks/>
                </p:cNvGrpSpPr>
                <p:nvPr/>
              </p:nvGrpSpPr>
              <p:grpSpPr bwMode="auto">
                <a:xfrm>
                  <a:off x="3342" y="418"/>
                  <a:ext cx="737" cy="167"/>
                  <a:chOff x="505" y="1094"/>
                  <a:chExt cx="1879" cy="427"/>
                </a:xfrm>
              </p:grpSpPr>
              <p:sp>
                <p:nvSpPr>
                  <p:cNvPr id="20990" name="Freeform 329"/>
                  <p:cNvSpPr>
                    <a:spLocks/>
                  </p:cNvSpPr>
                  <p:nvPr/>
                </p:nvSpPr>
                <p:spPr bwMode="hidden">
                  <a:xfrm rot="802576" flipH="1">
                    <a:off x="1151" y="1306"/>
                    <a:ext cx="1233" cy="215"/>
                  </a:xfrm>
                  <a:custGeom>
                    <a:avLst/>
                    <a:gdLst>
                      <a:gd name="T0" fmla="*/ 0 w 2736"/>
                      <a:gd name="T1" fmla="*/ 92 h 504"/>
                      <a:gd name="T2" fmla="*/ 175 w 2736"/>
                      <a:gd name="T3" fmla="*/ 31 h 504"/>
                      <a:gd name="T4" fmla="*/ 361 w 2736"/>
                      <a:gd name="T5" fmla="*/ 4 h 504"/>
                      <a:gd name="T6" fmla="*/ 556 w 2736"/>
                      <a:gd name="T7" fmla="*/ 4 h 504"/>
                      <a:gd name="T8" fmla="*/ 553 w 2736"/>
                      <a:gd name="T9" fmla="*/ 19 h 504"/>
                      <a:gd name="T10" fmla="*/ 358 w 2736"/>
                      <a:gd name="T11" fmla="*/ 19 h 504"/>
                      <a:gd name="T12" fmla="*/ 133 w 2736"/>
                      <a:gd name="T13" fmla="*/ 53 h 504"/>
                      <a:gd name="T14" fmla="*/ 0 w 2736"/>
                      <a:gd name="T15" fmla="*/ 92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20991" name="Freeform 330"/>
                  <p:cNvSpPr>
                    <a:spLocks/>
                  </p:cNvSpPr>
                  <p:nvPr/>
                </p:nvSpPr>
                <p:spPr bwMode="hidden">
                  <a:xfrm rot="802576" flipH="1">
                    <a:off x="505" y="1094"/>
                    <a:ext cx="662" cy="338"/>
                  </a:xfrm>
                  <a:custGeom>
                    <a:avLst/>
                    <a:gdLst>
                      <a:gd name="T0" fmla="*/ 1 w 1769"/>
                      <a:gd name="T1" fmla="*/ 1 h 791"/>
                      <a:gd name="T2" fmla="*/ 68 w 1769"/>
                      <a:gd name="T3" fmla="*/ 10 h 791"/>
                      <a:gd name="T4" fmla="*/ 162 w 1769"/>
                      <a:gd name="T5" fmla="*/ 36 h 791"/>
                      <a:gd name="T6" fmla="*/ 226 w 1769"/>
                      <a:gd name="T7" fmla="*/ 79 h 791"/>
                      <a:gd name="T8" fmla="*/ 246 w 1769"/>
                      <a:gd name="T9" fmla="*/ 111 h 791"/>
                      <a:gd name="T10" fmla="*/ 237 w 1769"/>
                      <a:gd name="T11" fmla="*/ 144 h 791"/>
                      <a:gd name="T12" fmla="*/ 223 w 1769"/>
                      <a:gd name="T13" fmla="*/ 115 h 791"/>
                      <a:gd name="T14" fmla="*/ 195 w 1769"/>
                      <a:gd name="T15" fmla="*/ 83 h 791"/>
                      <a:gd name="T16" fmla="*/ 155 w 1769"/>
                      <a:gd name="T17" fmla="*/ 54 h 791"/>
                      <a:gd name="T18" fmla="*/ 81 w 1769"/>
                      <a:gd name="T19" fmla="*/ 28 h 791"/>
                      <a:gd name="T20" fmla="*/ 0 w 1769"/>
                      <a:gd name="T21" fmla="*/ 14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endParaRPr lang="en-US"/>
                  </a:p>
                </p:txBody>
              </p:sp>
            </p:grpSp>
            <p:grpSp>
              <p:nvGrpSpPr>
                <p:cNvPr id="20813" name="Group 331"/>
                <p:cNvGrpSpPr>
                  <a:grpSpLocks/>
                </p:cNvGrpSpPr>
                <p:nvPr/>
              </p:nvGrpSpPr>
              <p:grpSpPr bwMode="auto">
                <a:xfrm>
                  <a:off x="3386" y="341"/>
                  <a:ext cx="725" cy="218"/>
                  <a:chOff x="616" y="899"/>
                  <a:chExt cx="1850" cy="554"/>
                </a:xfrm>
              </p:grpSpPr>
              <p:sp>
                <p:nvSpPr>
                  <p:cNvPr id="20988" name="Freeform 332"/>
                  <p:cNvSpPr>
                    <a:spLocks/>
                  </p:cNvSpPr>
                  <p:nvPr/>
                </p:nvSpPr>
                <p:spPr bwMode="hidden">
                  <a:xfrm rot="1277471" flipH="1">
                    <a:off x="1233" y="1238"/>
                    <a:ext cx="1233" cy="215"/>
                  </a:xfrm>
                  <a:custGeom>
                    <a:avLst/>
                    <a:gdLst>
                      <a:gd name="T0" fmla="*/ 0 w 2736"/>
                      <a:gd name="T1" fmla="*/ 92 h 504"/>
                      <a:gd name="T2" fmla="*/ 175 w 2736"/>
                      <a:gd name="T3" fmla="*/ 31 h 504"/>
                      <a:gd name="T4" fmla="*/ 361 w 2736"/>
                      <a:gd name="T5" fmla="*/ 4 h 504"/>
                      <a:gd name="T6" fmla="*/ 556 w 2736"/>
                      <a:gd name="T7" fmla="*/ 4 h 504"/>
                      <a:gd name="T8" fmla="*/ 553 w 2736"/>
                      <a:gd name="T9" fmla="*/ 19 h 504"/>
                      <a:gd name="T10" fmla="*/ 358 w 2736"/>
                      <a:gd name="T11" fmla="*/ 19 h 504"/>
                      <a:gd name="T12" fmla="*/ 133 w 2736"/>
                      <a:gd name="T13" fmla="*/ 53 h 504"/>
                      <a:gd name="T14" fmla="*/ 0 w 2736"/>
                      <a:gd name="T15" fmla="*/ 92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20989" name="Freeform 333"/>
                  <p:cNvSpPr>
                    <a:spLocks/>
                  </p:cNvSpPr>
                  <p:nvPr/>
                </p:nvSpPr>
                <p:spPr bwMode="hidden">
                  <a:xfrm rot="1277471" flipH="1">
                    <a:off x="616" y="899"/>
                    <a:ext cx="662" cy="338"/>
                  </a:xfrm>
                  <a:custGeom>
                    <a:avLst/>
                    <a:gdLst>
                      <a:gd name="T0" fmla="*/ 1 w 1769"/>
                      <a:gd name="T1" fmla="*/ 1 h 791"/>
                      <a:gd name="T2" fmla="*/ 68 w 1769"/>
                      <a:gd name="T3" fmla="*/ 10 h 791"/>
                      <a:gd name="T4" fmla="*/ 162 w 1769"/>
                      <a:gd name="T5" fmla="*/ 36 h 791"/>
                      <a:gd name="T6" fmla="*/ 226 w 1769"/>
                      <a:gd name="T7" fmla="*/ 79 h 791"/>
                      <a:gd name="T8" fmla="*/ 246 w 1769"/>
                      <a:gd name="T9" fmla="*/ 111 h 791"/>
                      <a:gd name="T10" fmla="*/ 237 w 1769"/>
                      <a:gd name="T11" fmla="*/ 144 h 791"/>
                      <a:gd name="T12" fmla="*/ 223 w 1769"/>
                      <a:gd name="T13" fmla="*/ 115 h 791"/>
                      <a:gd name="T14" fmla="*/ 195 w 1769"/>
                      <a:gd name="T15" fmla="*/ 83 h 791"/>
                      <a:gd name="T16" fmla="*/ 155 w 1769"/>
                      <a:gd name="T17" fmla="*/ 54 h 791"/>
                      <a:gd name="T18" fmla="*/ 81 w 1769"/>
                      <a:gd name="T19" fmla="*/ 28 h 791"/>
                      <a:gd name="T20" fmla="*/ 0 w 1769"/>
                      <a:gd name="T21" fmla="*/ 14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endParaRPr lang="en-US"/>
                  </a:p>
                </p:txBody>
              </p:sp>
            </p:grpSp>
            <p:grpSp>
              <p:nvGrpSpPr>
                <p:cNvPr id="20814" name="Group 334"/>
                <p:cNvGrpSpPr>
                  <a:grpSpLocks/>
                </p:cNvGrpSpPr>
                <p:nvPr/>
              </p:nvGrpSpPr>
              <p:grpSpPr bwMode="auto">
                <a:xfrm>
                  <a:off x="3472" y="231"/>
                  <a:ext cx="693" cy="291"/>
                  <a:chOff x="3472" y="231"/>
                  <a:chExt cx="693" cy="291"/>
                </a:xfrm>
              </p:grpSpPr>
              <p:sp>
                <p:nvSpPr>
                  <p:cNvPr id="20986" name="Freeform 335"/>
                  <p:cNvSpPr>
                    <a:spLocks/>
                  </p:cNvSpPr>
                  <p:nvPr/>
                </p:nvSpPr>
                <p:spPr bwMode="hidden">
                  <a:xfrm rot="2028410" flipH="1">
                    <a:off x="3681" y="438"/>
                    <a:ext cx="484" cy="84"/>
                  </a:xfrm>
                  <a:custGeom>
                    <a:avLst/>
                    <a:gdLst>
                      <a:gd name="T0" fmla="*/ 0 w 2736"/>
                      <a:gd name="T1" fmla="*/ 14 h 504"/>
                      <a:gd name="T2" fmla="*/ 27 w 2736"/>
                      <a:gd name="T3" fmla="*/ 5 h 504"/>
                      <a:gd name="T4" fmla="*/ 56 w 2736"/>
                      <a:gd name="T5" fmla="*/ 1 h 504"/>
                      <a:gd name="T6" fmla="*/ 86 w 2736"/>
                      <a:gd name="T7" fmla="*/ 1 h 504"/>
                      <a:gd name="T8" fmla="*/ 85 w 2736"/>
                      <a:gd name="T9" fmla="*/ 3 h 504"/>
                      <a:gd name="T10" fmla="*/ 55 w 2736"/>
                      <a:gd name="T11" fmla="*/ 3 h 504"/>
                      <a:gd name="T12" fmla="*/ 21 w 2736"/>
                      <a:gd name="T13" fmla="*/ 8 h 504"/>
                      <a:gd name="T14" fmla="*/ 0 w 2736"/>
                      <a:gd name="T15" fmla="*/ 1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20987" name="Freeform 336"/>
                  <p:cNvSpPr>
                    <a:spLocks/>
                  </p:cNvSpPr>
                  <p:nvPr/>
                </p:nvSpPr>
                <p:spPr bwMode="hidden">
                  <a:xfrm rot="2028410" flipH="1">
                    <a:off x="3472" y="231"/>
                    <a:ext cx="260" cy="132"/>
                  </a:xfrm>
                  <a:custGeom>
                    <a:avLst/>
                    <a:gdLst>
                      <a:gd name="T0" fmla="*/ 0 w 1769"/>
                      <a:gd name="T1" fmla="*/ 0 h 791"/>
                      <a:gd name="T2" fmla="*/ 10 w 1769"/>
                      <a:gd name="T3" fmla="*/ 2 h 791"/>
                      <a:gd name="T4" fmla="*/ 25 w 1769"/>
                      <a:gd name="T5" fmla="*/ 6 h 791"/>
                      <a:gd name="T6" fmla="*/ 35 w 1769"/>
                      <a:gd name="T7" fmla="*/ 12 h 791"/>
                      <a:gd name="T8" fmla="*/ 38 w 1769"/>
                      <a:gd name="T9" fmla="*/ 17 h 791"/>
                      <a:gd name="T10" fmla="*/ 36 w 1769"/>
                      <a:gd name="T11" fmla="*/ 22 h 791"/>
                      <a:gd name="T12" fmla="*/ 34 w 1769"/>
                      <a:gd name="T13" fmla="*/ 18 h 791"/>
                      <a:gd name="T14" fmla="*/ 30 w 1769"/>
                      <a:gd name="T15" fmla="*/ 13 h 791"/>
                      <a:gd name="T16" fmla="*/ 24 w 1769"/>
                      <a:gd name="T17" fmla="*/ 8 h 791"/>
                      <a:gd name="T18" fmla="*/ 12 w 1769"/>
                      <a:gd name="T19" fmla="*/ 4 h 791"/>
                      <a:gd name="T20" fmla="*/ 0 w 1769"/>
                      <a:gd name="T21" fmla="*/ 2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endParaRPr lang="en-US"/>
                  </a:p>
                </p:txBody>
              </p:sp>
            </p:grpSp>
            <p:grpSp>
              <p:nvGrpSpPr>
                <p:cNvPr id="20815" name="Group 337"/>
                <p:cNvGrpSpPr>
                  <a:grpSpLocks/>
                </p:cNvGrpSpPr>
                <p:nvPr/>
              </p:nvGrpSpPr>
              <p:grpSpPr bwMode="auto">
                <a:xfrm>
                  <a:off x="3554" y="118"/>
                  <a:ext cx="664" cy="349"/>
                  <a:chOff x="3554" y="118"/>
                  <a:chExt cx="664" cy="349"/>
                </a:xfrm>
              </p:grpSpPr>
              <p:sp>
                <p:nvSpPr>
                  <p:cNvPr id="20984" name="Freeform 338"/>
                  <p:cNvSpPr>
                    <a:spLocks/>
                  </p:cNvSpPr>
                  <p:nvPr/>
                </p:nvSpPr>
                <p:spPr bwMode="hidden">
                  <a:xfrm rot="2664424" flipH="1">
                    <a:off x="3727" y="383"/>
                    <a:ext cx="491" cy="84"/>
                  </a:xfrm>
                  <a:custGeom>
                    <a:avLst/>
                    <a:gdLst>
                      <a:gd name="T0" fmla="*/ 0 w 2736"/>
                      <a:gd name="T1" fmla="*/ 14 h 504"/>
                      <a:gd name="T2" fmla="*/ 28 w 2736"/>
                      <a:gd name="T3" fmla="*/ 5 h 504"/>
                      <a:gd name="T4" fmla="*/ 57 w 2736"/>
                      <a:gd name="T5" fmla="*/ 1 h 504"/>
                      <a:gd name="T6" fmla="*/ 88 w 2736"/>
                      <a:gd name="T7" fmla="*/ 1 h 504"/>
                      <a:gd name="T8" fmla="*/ 88 w 2736"/>
                      <a:gd name="T9" fmla="*/ 3 h 504"/>
                      <a:gd name="T10" fmla="*/ 57 w 2736"/>
                      <a:gd name="T11" fmla="*/ 3 h 504"/>
                      <a:gd name="T12" fmla="*/ 21 w 2736"/>
                      <a:gd name="T13" fmla="*/ 8 h 504"/>
                      <a:gd name="T14" fmla="*/ 0 w 2736"/>
                      <a:gd name="T15" fmla="*/ 1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20985" name="Freeform 339"/>
                  <p:cNvSpPr>
                    <a:spLocks/>
                  </p:cNvSpPr>
                  <p:nvPr/>
                </p:nvSpPr>
                <p:spPr bwMode="hidden">
                  <a:xfrm rot="2664424" flipH="1">
                    <a:off x="3554" y="118"/>
                    <a:ext cx="264" cy="132"/>
                  </a:xfrm>
                  <a:custGeom>
                    <a:avLst/>
                    <a:gdLst>
                      <a:gd name="T0" fmla="*/ 0 w 1769"/>
                      <a:gd name="T1" fmla="*/ 0 h 791"/>
                      <a:gd name="T2" fmla="*/ 11 w 1769"/>
                      <a:gd name="T3" fmla="*/ 2 h 791"/>
                      <a:gd name="T4" fmla="*/ 26 w 1769"/>
                      <a:gd name="T5" fmla="*/ 6 h 791"/>
                      <a:gd name="T6" fmla="*/ 36 w 1769"/>
                      <a:gd name="T7" fmla="*/ 12 h 791"/>
                      <a:gd name="T8" fmla="*/ 39 w 1769"/>
                      <a:gd name="T9" fmla="*/ 17 h 791"/>
                      <a:gd name="T10" fmla="*/ 38 w 1769"/>
                      <a:gd name="T11" fmla="*/ 22 h 791"/>
                      <a:gd name="T12" fmla="*/ 35 w 1769"/>
                      <a:gd name="T13" fmla="*/ 18 h 791"/>
                      <a:gd name="T14" fmla="*/ 31 w 1769"/>
                      <a:gd name="T15" fmla="*/ 13 h 791"/>
                      <a:gd name="T16" fmla="*/ 25 w 1769"/>
                      <a:gd name="T17" fmla="*/ 8 h 791"/>
                      <a:gd name="T18" fmla="*/ 13 w 1769"/>
                      <a:gd name="T19" fmla="*/ 4 h 791"/>
                      <a:gd name="T20" fmla="*/ 0 w 1769"/>
                      <a:gd name="T21" fmla="*/ 2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endParaRPr lang="en-US"/>
                  </a:p>
                </p:txBody>
              </p:sp>
            </p:grpSp>
            <p:grpSp>
              <p:nvGrpSpPr>
                <p:cNvPr id="20816" name="Group 340"/>
                <p:cNvGrpSpPr>
                  <a:grpSpLocks/>
                </p:cNvGrpSpPr>
                <p:nvPr/>
              </p:nvGrpSpPr>
              <p:grpSpPr bwMode="auto">
                <a:xfrm>
                  <a:off x="3784" y="30"/>
                  <a:ext cx="305" cy="593"/>
                  <a:chOff x="1633" y="104"/>
                  <a:chExt cx="778" cy="1512"/>
                </a:xfrm>
              </p:grpSpPr>
              <p:sp>
                <p:nvSpPr>
                  <p:cNvPr id="20982" name="Freeform 341"/>
                  <p:cNvSpPr>
                    <a:spLocks/>
                  </p:cNvSpPr>
                  <p:nvPr/>
                </p:nvSpPr>
                <p:spPr bwMode="hidden">
                  <a:xfrm rot="3473776" flipH="1">
                    <a:off x="1754" y="958"/>
                    <a:ext cx="1100" cy="215"/>
                  </a:xfrm>
                  <a:custGeom>
                    <a:avLst/>
                    <a:gdLst>
                      <a:gd name="T0" fmla="*/ 0 w 2736"/>
                      <a:gd name="T1" fmla="*/ 92 h 504"/>
                      <a:gd name="T2" fmla="*/ 140 w 2736"/>
                      <a:gd name="T3" fmla="*/ 31 h 504"/>
                      <a:gd name="T4" fmla="*/ 287 w 2736"/>
                      <a:gd name="T5" fmla="*/ 4 h 504"/>
                      <a:gd name="T6" fmla="*/ 442 w 2736"/>
                      <a:gd name="T7" fmla="*/ 4 h 504"/>
                      <a:gd name="T8" fmla="*/ 440 w 2736"/>
                      <a:gd name="T9" fmla="*/ 19 h 504"/>
                      <a:gd name="T10" fmla="*/ 285 w 2736"/>
                      <a:gd name="T11" fmla="*/ 19 h 504"/>
                      <a:gd name="T12" fmla="*/ 106 w 2736"/>
                      <a:gd name="T13" fmla="*/ 53 h 504"/>
                      <a:gd name="T14" fmla="*/ 0 w 2736"/>
                      <a:gd name="T15" fmla="*/ 92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20983" name="Freeform 342"/>
                  <p:cNvSpPr>
                    <a:spLocks/>
                  </p:cNvSpPr>
                  <p:nvPr/>
                </p:nvSpPr>
                <p:spPr bwMode="hidden">
                  <a:xfrm rot="3473776" flipH="1">
                    <a:off x="1506" y="231"/>
                    <a:ext cx="591" cy="338"/>
                  </a:xfrm>
                  <a:custGeom>
                    <a:avLst/>
                    <a:gdLst>
                      <a:gd name="T0" fmla="*/ 1 w 1769"/>
                      <a:gd name="T1" fmla="*/ 1 h 791"/>
                      <a:gd name="T2" fmla="*/ 54 w 1769"/>
                      <a:gd name="T3" fmla="*/ 10 h 791"/>
                      <a:gd name="T4" fmla="*/ 129 w 1769"/>
                      <a:gd name="T5" fmla="*/ 36 h 791"/>
                      <a:gd name="T6" fmla="*/ 180 w 1769"/>
                      <a:gd name="T7" fmla="*/ 79 h 791"/>
                      <a:gd name="T8" fmla="*/ 196 w 1769"/>
                      <a:gd name="T9" fmla="*/ 111 h 791"/>
                      <a:gd name="T10" fmla="*/ 188 w 1769"/>
                      <a:gd name="T11" fmla="*/ 144 h 791"/>
                      <a:gd name="T12" fmla="*/ 177 w 1769"/>
                      <a:gd name="T13" fmla="*/ 115 h 791"/>
                      <a:gd name="T14" fmla="*/ 155 w 1769"/>
                      <a:gd name="T15" fmla="*/ 83 h 791"/>
                      <a:gd name="T16" fmla="*/ 124 w 1769"/>
                      <a:gd name="T17" fmla="*/ 54 h 791"/>
                      <a:gd name="T18" fmla="*/ 65 w 1769"/>
                      <a:gd name="T19" fmla="*/ 28 h 791"/>
                      <a:gd name="T20" fmla="*/ 0 w 1769"/>
                      <a:gd name="T21" fmla="*/ 14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endParaRPr lang="en-US"/>
                  </a:p>
                </p:txBody>
              </p:sp>
            </p:grpSp>
            <p:grpSp>
              <p:nvGrpSpPr>
                <p:cNvPr id="20817" name="Group 343"/>
                <p:cNvGrpSpPr>
                  <a:grpSpLocks/>
                </p:cNvGrpSpPr>
                <p:nvPr/>
              </p:nvGrpSpPr>
              <p:grpSpPr bwMode="auto">
                <a:xfrm>
                  <a:off x="3903" y="0"/>
                  <a:ext cx="248" cy="601"/>
                  <a:chOff x="1935" y="28"/>
                  <a:chExt cx="634" cy="1534"/>
                </a:xfrm>
              </p:grpSpPr>
              <p:sp>
                <p:nvSpPr>
                  <p:cNvPr id="20980" name="Freeform 344"/>
                  <p:cNvSpPr>
                    <a:spLocks/>
                  </p:cNvSpPr>
                  <p:nvPr/>
                </p:nvSpPr>
                <p:spPr bwMode="hidden">
                  <a:xfrm rot="4126480" flipH="1">
                    <a:off x="1931" y="924"/>
                    <a:ext cx="1061" cy="215"/>
                  </a:xfrm>
                  <a:custGeom>
                    <a:avLst/>
                    <a:gdLst>
                      <a:gd name="T0" fmla="*/ 0 w 2736"/>
                      <a:gd name="T1" fmla="*/ 92 h 504"/>
                      <a:gd name="T2" fmla="*/ 130 w 2736"/>
                      <a:gd name="T3" fmla="*/ 31 h 504"/>
                      <a:gd name="T4" fmla="*/ 267 w 2736"/>
                      <a:gd name="T5" fmla="*/ 4 h 504"/>
                      <a:gd name="T6" fmla="*/ 411 w 2736"/>
                      <a:gd name="T7" fmla="*/ 4 h 504"/>
                      <a:gd name="T8" fmla="*/ 409 w 2736"/>
                      <a:gd name="T9" fmla="*/ 19 h 504"/>
                      <a:gd name="T10" fmla="*/ 265 w 2736"/>
                      <a:gd name="T11" fmla="*/ 19 h 504"/>
                      <a:gd name="T12" fmla="*/ 98 w 2736"/>
                      <a:gd name="T13" fmla="*/ 53 h 504"/>
                      <a:gd name="T14" fmla="*/ 0 w 2736"/>
                      <a:gd name="T15" fmla="*/ 92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20981" name="Freeform 345"/>
                  <p:cNvSpPr>
                    <a:spLocks/>
                  </p:cNvSpPr>
                  <p:nvPr/>
                </p:nvSpPr>
                <p:spPr bwMode="hidden">
                  <a:xfrm rot="4126480" flipH="1">
                    <a:off x="1819" y="144"/>
                    <a:ext cx="570" cy="338"/>
                  </a:xfrm>
                  <a:custGeom>
                    <a:avLst/>
                    <a:gdLst>
                      <a:gd name="T0" fmla="*/ 1 w 1769"/>
                      <a:gd name="T1" fmla="*/ 1 h 791"/>
                      <a:gd name="T2" fmla="*/ 50 w 1769"/>
                      <a:gd name="T3" fmla="*/ 10 h 791"/>
                      <a:gd name="T4" fmla="*/ 120 w 1769"/>
                      <a:gd name="T5" fmla="*/ 36 h 791"/>
                      <a:gd name="T6" fmla="*/ 167 w 1769"/>
                      <a:gd name="T7" fmla="*/ 79 h 791"/>
                      <a:gd name="T8" fmla="*/ 182 w 1769"/>
                      <a:gd name="T9" fmla="*/ 111 h 791"/>
                      <a:gd name="T10" fmla="*/ 175 w 1769"/>
                      <a:gd name="T11" fmla="*/ 144 h 791"/>
                      <a:gd name="T12" fmla="*/ 165 w 1769"/>
                      <a:gd name="T13" fmla="*/ 115 h 791"/>
                      <a:gd name="T14" fmla="*/ 144 w 1769"/>
                      <a:gd name="T15" fmla="*/ 83 h 791"/>
                      <a:gd name="T16" fmla="*/ 115 w 1769"/>
                      <a:gd name="T17" fmla="*/ 54 h 791"/>
                      <a:gd name="T18" fmla="*/ 60 w 1769"/>
                      <a:gd name="T19" fmla="*/ 28 h 791"/>
                      <a:gd name="T20" fmla="*/ 0 w 1769"/>
                      <a:gd name="T21" fmla="*/ 14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endParaRPr lang="en-US"/>
                  </a:p>
                </p:txBody>
              </p:sp>
            </p:grpSp>
            <p:grpSp>
              <p:nvGrpSpPr>
                <p:cNvPr id="20818" name="Group 346"/>
                <p:cNvGrpSpPr>
                  <a:grpSpLocks/>
                </p:cNvGrpSpPr>
                <p:nvPr/>
              </p:nvGrpSpPr>
              <p:grpSpPr bwMode="auto">
                <a:xfrm>
                  <a:off x="4251" y="252"/>
                  <a:ext cx="723" cy="222"/>
                  <a:chOff x="2822" y="672"/>
                  <a:chExt cx="1845" cy="566"/>
                </a:xfrm>
              </p:grpSpPr>
              <p:sp>
                <p:nvSpPr>
                  <p:cNvPr id="20978" name="Freeform 347"/>
                  <p:cNvSpPr>
                    <a:spLocks/>
                  </p:cNvSpPr>
                  <p:nvPr/>
                </p:nvSpPr>
                <p:spPr bwMode="hidden">
                  <a:xfrm rot="-1325434">
                    <a:off x="2822" y="1023"/>
                    <a:ext cx="1233" cy="215"/>
                  </a:xfrm>
                  <a:custGeom>
                    <a:avLst/>
                    <a:gdLst>
                      <a:gd name="T0" fmla="*/ 0 w 2736"/>
                      <a:gd name="T1" fmla="*/ 92 h 504"/>
                      <a:gd name="T2" fmla="*/ 175 w 2736"/>
                      <a:gd name="T3" fmla="*/ 31 h 504"/>
                      <a:gd name="T4" fmla="*/ 361 w 2736"/>
                      <a:gd name="T5" fmla="*/ 4 h 504"/>
                      <a:gd name="T6" fmla="*/ 556 w 2736"/>
                      <a:gd name="T7" fmla="*/ 4 h 504"/>
                      <a:gd name="T8" fmla="*/ 553 w 2736"/>
                      <a:gd name="T9" fmla="*/ 19 h 504"/>
                      <a:gd name="T10" fmla="*/ 358 w 2736"/>
                      <a:gd name="T11" fmla="*/ 19 h 504"/>
                      <a:gd name="T12" fmla="*/ 133 w 2736"/>
                      <a:gd name="T13" fmla="*/ 53 h 504"/>
                      <a:gd name="T14" fmla="*/ 0 w 2736"/>
                      <a:gd name="T15" fmla="*/ 92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20979" name="Freeform 348"/>
                  <p:cNvSpPr>
                    <a:spLocks/>
                  </p:cNvSpPr>
                  <p:nvPr/>
                </p:nvSpPr>
                <p:spPr bwMode="hidden">
                  <a:xfrm rot="-1325434">
                    <a:off x="4005" y="672"/>
                    <a:ext cx="662" cy="338"/>
                  </a:xfrm>
                  <a:custGeom>
                    <a:avLst/>
                    <a:gdLst>
                      <a:gd name="T0" fmla="*/ 1 w 1769"/>
                      <a:gd name="T1" fmla="*/ 1 h 791"/>
                      <a:gd name="T2" fmla="*/ 68 w 1769"/>
                      <a:gd name="T3" fmla="*/ 10 h 791"/>
                      <a:gd name="T4" fmla="*/ 162 w 1769"/>
                      <a:gd name="T5" fmla="*/ 36 h 791"/>
                      <a:gd name="T6" fmla="*/ 226 w 1769"/>
                      <a:gd name="T7" fmla="*/ 79 h 791"/>
                      <a:gd name="T8" fmla="*/ 246 w 1769"/>
                      <a:gd name="T9" fmla="*/ 111 h 791"/>
                      <a:gd name="T10" fmla="*/ 237 w 1769"/>
                      <a:gd name="T11" fmla="*/ 144 h 791"/>
                      <a:gd name="T12" fmla="*/ 223 w 1769"/>
                      <a:gd name="T13" fmla="*/ 115 h 791"/>
                      <a:gd name="T14" fmla="*/ 195 w 1769"/>
                      <a:gd name="T15" fmla="*/ 83 h 791"/>
                      <a:gd name="T16" fmla="*/ 155 w 1769"/>
                      <a:gd name="T17" fmla="*/ 54 h 791"/>
                      <a:gd name="T18" fmla="*/ 81 w 1769"/>
                      <a:gd name="T19" fmla="*/ 28 h 791"/>
                      <a:gd name="T20" fmla="*/ 0 w 1769"/>
                      <a:gd name="T21" fmla="*/ 14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en-US"/>
                  </a:p>
                </p:txBody>
              </p:sp>
            </p:grpSp>
            <p:grpSp>
              <p:nvGrpSpPr>
                <p:cNvPr id="20819" name="Group 349"/>
                <p:cNvGrpSpPr>
                  <a:grpSpLocks/>
                </p:cNvGrpSpPr>
                <p:nvPr/>
              </p:nvGrpSpPr>
              <p:grpSpPr bwMode="auto">
                <a:xfrm>
                  <a:off x="4196" y="163"/>
                  <a:ext cx="699" cy="282"/>
                  <a:chOff x="2683" y="445"/>
                  <a:chExt cx="1781" cy="717"/>
                </a:xfrm>
              </p:grpSpPr>
              <p:sp>
                <p:nvSpPr>
                  <p:cNvPr id="20976" name="Freeform 350"/>
                  <p:cNvSpPr>
                    <a:spLocks/>
                  </p:cNvSpPr>
                  <p:nvPr/>
                </p:nvSpPr>
                <p:spPr bwMode="hidden">
                  <a:xfrm rot="-1921064">
                    <a:off x="2683" y="947"/>
                    <a:ext cx="1233" cy="215"/>
                  </a:xfrm>
                  <a:custGeom>
                    <a:avLst/>
                    <a:gdLst>
                      <a:gd name="T0" fmla="*/ 0 w 2736"/>
                      <a:gd name="T1" fmla="*/ 92 h 504"/>
                      <a:gd name="T2" fmla="*/ 175 w 2736"/>
                      <a:gd name="T3" fmla="*/ 31 h 504"/>
                      <a:gd name="T4" fmla="*/ 361 w 2736"/>
                      <a:gd name="T5" fmla="*/ 4 h 504"/>
                      <a:gd name="T6" fmla="*/ 556 w 2736"/>
                      <a:gd name="T7" fmla="*/ 4 h 504"/>
                      <a:gd name="T8" fmla="*/ 553 w 2736"/>
                      <a:gd name="T9" fmla="*/ 19 h 504"/>
                      <a:gd name="T10" fmla="*/ 358 w 2736"/>
                      <a:gd name="T11" fmla="*/ 19 h 504"/>
                      <a:gd name="T12" fmla="*/ 133 w 2736"/>
                      <a:gd name="T13" fmla="*/ 53 h 504"/>
                      <a:gd name="T14" fmla="*/ 0 w 2736"/>
                      <a:gd name="T15" fmla="*/ 92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20977" name="Freeform 351"/>
                  <p:cNvSpPr>
                    <a:spLocks/>
                  </p:cNvSpPr>
                  <p:nvPr/>
                </p:nvSpPr>
                <p:spPr bwMode="hidden">
                  <a:xfrm rot="-1921064">
                    <a:off x="3802" y="445"/>
                    <a:ext cx="662" cy="338"/>
                  </a:xfrm>
                  <a:custGeom>
                    <a:avLst/>
                    <a:gdLst>
                      <a:gd name="T0" fmla="*/ 1 w 1769"/>
                      <a:gd name="T1" fmla="*/ 1 h 791"/>
                      <a:gd name="T2" fmla="*/ 68 w 1769"/>
                      <a:gd name="T3" fmla="*/ 10 h 791"/>
                      <a:gd name="T4" fmla="*/ 162 w 1769"/>
                      <a:gd name="T5" fmla="*/ 36 h 791"/>
                      <a:gd name="T6" fmla="*/ 226 w 1769"/>
                      <a:gd name="T7" fmla="*/ 79 h 791"/>
                      <a:gd name="T8" fmla="*/ 246 w 1769"/>
                      <a:gd name="T9" fmla="*/ 111 h 791"/>
                      <a:gd name="T10" fmla="*/ 237 w 1769"/>
                      <a:gd name="T11" fmla="*/ 144 h 791"/>
                      <a:gd name="T12" fmla="*/ 223 w 1769"/>
                      <a:gd name="T13" fmla="*/ 115 h 791"/>
                      <a:gd name="T14" fmla="*/ 195 w 1769"/>
                      <a:gd name="T15" fmla="*/ 83 h 791"/>
                      <a:gd name="T16" fmla="*/ 155 w 1769"/>
                      <a:gd name="T17" fmla="*/ 54 h 791"/>
                      <a:gd name="T18" fmla="*/ 81 w 1769"/>
                      <a:gd name="T19" fmla="*/ 28 h 791"/>
                      <a:gd name="T20" fmla="*/ 0 w 1769"/>
                      <a:gd name="T21" fmla="*/ 14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en-US"/>
                  </a:p>
                </p:txBody>
              </p:sp>
            </p:grpSp>
            <p:sp>
              <p:nvSpPr>
                <p:cNvPr id="20941" name="Freeform 352"/>
                <p:cNvSpPr>
                  <a:spLocks/>
                </p:cNvSpPr>
                <p:nvPr/>
              </p:nvSpPr>
              <p:spPr bwMode="hidden">
                <a:xfrm rot="4578755" flipH="1">
                  <a:off x="3968" y="372"/>
                  <a:ext cx="403" cy="57"/>
                </a:xfrm>
                <a:custGeom>
                  <a:avLst/>
                  <a:gdLst>
                    <a:gd name="T0" fmla="*/ 0 w 2736"/>
                    <a:gd name="T1" fmla="*/ 6 h 504"/>
                    <a:gd name="T2" fmla="*/ 19 w 2736"/>
                    <a:gd name="T3" fmla="*/ 2 h 504"/>
                    <a:gd name="T4" fmla="*/ 39 w 2736"/>
                    <a:gd name="T5" fmla="*/ 0 h 504"/>
                    <a:gd name="T6" fmla="*/ 59 w 2736"/>
                    <a:gd name="T7" fmla="*/ 0 h 504"/>
                    <a:gd name="T8" fmla="*/ 59 w 2736"/>
                    <a:gd name="T9" fmla="*/ 1 h 504"/>
                    <a:gd name="T10" fmla="*/ 38 w 2736"/>
                    <a:gd name="T11" fmla="*/ 1 h 504"/>
                    <a:gd name="T12" fmla="*/ 14 w 2736"/>
                    <a:gd name="T13" fmla="*/ 4 h 504"/>
                    <a:gd name="T14" fmla="*/ 0 w 2736"/>
                    <a:gd name="T15" fmla="*/ 6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a:effectLst/>
              </p:spPr>
              <p:txBody>
                <a:bodyPr wrap="none" anchor="ctr"/>
                <a:lstStyle/>
                <a:p>
                  <a:endParaRPr lang="en-US"/>
                </a:p>
              </p:txBody>
            </p:sp>
            <p:sp>
              <p:nvSpPr>
                <p:cNvPr id="20942" name="Freeform 353"/>
                <p:cNvSpPr>
                  <a:spLocks/>
                </p:cNvSpPr>
                <p:nvPr/>
              </p:nvSpPr>
              <p:spPr bwMode="hidden">
                <a:xfrm rot="4578755" flipH="1">
                  <a:off x="3977" y="77"/>
                  <a:ext cx="216" cy="90"/>
                </a:xfrm>
                <a:custGeom>
                  <a:avLst/>
                  <a:gdLst>
                    <a:gd name="T0" fmla="*/ 0 w 1769"/>
                    <a:gd name="T1" fmla="*/ 0 h 791"/>
                    <a:gd name="T2" fmla="*/ 7 w 1769"/>
                    <a:gd name="T3" fmla="*/ 1 h 791"/>
                    <a:gd name="T4" fmla="*/ 17 w 1769"/>
                    <a:gd name="T5" fmla="*/ 3 h 791"/>
                    <a:gd name="T6" fmla="*/ 24 w 1769"/>
                    <a:gd name="T7" fmla="*/ 6 h 791"/>
                    <a:gd name="T8" fmla="*/ 26 w 1769"/>
                    <a:gd name="T9" fmla="*/ 8 h 791"/>
                    <a:gd name="T10" fmla="*/ 25 w 1769"/>
                    <a:gd name="T11" fmla="*/ 10 h 791"/>
                    <a:gd name="T12" fmla="*/ 24 w 1769"/>
                    <a:gd name="T13" fmla="*/ 8 h 791"/>
                    <a:gd name="T14" fmla="*/ 21 w 1769"/>
                    <a:gd name="T15" fmla="*/ 6 h 791"/>
                    <a:gd name="T16" fmla="*/ 16 w 1769"/>
                    <a:gd name="T17" fmla="*/ 4 h 791"/>
                    <a:gd name="T18" fmla="*/ 9 w 1769"/>
                    <a:gd name="T19" fmla="*/ 2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endParaRPr lang="en-US"/>
                </a:p>
              </p:txBody>
            </p:sp>
            <p:grpSp>
              <p:nvGrpSpPr>
                <p:cNvPr id="20892" name="Group 354"/>
                <p:cNvGrpSpPr>
                  <a:grpSpLocks/>
                </p:cNvGrpSpPr>
                <p:nvPr/>
              </p:nvGrpSpPr>
              <p:grpSpPr bwMode="auto">
                <a:xfrm>
                  <a:off x="4242" y="5"/>
                  <a:ext cx="251" cy="596"/>
                  <a:chOff x="2800" y="41"/>
                  <a:chExt cx="640" cy="1520"/>
                </a:xfrm>
              </p:grpSpPr>
              <p:sp>
                <p:nvSpPr>
                  <p:cNvPr id="20974" name="Freeform 355"/>
                  <p:cNvSpPr>
                    <a:spLocks/>
                  </p:cNvSpPr>
                  <p:nvPr/>
                </p:nvSpPr>
                <p:spPr bwMode="hidden">
                  <a:xfrm rot="-3857755">
                    <a:off x="2361" y="938"/>
                    <a:ext cx="1062" cy="184"/>
                  </a:xfrm>
                  <a:custGeom>
                    <a:avLst/>
                    <a:gdLst>
                      <a:gd name="T0" fmla="*/ 0 w 2736"/>
                      <a:gd name="T1" fmla="*/ 67 h 504"/>
                      <a:gd name="T2" fmla="*/ 130 w 2736"/>
                      <a:gd name="T3" fmla="*/ 22 h 504"/>
                      <a:gd name="T4" fmla="*/ 267 w 2736"/>
                      <a:gd name="T5" fmla="*/ 3 h 504"/>
                      <a:gd name="T6" fmla="*/ 412 w 2736"/>
                      <a:gd name="T7" fmla="*/ 3 h 504"/>
                      <a:gd name="T8" fmla="*/ 410 w 2736"/>
                      <a:gd name="T9" fmla="*/ 14 h 504"/>
                      <a:gd name="T10" fmla="*/ 266 w 2736"/>
                      <a:gd name="T11" fmla="*/ 14 h 504"/>
                      <a:gd name="T12" fmla="*/ 99 w 2736"/>
                      <a:gd name="T13" fmla="*/ 39 h 504"/>
                      <a:gd name="T14" fmla="*/ 0 w 2736"/>
                      <a:gd name="T15" fmla="*/ 6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20975" name="Freeform 356"/>
                  <p:cNvSpPr>
                    <a:spLocks/>
                  </p:cNvSpPr>
                  <p:nvPr/>
                </p:nvSpPr>
                <p:spPr bwMode="hidden">
                  <a:xfrm rot="-3857755">
                    <a:off x="3011" y="181"/>
                    <a:ext cx="570" cy="289"/>
                  </a:xfrm>
                  <a:custGeom>
                    <a:avLst/>
                    <a:gdLst>
                      <a:gd name="T0" fmla="*/ 1 w 1769"/>
                      <a:gd name="T1" fmla="*/ 1 h 791"/>
                      <a:gd name="T2" fmla="*/ 50 w 1769"/>
                      <a:gd name="T3" fmla="*/ 7 h 791"/>
                      <a:gd name="T4" fmla="*/ 120 w 1769"/>
                      <a:gd name="T5" fmla="*/ 27 h 791"/>
                      <a:gd name="T6" fmla="*/ 167 w 1769"/>
                      <a:gd name="T7" fmla="*/ 58 h 791"/>
                      <a:gd name="T8" fmla="*/ 182 w 1769"/>
                      <a:gd name="T9" fmla="*/ 81 h 791"/>
                      <a:gd name="T10" fmla="*/ 175 w 1769"/>
                      <a:gd name="T11" fmla="*/ 105 h 791"/>
                      <a:gd name="T12" fmla="*/ 165 w 1769"/>
                      <a:gd name="T13" fmla="*/ 84 h 791"/>
                      <a:gd name="T14" fmla="*/ 144 w 1769"/>
                      <a:gd name="T15" fmla="*/ 61 h 791"/>
                      <a:gd name="T16" fmla="*/ 115 w 1769"/>
                      <a:gd name="T17" fmla="*/ 39 h 791"/>
                      <a:gd name="T18" fmla="*/ 60 w 1769"/>
                      <a:gd name="T19" fmla="*/ 20 h 791"/>
                      <a:gd name="T20" fmla="*/ 0 w 1769"/>
                      <a:gd name="T21" fmla="*/ 10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en-US"/>
                  </a:p>
                </p:txBody>
              </p:sp>
            </p:grpSp>
            <p:grpSp>
              <p:nvGrpSpPr>
                <p:cNvPr id="20893" name="Group 357"/>
                <p:cNvGrpSpPr>
                  <a:grpSpLocks/>
                </p:cNvGrpSpPr>
                <p:nvPr/>
              </p:nvGrpSpPr>
              <p:grpSpPr bwMode="auto">
                <a:xfrm>
                  <a:off x="4295" y="53"/>
                  <a:ext cx="398" cy="574"/>
                  <a:chOff x="2934" y="163"/>
                  <a:chExt cx="1017" cy="1464"/>
                </a:xfrm>
              </p:grpSpPr>
              <p:sp>
                <p:nvSpPr>
                  <p:cNvPr id="20972" name="Freeform 358"/>
                  <p:cNvSpPr>
                    <a:spLocks/>
                  </p:cNvSpPr>
                  <p:nvPr/>
                </p:nvSpPr>
                <p:spPr bwMode="hidden">
                  <a:xfrm rot="-2777260">
                    <a:off x="2491" y="915"/>
                    <a:ext cx="1155" cy="270"/>
                  </a:xfrm>
                  <a:custGeom>
                    <a:avLst/>
                    <a:gdLst>
                      <a:gd name="T0" fmla="*/ 0 w 2736"/>
                      <a:gd name="T1" fmla="*/ 145 h 504"/>
                      <a:gd name="T2" fmla="*/ 154 w 2736"/>
                      <a:gd name="T3" fmla="*/ 48 h 504"/>
                      <a:gd name="T4" fmla="*/ 317 w 2736"/>
                      <a:gd name="T5" fmla="*/ 7 h 504"/>
                      <a:gd name="T6" fmla="*/ 488 w 2736"/>
                      <a:gd name="T7" fmla="*/ 7 h 504"/>
                      <a:gd name="T8" fmla="*/ 485 w 2736"/>
                      <a:gd name="T9" fmla="*/ 29 h 504"/>
                      <a:gd name="T10" fmla="*/ 315 w 2736"/>
                      <a:gd name="T11" fmla="*/ 29 h 504"/>
                      <a:gd name="T12" fmla="*/ 117 w 2736"/>
                      <a:gd name="T13" fmla="*/ 84 h 504"/>
                      <a:gd name="T14" fmla="*/ 0 w 2736"/>
                      <a:gd name="T15" fmla="*/ 145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20973" name="Freeform 359"/>
                  <p:cNvSpPr>
                    <a:spLocks/>
                  </p:cNvSpPr>
                  <p:nvPr/>
                </p:nvSpPr>
                <p:spPr bwMode="hidden">
                  <a:xfrm rot="-2777260">
                    <a:off x="3430" y="261"/>
                    <a:ext cx="620" cy="423"/>
                  </a:xfrm>
                  <a:custGeom>
                    <a:avLst/>
                    <a:gdLst>
                      <a:gd name="T0" fmla="*/ 1 w 1769"/>
                      <a:gd name="T1" fmla="*/ 2 h 791"/>
                      <a:gd name="T2" fmla="*/ 60 w 1769"/>
                      <a:gd name="T3" fmla="*/ 16 h 791"/>
                      <a:gd name="T4" fmla="*/ 142 w 1769"/>
                      <a:gd name="T5" fmla="*/ 57 h 791"/>
                      <a:gd name="T6" fmla="*/ 198 w 1769"/>
                      <a:gd name="T7" fmla="*/ 124 h 791"/>
                      <a:gd name="T8" fmla="*/ 216 w 1769"/>
                      <a:gd name="T9" fmla="*/ 174 h 791"/>
                      <a:gd name="T10" fmla="*/ 207 w 1769"/>
                      <a:gd name="T11" fmla="*/ 225 h 791"/>
                      <a:gd name="T12" fmla="*/ 195 w 1769"/>
                      <a:gd name="T13" fmla="*/ 181 h 791"/>
                      <a:gd name="T14" fmla="*/ 171 w 1769"/>
                      <a:gd name="T15" fmla="*/ 130 h 791"/>
                      <a:gd name="T16" fmla="*/ 136 w 1769"/>
                      <a:gd name="T17" fmla="*/ 84 h 791"/>
                      <a:gd name="T18" fmla="*/ 71 w 1769"/>
                      <a:gd name="T19" fmla="*/ 43 h 791"/>
                      <a:gd name="T20" fmla="*/ 0 w 1769"/>
                      <a:gd name="T21" fmla="*/ 22 h 791"/>
                      <a:gd name="T22" fmla="*/ 1 w 1769"/>
                      <a:gd name="T23" fmla="*/ 2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en-US"/>
                  </a:p>
                </p:txBody>
              </p:sp>
            </p:grpSp>
            <p:grpSp>
              <p:nvGrpSpPr>
                <p:cNvPr id="20894" name="Group 360"/>
                <p:cNvGrpSpPr>
                  <a:grpSpLocks/>
                </p:cNvGrpSpPr>
                <p:nvPr/>
              </p:nvGrpSpPr>
              <p:grpSpPr bwMode="auto">
                <a:xfrm>
                  <a:off x="4215" y="2"/>
                  <a:ext cx="95" cy="567"/>
                  <a:chOff x="2730" y="32"/>
                  <a:chExt cx="243" cy="1448"/>
                </a:xfrm>
              </p:grpSpPr>
              <p:sp>
                <p:nvSpPr>
                  <p:cNvPr id="20970" name="Freeform 361"/>
                  <p:cNvSpPr>
                    <a:spLocks/>
                  </p:cNvSpPr>
                  <p:nvPr/>
                </p:nvSpPr>
                <p:spPr bwMode="hidden">
                  <a:xfrm rot="-4903748">
                    <a:off x="2296" y="960"/>
                    <a:ext cx="954" cy="86"/>
                  </a:xfrm>
                  <a:custGeom>
                    <a:avLst/>
                    <a:gdLst>
                      <a:gd name="T0" fmla="*/ 0 w 2736"/>
                      <a:gd name="T1" fmla="*/ 15 h 504"/>
                      <a:gd name="T2" fmla="*/ 105 w 2736"/>
                      <a:gd name="T3" fmla="*/ 5 h 504"/>
                      <a:gd name="T4" fmla="*/ 216 w 2736"/>
                      <a:gd name="T5" fmla="*/ 1 h 504"/>
                      <a:gd name="T6" fmla="*/ 333 w 2736"/>
                      <a:gd name="T7" fmla="*/ 1 h 504"/>
                      <a:gd name="T8" fmla="*/ 331 w 2736"/>
                      <a:gd name="T9" fmla="*/ 3 h 504"/>
                      <a:gd name="T10" fmla="*/ 214 w 2736"/>
                      <a:gd name="T11" fmla="*/ 3 h 504"/>
                      <a:gd name="T12" fmla="*/ 80 w 2736"/>
                      <a:gd name="T13" fmla="*/ 9 h 504"/>
                      <a:gd name="T14" fmla="*/ 0 w 2736"/>
                      <a:gd name="T15" fmla="*/ 15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20971" name="Freeform 362"/>
                  <p:cNvSpPr>
                    <a:spLocks/>
                  </p:cNvSpPr>
                  <p:nvPr/>
                </p:nvSpPr>
                <p:spPr bwMode="hidden">
                  <a:xfrm rot="-4903748">
                    <a:off x="2650" y="220"/>
                    <a:ext cx="512" cy="135"/>
                  </a:xfrm>
                  <a:custGeom>
                    <a:avLst/>
                    <a:gdLst>
                      <a:gd name="T0" fmla="*/ 0 w 1769"/>
                      <a:gd name="T1" fmla="*/ 0 h 791"/>
                      <a:gd name="T2" fmla="*/ 41 w 1769"/>
                      <a:gd name="T3" fmla="*/ 2 h 791"/>
                      <a:gd name="T4" fmla="*/ 97 w 1769"/>
                      <a:gd name="T5" fmla="*/ 6 h 791"/>
                      <a:gd name="T6" fmla="*/ 135 w 1769"/>
                      <a:gd name="T7" fmla="*/ 13 h 791"/>
                      <a:gd name="T8" fmla="*/ 147 w 1769"/>
                      <a:gd name="T9" fmla="*/ 18 h 791"/>
                      <a:gd name="T10" fmla="*/ 142 w 1769"/>
                      <a:gd name="T11" fmla="*/ 23 h 791"/>
                      <a:gd name="T12" fmla="*/ 133 w 1769"/>
                      <a:gd name="T13" fmla="*/ 18 h 791"/>
                      <a:gd name="T14" fmla="*/ 116 w 1769"/>
                      <a:gd name="T15" fmla="*/ 13 h 791"/>
                      <a:gd name="T16" fmla="*/ 93 w 1769"/>
                      <a:gd name="T17" fmla="*/ 9 h 791"/>
                      <a:gd name="T18" fmla="*/ 49 w 1769"/>
                      <a:gd name="T19" fmla="*/ 4 h 791"/>
                      <a:gd name="T20" fmla="*/ 0 w 1769"/>
                      <a:gd name="T21" fmla="*/ 2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en-US"/>
                  </a:p>
                </p:txBody>
              </p:sp>
            </p:grpSp>
            <p:grpSp>
              <p:nvGrpSpPr>
                <p:cNvPr id="20895" name="Group 363"/>
                <p:cNvGrpSpPr>
                  <a:grpSpLocks/>
                </p:cNvGrpSpPr>
                <p:nvPr/>
              </p:nvGrpSpPr>
              <p:grpSpPr bwMode="auto">
                <a:xfrm>
                  <a:off x="3514" y="683"/>
                  <a:ext cx="425" cy="960"/>
                  <a:chOff x="943" y="1769"/>
                  <a:chExt cx="1085" cy="2450"/>
                </a:xfrm>
              </p:grpSpPr>
              <p:sp>
                <p:nvSpPr>
                  <p:cNvPr id="20968" name="Freeform 364"/>
                  <p:cNvSpPr>
                    <a:spLocks/>
                  </p:cNvSpPr>
                  <p:nvPr/>
                </p:nvSpPr>
                <p:spPr bwMode="hidden">
                  <a:xfrm rot="18335692" flipH="1">
                    <a:off x="1010" y="2475"/>
                    <a:ext cx="1724" cy="312"/>
                  </a:xfrm>
                  <a:custGeom>
                    <a:avLst/>
                    <a:gdLst>
                      <a:gd name="T0" fmla="*/ 0 w 2736"/>
                      <a:gd name="T1" fmla="*/ 193 h 504"/>
                      <a:gd name="T2" fmla="*/ 343 w 2736"/>
                      <a:gd name="T3" fmla="*/ 64 h 504"/>
                      <a:gd name="T4" fmla="*/ 705 w 2736"/>
                      <a:gd name="T5" fmla="*/ 9 h 504"/>
                      <a:gd name="T6" fmla="*/ 1086 w 2736"/>
                      <a:gd name="T7" fmla="*/ 9 h 504"/>
                      <a:gd name="T8" fmla="*/ 1080 w 2736"/>
                      <a:gd name="T9" fmla="*/ 40 h 504"/>
                      <a:gd name="T10" fmla="*/ 701 w 2736"/>
                      <a:gd name="T11" fmla="*/ 40 h 504"/>
                      <a:gd name="T12" fmla="*/ 260 w 2736"/>
                      <a:gd name="T13" fmla="*/ 112 h 504"/>
                      <a:gd name="T14" fmla="*/ 0 w 2736"/>
                      <a:gd name="T15" fmla="*/ 193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20969" name="Freeform 365"/>
                  <p:cNvSpPr>
                    <a:spLocks/>
                  </p:cNvSpPr>
                  <p:nvPr/>
                </p:nvSpPr>
                <p:spPr bwMode="hidden">
                  <a:xfrm rot="18335692" flipH="1">
                    <a:off x="725" y="3512"/>
                    <a:ext cx="925" cy="490"/>
                  </a:xfrm>
                  <a:custGeom>
                    <a:avLst/>
                    <a:gdLst>
                      <a:gd name="T0" fmla="*/ 2 w 1769"/>
                      <a:gd name="T1" fmla="*/ 3 h 791"/>
                      <a:gd name="T2" fmla="*/ 133 w 1769"/>
                      <a:gd name="T3" fmla="*/ 22 h 791"/>
                      <a:gd name="T4" fmla="*/ 316 w 1769"/>
                      <a:gd name="T5" fmla="*/ 77 h 791"/>
                      <a:gd name="T6" fmla="*/ 440 w 1769"/>
                      <a:gd name="T7" fmla="*/ 166 h 791"/>
                      <a:gd name="T8" fmla="*/ 480 w 1769"/>
                      <a:gd name="T9" fmla="*/ 234 h 791"/>
                      <a:gd name="T10" fmla="*/ 462 w 1769"/>
                      <a:gd name="T11" fmla="*/ 302 h 791"/>
                      <a:gd name="T12" fmla="*/ 435 w 1769"/>
                      <a:gd name="T13" fmla="*/ 243 h 791"/>
                      <a:gd name="T14" fmla="*/ 380 w 1769"/>
                      <a:gd name="T15" fmla="*/ 174 h 791"/>
                      <a:gd name="T16" fmla="*/ 303 w 1769"/>
                      <a:gd name="T17" fmla="*/ 113 h 791"/>
                      <a:gd name="T18" fmla="*/ 159 w 1769"/>
                      <a:gd name="T19" fmla="*/ 58 h 791"/>
                      <a:gd name="T20" fmla="*/ 0 w 1769"/>
                      <a:gd name="T21" fmla="*/ 29 h 791"/>
                      <a:gd name="T22" fmla="*/ 2 w 1769"/>
                      <a:gd name="T23" fmla="*/ 3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endParaRPr lang="en-US"/>
                  </a:p>
                </p:txBody>
              </p:sp>
            </p:grpSp>
            <p:grpSp>
              <p:nvGrpSpPr>
                <p:cNvPr id="20896" name="Group 366"/>
                <p:cNvGrpSpPr>
                  <a:grpSpLocks/>
                </p:cNvGrpSpPr>
                <p:nvPr/>
              </p:nvGrpSpPr>
              <p:grpSpPr bwMode="auto">
                <a:xfrm>
                  <a:off x="3715" y="748"/>
                  <a:ext cx="300" cy="930"/>
                  <a:chOff x="1455" y="1936"/>
                  <a:chExt cx="766" cy="2373"/>
                </a:xfrm>
              </p:grpSpPr>
              <p:sp>
                <p:nvSpPr>
                  <p:cNvPr id="20966" name="Freeform 367"/>
                  <p:cNvSpPr>
                    <a:spLocks/>
                  </p:cNvSpPr>
                  <p:nvPr/>
                </p:nvSpPr>
                <p:spPr bwMode="hidden">
                  <a:xfrm rot="17542885" flipH="1">
                    <a:off x="1267" y="2578"/>
                    <a:ext cx="1595" cy="312"/>
                  </a:xfrm>
                  <a:custGeom>
                    <a:avLst/>
                    <a:gdLst>
                      <a:gd name="T0" fmla="*/ 0 w 2736"/>
                      <a:gd name="T1" fmla="*/ 193 h 504"/>
                      <a:gd name="T2" fmla="*/ 294 w 2736"/>
                      <a:gd name="T3" fmla="*/ 64 h 504"/>
                      <a:gd name="T4" fmla="*/ 603 w 2736"/>
                      <a:gd name="T5" fmla="*/ 9 h 504"/>
                      <a:gd name="T6" fmla="*/ 930 w 2736"/>
                      <a:gd name="T7" fmla="*/ 9 h 504"/>
                      <a:gd name="T8" fmla="*/ 925 w 2736"/>
                      <a:gd name="T9" fmla="*/ 40 h 504"/>
                      <a:gd name="T10" fmla="*/ 599 w 2736"/>
                      <a:gd name="T11" fmla="*/ 40 h 504"/>
                      <a:gd name="T12" fmla="*/ 222 w 2736"/>
                      <a:gd name="T13" fmla="*/ 112 h 504"/>
                      <a:gd name="T14" fmla="*/ 0 w 2736"/>
                      <a:gd name="T15" fmla="*/ 193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20967" name="Freeform 368"/>
                  <p:cNvSpPr>
                    <a:spLocks/>
                  </p:cNvSpPr>
                  <p:nvPr/>
                </p:nvSpPr>
                <p:spPr bwMode="hidden">
                  <a:xfrm rot="17542885" flipH="1">
                    <a:off x="1272" y="3636"/>
                    <a:ext cx="856" cy="490"/>
                  </a:xfrm>
                  <a:custGeom>
                    <a:avLst/>
                    <a:gdLst>
                      <a:gd name="T0" fmla="*/ 1 w 1769"/>
                      <a:gd name="T1" fmla="*/ 3 h 791"/>
                      <a:gd name="T2" fmla="*/ 114 w 1769"/>
                      <a:gd name="T3" fmla="*/ 22 h 791"/>
                      <a:gd name="T4" fmla="*/ 271 w 1769"/>
                      <a:gd name="T5" fmla="*/ 77 h 791"/>
                      <a:gd name="T6" fmla="*/ 377 w 1769"/>
                      <a:gd name="T7" fmla="*/ 166 h 791"/>
                      <a:gd name="T8" fmla="*/ 411 w 1769"/>
                      <a:gd name="T9" fmla="*/ 234 h 791"/>
                      <a:gd name="T10" fmla="*/ 395 w 1769"/>
                      <a:gd name="T11" fmla="*/ 302 h 791"/>
                      <a:gd name="T12" fmla="*/ 372 w 1769"/>
                      <a:gd name="T13" fmla="*/ 243 h 791"/>
                      <a:gd name="T14" fmla="*/ 325 w 1769"/>
                      <a:gd name="T15" fmla="*/ 174 h 791"/>
                      <a:gd name="T16" fmla="*/ 260 w 1769"/>
                      <a:gd name="T17" fmla="*/ 113 h 791"/>
                      <a:gd name="T18" fmla="*/ 136 w 1769"/>
                      <a:gd name="T19" fmla="*/ 58 h 791"/>
                      <a:gd name="T20" fmla="*/ 0 w 1769"/>
                      <a:gd name="T21" fmla="*/ 29 h 791"/>
                      <a:gd name="T22" fmla="*/ 1 w 1769"/>
                      <a:gd name="T23" fmla="*/ 3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endParaRPr lang="en-US"/>
                  </a:p>
                </p:txBody>
              </p:sp>
            </p:grpSp>
            <p:grpSp>
              <p:nvGrpSpPr>
                <p:cNvPr id="20897" name="Group 369"/>
                <p:cNvGrpSpPr>
                  <a:grpSpLocks/>
                </p:cNvGrpSpPr>
                <p:nvPr/>
              </p:nvGrpSpPr>
              <p:grpSpPr bwMode="auto">
                <a:xfrm rot="88588">
                  <a:off x="3923" y="769"/>
                  <a:ext cx="180" cy="913"/>
                  <a:chOff x="1956" y="1990"/>
                  <a:chExt cx="492" cy="2604"/>
                </a:xfrm>
              </p:grpSpPr>
              <p:sp>
                <p:nvSpPr>
                  <p:cNvPr id="20964" name="Freeform 370"/>
                  <p:cNvSpPr>
                    <a:spLocks/>
                  </p:cNvSpPr>
                  <p:nvPr/>
                </p:nvSpPr>
                <p:spPr bwMode="hidden">
                  <a:xfrm rot="16782062" flipH="1">
                    <a:off x="1442" y="2695"/>
                    <a:ext cx="1711" cy="301"/>
                  </a:xfrm>
                  <a:custGeom>
                    <a:avLst/>
                    <a:gdLst>
                      <a:gd name="T0" fmla="*/ 0 w 2736"/>
                      <a:gd name="T1" fmla="*/ 180 h 504"/>
                      <a:gd name="T2" fmla="*/ 338 w 2736"/>
                      <a:gd name="T3" fmla="*/ 60 h 504"/>
                      <a:gd name="T4" fmla="*/ 695 w 2736"/>
                      <a:gd name="T5" fmla="*/ 8 h 504"/>
                      <a:gd name="T6" fmla="*/ 1070 w 2736"/>
                      <a:gd name="T7" fmla="*/ 8 h 504"/>
                      <a:gd name="T8" fmla="*/ 1064 w 2736"/>
                      <a:gd name="T9" fmla="*/ 37 h 504"/>
                      <a:gd name="T10" fmla="*/ 690 w 2736"/>
                      <a:gd name="T11" fmla="*/ 37 h 504"/>
                      <a:gd name="T12" fmla="*/ 256 w 2736"/>
                      <a:gd name="T13" fmla="*/ 104 h 504"/>
                      <a:gd name="T14" fmla="*/ 0 w 2736"/>
                      <a:gd name="T15" fmla="*/ 18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20965" name="Freeform 371"/>
                  <p:cNvSpPr>
                    <a:spLocks/>
                  </p:cNvSpPr>
                  <p:nvPr/>
                </p:nvSpPr>
                <p:spPr bwMode="hidden">
                  <a:xfrm rot="16782062" flipH="1">
                    <a:off x="1734" y="3898"/>
                    <a:ext cx="918" cy="473"/>
                  </a:xfrm>
                  <a:custGeom>
                    <a:avLst/>
                    <a:gdLst>
                      <a:gd name="T0" fmla="*/ 2 w 1769"/>
                      <a:gd name="T1" fmla="*/ 3 h 791"/>
                      <a:gd name="T2" fmla="*/ 131 w 1769"/>
                      <a:gd name="T3" fmla="*/ 20 h 791"/>
                      <a:gd name="T4" fmla="*/ 311 w 1769"/>
                      <a:gd name="T5" fmla="*/ 72 h 791"/>
                      <a:gd name="T6" fmla="*/ 434 w 1769"/>
                      <a:gd name="T7" fmla="*/ 154 h 791"/>
                      <a:gd name="T8" fmla="*/ 473 w 1769"/>
                      <a:gd name="T9" fmla="*/ 218 h 791"/>
                      <a:gd name="T10" fmla="*/ 455 w 1769"/>
                      <a:gd name="T11" fmla="*/ 282 h 791"/>
                      <a:gd name="T12" fmla="*/ 428 w 1769"/>
                      <a:gd name="T13" fmla="*/ 226 h 791"/>
                      <a:gd name="T14" fmla="*/ 374 w 1769"/>
                      <a:gd name="T15" fmla="*/ 162 h 791"/>
                      <a:gd name="T16" fmla="*/ 299 w 1769"/>
                      <a:gd name="T17" fmla="*/ 106 h 791"/>
                      <a:gd name="T18" fmla="*/ 157 w 1769"/>
                      <a:gd name="T19" fmla="*/ 54 h 791"/>
                      <a:gd name="T20" fmla="*/ 0 w 1769"/>
                      <a:gd name="T21" fmla="*/ 27 h 791"/>
                      <a:gd name="T22" fmla="*/ 2 w 1769"/>
                      <a:gd name="T23" fmla="*/ 3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endParaRPr lang="en-US"/>
                  </a:p>
                </p:txBody>
              </p:sp>
            </p:grpSp>
            <p:grpSp>
              <p:nvGrpSpPr>
                <p:cNvPr id="20920" name="Group 372"/>
                <p:cNvGrpSpPr>
                  <a:grpSpLocks/>
                </p:cNvGrpSpPr>
                <p:nvPr/>
              </p:nvGrpSpPr>
              <p:grpSpPr bwMode="auto">
                <a:xfrm>
                  <a:off x="4451" y="662"/>
                  <a:ext cx="442" cy="951"/>
                  <a:chOff x="3334" y="1717"/>
                  <a:chExt cx="1125" cy="2426"/>
                </a:xfrm>
              </p:grpSpPr>
              <p:sp>
                <p:nvSpPr>
                  <p:cNvPr id="20962" name="Freeform 373"/>
                  <p:cNvSpPr>
                    <a:spLocks/>
                  </p:cNvSpPr>
                  <p:nvPr/>
                </p:nvSpPr>
                <p:spPr bwMode="hidden">
                  <a:xfrm rot="3144576">
                    <a:off x="2628" y="2423"/>
                    <a:ext cx="1724" cy="312"/>
                  </a:xfrm>
                  <a:custGeom>
                    <a:avLst/>
                    <a:gdLst>
                      <a:gd name="T0" fmla="*/ 0 w 2736"/>
                      <a:gd name="T1" fmla="*/ 193 h 504"/>
                      <a:gd name="T2" fmla="*/ 343 w 2736"/>
                      <a:gd name="T3" fmla="*/ 64 h 504"/>
                      <a:gd name="T4" fmla="*/ 705 w 2736"/>
                      <a:gd name="T5" fmla="*/ 9 h 504"/>
                      <a:gd name="T6" fmla="*/ 1086 w 2736"/>
                      <a:gd name="T7" fmla="*/ 9 h 504"/>
                      <a:gd name="T8" fmla="*/ 1080 w 2736"/>
                      <a:gd name="T9" fmla="*/ 40 h 504"/>
                      <a:gd name="T10" fmla="*/ 701 w 2736"/>
                      <a:gd name="T11" fmla="*/ 40 h 504"/>
                      <a:gd name="T12" fmla="*/ 260 w 2736"/>
                      <a:gd name="T13" fmla="*/ 112 h 504"/>
                      <a:gd name="T14" fmla="*/ 0 w 2736"/>
                      <a:gd name="T15" fmla="*/ 193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p>
                    <a:endParaRPr lang="en-US"/>
                  </a:p>
                </p:txBody>
              </p:sp>
              <p:sp>
                <p:nvSpPr>
                  <p:cNvPr id="20963" name="Freeform 374"/>
                  <p:cNvSpPr>
                    <a:spLocks/>
                  </p:cNvSpPr>
                  <p:nvPr/>
                </p:nvSpPr>
                <p:spPr bwMode="hidden">
                  <a:xfrm rot="3144576">
                    <a:off x="3751" y="3436"/>
                    <a:ext cx="925" cy="490"/>
                  </a:xfrm>
                  <a:custGeom>
                    <a:avLst/>
                    <a:gdLst>
                      <a:gd name="T0" fmla="*/ 2 w 1769"/>
                      <a:gd name="T1" fmla="*/ 3 h 791"/>
                      <a:gd name="T2" fmla="*/ 133 w 1769"/>
                      <a:gd name="T3" fmla="*/ 22 h 791"/>
                      <a:gd name="T4" fmla="*/ 316 w 1769"/>
                      <a:gd name="T5" fmla="*/ 77 h 791"/>
                      <a:gd name="T6" fmla="*/ 440 w 1769"/>
                      <a:gd name="T7" fmla="*/ 166 h 791"/>
                      <a:gd name="T8" fmla="*/ 480 w 1769"/>
                      <a:gd name="T9" fmla="*/ 234 h 791"/>
                      <a:gd name="T10" fmla="*/ 462 w 1769"/>
                      <a:gd name="T11" fmla="*/ 302 h 791"/>
                      <a:gd name="T12" fmla="*/ 435 w 1769"/>
                      <a:gd name="T13" fmla="*/ 243 h 791"/>
                      <a:gd name="T14" fmla="*/ 380 w 1769"/>
                      <a:gd name="T15" fmla="*/ 174 h 791"/>
                      <a:gd name="T16" fmla="*/ 303 w 1769"/>
                      <a:gd name="T17" fmla="*/ 113 h 791"/>
                      <a:gd name="T18" fmla="*/ 159 w 1769"/>
                      <a:gd name="T19" fmla="*/ 58 h 791"/>
                      <a:gd name="T20" fmla="*/ 0 w 1769"/>
                      <a:gd name="T21" fmla="*/ 29 h 791"/>
                      <a:gd name="T22" fmla="*/ 2 w 1769"/>
                      <a:gd name="T23" fmla="*/ 3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endParaRPr lang="en-US"/>
                  </a:p>
                </p:txBody>
              </p:sp>
            </p:grpSp>
            <p:grpSp>
              <p:nvGrpSpPr>
                <p:cNvPr id="20921" name="Group 375"/>
                <p:cNvGrpSpPr>
                  <a:grpSpLocks/>
                </p:cNvGrpSpPr>
                <p:nvPr/>
              </p:nvGrpSpPr>
              <p:grpSpPr bwMode="auto">
                <a:xfrm>
                  <a:off x="4391" y="721"/>
                  <a:ext cx="347" cy="951"/>
                  <a:chOff x="3181" y="1866"/>
                  <a:chExt cx="883" cy="2426"/>
                </a:xfrm>
              </p:grpSpPr>
              <p:sp>
                <p:nvSpPr>
                  <p:cNvPr id="20960" name="Freeform 376"/>
                  <p:cNvSpPr>
                    <a:spLocks/>
                  </p:cNvSpPr>
                  <p:nvPr/>
                </p:nvSpPr>
                <p:spPr bwMode="hidden">
                  <a:xfrm rot="3745735">
                    <a:off x="2506" y="2541"/>
                    <a:ext cx="1650" cy="299"/>
                  </a:xfrm>
                  <a:custGeom>
                    <a:avLst/>
                    <a:gdLst>
                      <a:gd name="T0" fmla="*/ 0 w 2736"/>
                      <a:gd name="T1" fmla="*/ 177 h 504"/>
                      <a:gd name="T2" fmla="*/ 314 w 2736"/>
                      <a:gd name="T3" fmla="*/ 59 h 504"/>
                      <a:gd name="T4" fmla="*/ 646 w 2736"/>
                      <a:gd name="T5" fmla="*/ 8 h 504"/>
                      <a:gd name="T6" fmla="*/ 995 w 2736"/>
                      <a:gd name="T7" fmla="*/ 8 h 504"/>
                      <a:gd name="T8" fmla="*/ 989 w 2736"/>
                      <a:gd name="T9" fmla="*/ 36 h 504"/>
                      <a:gd name="T10" fmla="*/ 642 w 2736"/>
                      <a:gd name="T11" fmla="*/ 36 h 504"/>
                      <a:gd name="T12" fmla="*/ 238 w 2736"/>
                      <a:gd name="T13" fmla="*/ 103 h 504"/>
                      <a:gd name="T14" fmla="*/ 0 w 2736"/>
                      <a:gd name="T15" fmla="*/ 17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p>
                    <a:endParaRPr lang="en-US"/>
                  </a:p>
                </p:txBody>
              </p:sp>
              <p:sp>
                <p:nvSpPr>
                  <p:cNvPr id="20961" name="Freeform 377"/>
                  <p:cNvSpPr>
                    <a:spLocks/>
                  </p:cNvSpPr>
                  <p:nvPr/>
                </p:nvSpPr>
                <p:spPr bwMode="hidden">
                  <a:xfrm rot="3745735">
                    <a:off x="3387" y="3615"/>
                    <a:ext cx="885" cy="469"/>
                  </a:xfrm>
                  <a:custGeom>
                    <a:avLst/>
                    <a:gdLst>
                      <a:gd name="T0" fmla="*/ 2 w 1769"/>
                      <a:gd name="T1" fmla="*/ 3 h 791"/>
                      <a:gd name="T2" fmla="*/ 122 w 1769"/>
                      <a:gd name="T3" fmla="*/ 20 h 791"/>
                      <a:gd name="T4" fmla="*/ 290 w 1769"/>
                      <a:gd name="T5" fmla="*/ 71 h 791"/>
                      <a:gd name="T6" fmla="*/ 403 w 1769"/>
                      <a:gd name="T7" fmla="*/ 152 h 791"/>
                      <a:gd name="T8" fmla="*/ 439 w 1769"/>
                      <a:gd name="T9" fmla="*/ 214 h 791"/>
                      <a:gd name="T10" fmla="*/ 423 w 1769"/>
                      <a:gd name="T11" fmla="*/ 277 h 791"/>
                      <a:gd name="T12" fmla="*/ 398 w 1769"/>
                      <a:gd name="T13" fmla="*/ 222 h 791"/>
                      <a:gd name="T14" fmla="*/ 348 w 1769"/>
                      <a:gd name="T15" fmla="*/ 159 h 791"/>
                      <a:gd name="T16" fmla="*/ 278 w 1769"/>
                      <a:gd name="T17" fmla="*/ 104 h 791"/>
                      <a:gd name="T18" fmla="*/ 146 w 1769"/>
                      <a:gd name="T19" fmla="*/ 53 h 791"/>
                      <a:gd name="T20" fmla="*/ 0 w 1769"/>
                      <a:gd name="T21" fmla="*/ 27 h 791"/>
                      <a:gd name="T22" fmla="*/ 2 w 1769"/>
                      <a:gd name="T23" fmla="*/ 3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endParaRPr lang="en-US"/>
                  </a:p>
                </p:txBody>
              </p:sp>
            </p:grpSp>
            <p:grpSp>
              <p:nvGrpSpPr>
                <p:cNvPr id="20922" name="Group 378"/>
                <p:cNvGrpSpPr>
                  <a:grpSpLocks/>
                </p:cNvGrpSpPr>
                <p:nvPr/>
              </p:nvGrpSpPr>
              <p:grpSpPr bwMode="auto">
                <a:xfrm>
                  <a:off x="4323" y="767"/>
                  <a:ext cx="243" cy="935"/>
                  <a:chOff x="3006" y="1983"/>
                  <a:chExt cx="619" cy="2386"/>
                </a:xfrm>
              </p:grpSpPr>
              <p:sp>
                <p:nvSpPr>
                  <p:cNvPr id="20958" name="Freeform 379"/>
                  <p:cNvSpPr>
                    <a:spLocks/>
                  </p:cNvSpPr>
                  <p:nvPr/>
                </p:nvSpPr>
                <p:spPr bwMode="hidden">
                  <a:xfrm rot="4286818">
                    <a:off x="2328" y="2661"/>
                    <a:ext cx="1601" cy="246"/>
                  </a:xfrm>
                  <a:custGeom>
                    <a:avLst/>
                    <a:gdLst>
                      <a:gd name="T0" fmla="*/ 0 w 2736"/>
                      <a:gd name="T1" fmla="*/ 120 h 504"/>
                      <a:gd name="T2" fmla="*/ 296 w 2736"/>
                      <a:gd name="T3" fmla="*/ 40 h 504"/>
                      <a:gd name="T4" fmla="*/ 608 w 2736"/>
                      <a:gd name="T5" fmla="*/ 6 h 504"/>
                      <a:gd name="T6" fmla="*/ 937 w 2736"/>
                      <a:gd name="T7" fmla="*/ 6 h 504"/>
                      <a:gd name="T8" fmla="*/ 932 w 2736"/>
                      <a:gd name="T9" fmla="*/ 24 h 504"/>
                      <a:gd name="T10" fmla="*/ 604 w 2736"/>
                      <a:gd name="T11" fmla="*/ 24 h 504"/>
                      <a:gd name="T12" fmla="*/ 224 w 2736"/>
                      <a:gd name="T13" fmla="*/ 70 h 504"/>
                      <a:gd name="T14" fmla="*/ 0 w 2736"/>
                      <a:gd name="T15" fmla="*/ 12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p>
                    <a:endParaRPr lang="en-US"/>
                  </a:p>
                </p:txBody>
              </p:sp>
              <p:sp>
                <p:nvSpPr>
                  <p:cNvPr id="20959" name="Freeform 380"/>
                  <p:cNvSpPr>
                    <a:spLocks/>
                  </p:cNvSpPr>
                  <p:nvPr/>
                </p:nvSpPr>
                <p:spPr bwMode="hidden">
                  <a:xfrm rot="4286818">
                    <a:off x="3002" y="3747"/>
                    <a:ext cx="859" cy="386"/>
                  </a:xfrm>
                  <a:custGeom>
                    <a:avLst/>
                    <a:gdLst>
                      <a:gd name="T0" fmla="*/ 1 w 1769"/>
                      <a:gd name="T1" fmla="*/ 2 h 791"/>
                      <a:gd name="T2" fmla="*/ 115 w 1769"/>
                      <a:gd name="T3" fmla="*/ 13 h 791"/>
                      <a:gd name="T4" fmla="*/ 273 w 1769"/>
                      <a:gd name="T5" fmla="*/ 48 h 791"/>
                      <a:gd name="T6" fmla="*/ 380 w 1769"/>
                      <a:gd name="T7" fmla="*/ 103 h 791"/>
                      <a:gd name="T8" fmla="*/ 414 w 1769"/>
                      <a:gd name="T9" fmla="*/ 145 h 791"/>
                      <a:gd name="T10" fmla="*/ 398 w 1769"/>
                      <a:gd name="T11" fmla="*/ 187 h 791"/>
                      <a:gd name="T12" fmla="*/ 375 w 1769"/>
                      <a:gd name="T13" fmla="*/ 150 h 791"/>
                      <a:gd name="T14" fmla="*/ 327 w 1769"/>
                      <a:gd name="T15" fmla="*/ 108 h 791"/>
                      <a:gd name="T16" fmla="*/ 262 w 1769"/>
                      <a:gd name="T17" fmla="*/ 70 h 791"/>
                      <a:gd name="T18" fmla="*/ 137 w 1769"/>
                      <a:gd name="T19" fmla="*/ 36 h 791"/>
                      <a:gd name="T20" fmla="*/ 0 w 1769"/>
                      <a:gd name="T21" fmla="*/ 18 h 791"/>
                      <a:gd name="T22" fmla="*/ 1 w 1769"/>
                      <a:gd name="T23" fmla="*/ 2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a:effectLst/>
                </p:spPr>
                <p:txBody>
                  <a:bodyPr wrap="none" anchor="ctr"/>
                  <a:lstStyle/>
                  <a:p>
                    <a:endParaRPr lang="en-US"/>
                  </a:p>
                </p:txBody>
              </p:sp>
            </p:grpSp>
            <p:grpSp>
              <p:nvGrpSpPr>
                <p:cNvPr id="20923" name="Group 381"/>
                <p:cNvGrpSpPr>
                  <a:grpSpLocks/>
                </p:cNvGrpSpPr>
                <p:nvPr/>
              </p:nvGrpSpPr>
              <p:grpSpPr bwMode="auto">
                <a:xfrm>
                  <a:off x="4249" y="813"/>
                  <a:ext cx="159" cy="870"/>
                  <a:chOff x="2819" y="2101"/>
                  <a:chExt cx="405" cy="2219"/>
                </a:xfrm>
              </p:grpSpPr>
              <p:sp>
                <p:nvSpPr>
                  <p:cNvPr id="20956" name="Freeform 382"/>
                  <p:cNvSpPr>
                    <a:spLocks/>
                  </p:cNvSpPr>
                  <p:nvPr/>
                </p:nvSpPr>
                <p:spPr bwMode="hidden">
                  <a:xfrm rot="4898956">
                    <a:off x="2206" y="2714"/>
                    <a:ext cx="1471" cy="246"/>
                  </a:xfrm>
                  <a:custGeom>
                    <a:avLst/>
                    <a:gdLst>
                      <a:gd name="T0" fmla="*/ 0 w 2736"/>
                      <a:gd name="T1" fmla="*/ 120 h 504"/>
                      <a:gd name="T2" fmla="*/ 250 w 2736"/>
                      <a:gd name="T3" fmla="*/ 40 h 504"/>
                      <a:gd name="T4" fmla="*/ 513 w 2736"/>
                      <a:gd name="T5" fmla="*/ 6 h 504"/>
                      <a:gd name="T6" fmla="*/ 791 w 2736"/>
                      <a:gd name="T7" fmla="*/ 6 h 504"/>
                      <a:gd name="T8" fmla="*/ 786 w 2736"/>
                      <a:gd name="T9" fmla="*/ 24 h 504"/>
                      <a:gd name="T10" fmla="*/ 510 w 2736"/>
                      <a:gd name="T11" fmla="*/ 24 h 504"/>
                      <a:gd name="T12" fmla="*/ 189 w 2736"/>
                      <a:gd name="T13" fmla="*/ 70 h 504"/>
                      <a:gd name="T14" fmla="*/ 0 w 2736"/>
                      <a:gd name="T15" fmla="*/ 12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p>
                    <a:endParaRPr lang="en-US"/>
                  </a:p>
                </p:txBody>
              </p:sp>
              <p:sp>
                <p:nvSpPr>
                  <p:cNvPr id="20957" name="Freeform 383"/>
                  <p:cNvSpPr>
                    <a:spLocks/>
                  </p:cNvSpPr>
                  <p:nvPr/>
                </p:nvSpPr>
                <p:spPr bwMode="hidden">
                  <a:xfrm rot="4898956">
                    <a:off x="2636" y="3732"/>
                    <a:ext cx="790" cy="386"/>
                  </a:xfrm>
                  <a:custGeom>
                    <a:avLst/>
                    <a:gdLst>
                      <a:gd name="T0" fmla="*/ 1 w 1769"/>
                      <a:gd name="T1" fmla="*/ 2 h 791"/>
                      <a:gd name="T2" fmla="*/ 97 w 1769"/>
                      <a:gd name="T3" fmla="*/ 13 h 791"/>
                      <a:gd name="T4" fmla="*/ 231 w 1769"/>
                      <a:gd name="T5" fmla="*/ 48 h 791"/>
                      <a:gd name="T6" fmla="*/ 321 w 1769"/>
                      <a:gd name="T7" fmla="*/ 103 h 791"/>
                      <a:gd name="T8" fmla="*/ 350 w 1769"/>
                      <a:gd name="T9" fmla="*/ 145 h 791"/>
                      <a:gd name="T10" fmla="*/ 337 w 1769"/>
                      <a:gd name="T11" fmla="*/ 187 h 791"/>
                      <a:gd name="T12" fmla="*/ 317 w 1769"/>
                      <a:gd name="T13" fmla="*/ 150 h 791"/>
                      <a:gd name="T14" fmla="*/ 277 w 1769"/>
                      <a:gd name="T15" fmla="*/ 108 h 791"/>
                      <a:gd name="T16" fmla="*/ 221 w 1769"/>
                      <a:gd name="T17" fmla="*/ 70 h 791"/>
                      <a:gd name="T18" fmla="*/ 116 w 1769"/>
                      <a:gd name="T19" fmla="*/ 36 h 791"/>
                      <a:gd name="T20" fmla="*/ 0 w 1769"/>
                      <a:gd name="T21" fmla="*/ 18 h 791"/>
                      <a:gd name="T22" fmla="*/ 1 w 1769"/>
                      <a:gd name="T23" fmla="*/ 2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a:effectLst/>
                </p:spPr>
                <p:txBody>
                  <a:bodyPr wrap="none" anchor="ctr"/>
                  <a:lstStyle/>
                  <a:p>
                    <a:endParaRPr lang="en-US"/>
                  </a:p>
                </p:txBody>
              </p:sp>
            </p:grpSp>
            <p:grpSp>
              <p:nvGrpSpPr>
                <p:cNvPr id="20924" name="Group 384"/>
                <p:cNvGrpSpPr>
                  <a:grpSpLocks/>
                </p:cNvGrpSpPr>
                <p:nvPr/>
              </p:nvGrpSpPr>
              <p:grpSpPr bwMode="auto">
                <a:xfrm>
                  <a:off x="4045" y="826"/>
                  <a:ext cx="167" cy="857"/>
                  <a:chOff x="2287" y="2135"/>
                  <a:chExt cx="426" cy="2185"/>
                </a:xfrm>
              </p:grpSpPr>
              <p:sp>
                <p:nvSpPr>
                  <p:cNvPr id="20954" name="Freeform 385"/>
                  <p:cNvSpPr>
                    <a:spLocks/>
                  </p:cNvSpPr>
                  <p:nvPr/>
                </p:nvSpPr>
                <p:spPr bwMode="hidden">
                  <a:xfrm rot="5755659">
                    <a:off x="1900" y="2760"/>
                    <a:ext cx="1437" cy="188"/>
                  </a:xfrm>
                  <a:custGeom>
                    <a:avLst/>
                    <a:gdLst>
                      <a:gd name="T0" fmla="*/ 0 w 2736"/>
                      <a:gd name="T1" fmla="*/ 70 h 504"/>
                      <a:gd name="T2" fmla="*/ 238 w 2736"/>
                      <a:gd name="T3" fmla="*/ 24 h 504"/>
                      <a:gd name="T4" fmla="*/ 490 w 2736"/>
                      <a:gd name="T5" fmla="*/ 3 h 504"/>
                      <a:gd name="T6" fmla="*/ 755 w 2736"/>
                      <a:gd name="T7" fmla="*/ 3 h 504"/>
                      <a:gd name="T8" fmla="*/ 751 w 2736"/>
                      <a:gd name="T9" fmla="*/ 14 h 504"/>
                      <a:gd name="T10" fmla="*/ 486 w 2736"/>
                      <a:gd name="T11" fmla="*/ 14 h 504"/>
                      <a:gd name="T12" fmla="*/ 180 w 2736"/>
                      <a:gd name="T13" fmla="*/ 41 h 504"/>
                      <a:gd name="T14" fmla="*/ 0 w 2736"/>
                      <a:gd name="T15" fmla="*/ 7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5400000" scaled="1"/>
                  </a:gradFill>
                  <a:ln w="9525">
                    <a:noFill/>
                    <a:round/>
                    <a:headEnd/>
                    <a:tailEnd/>
                  </a:ln>
                  <a:effectLst/>
                </p:spPr>
                <p:txBody>
                  <a:bodyPr wrap="none" anchor="ctr"/>
                  <a:lstStyle/>
                  <a:p>
                    <a:endParaRPr lang="en-US"/>
                  </a:p>
                </p:txBody>
              </p:sp>
              <p:sp>
                <p:nvSpPr>
                  <p:cNvPr id="20955" name="Freeform 386"/>
                  <p:cNvSpPr>
                    <a:spLocks/>
                  </p:cNvSpPr>
                  <p:nvPr/>
                </p:nvSpPr>
                <p:spPr bwMode="hidden">
                  <a:xfrm rot="5755659">
                    <a:off x="2049" y="3787"/>
                    <a:ext cx="771" cy="295"/>
                  </a:xfrm>
                  <a:custGeom>
                    <a:avLst/>
                    <a:gdLst>
                      <a:gd name="T0" fmla="*/ 1 w 1769"/>
                      <a:gd name="T1" fmla="*/ 1 h 791"/>
                      <a:gd name="T2" fmla="*/ 92 w 1769"/>
                      <a:gd name="T3" fmla="*/ 8 h 791"/>
                      <a:gd name="T4" fmla="*/ 220 w 1769"/>
                      <a:gd name="T5" fmla="*/ 28 h 791"/>
                      <a:gd name="T6" fmla="*/ 306 w 1769"/>
                      <a:gd name="T7" fmla="*/ 60 h 791"/>
                      <a:gd name="T8" fmla="*/ 333 w 1769"/>
                      <a:gd name="T9" fmla="*/ 85 h 791"/>
                      <a:gd name="T10" fmla="*/ 321 w 1769"/>
                      <a:gd name="T11" fmla="*/ 110 h 791"/>
                      <a:gd name="T12" fmla="*/ 302 w 1769"/>
                      <a:gd name="T13" fmla="*/ 88 h 791"/>
                      <a:gd name="T14" fmla="*/ 264 w 1769"/>
                      <a:gd name="T15" fmla="*/ 63 h 791"/>
                      <a:gd name="T16" fmla="*/ 211 w 1769"/>
                      <a:gd name="T17" fmla="*/ 41 h 791"/>
                      <a:gd name="T18" fmla="*/ 110 w 1769"/>
                      <a:gd name="T19" fmla="*/ 21 h 791"/>
                      <a:gd name="T20" fmla="*/ 0 w 1769"/>
                      <a:gd name="T21" fmla="*/ 10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a:effectLst/>
                </p:spPr>
                <p:txBody>
                  <a:bodyPr wrap="none" anchor="ctr"/>
                  <a:lstStyle/>
                  <a:p>
                    <a:endParaRPr lang="en-US"/>
                  </a:p>
                </p:txBody>
              </p:sp>
            </p:grpSp>
          </p:grpSp>
          <p:sp>
            <p:nvSpPr>
              <p:cNvPr id="20898" name="Freeform 387"/>
              <p:cNvSpPr>
                <a:spLocks/>
              </p:cNvSpPr>
              <p:nvPr/>
            </p:nvSpPr>
            <p:spPr bwMode="hidden">
              <a:xfrm flipH="1">
                <a:off x="3873" y="934"/>
                <a:ext cx="191" cy="580"/>
              </a:xfrm>
              <a:custGeom>
                <a:avLst/>
                <a:gdLst>
                  <a:gd name="T0" fmla="*/ 0 w 776"/>
                  <a:gd name="T1" fmla="*/ 4 h 2368"/>
                  <a:gd name="T2" fmla="*/ 15 w 776"/>
                  <a:gd name="T3" fmla="*/ 1 h 2368"/>
                  <a:gd name="T4" fmla="*/ 6 w 776"/>
                  <a:gd name="T5" fmla="*/ 10 h 2368"/>
                  <a:gd name="T6" fmla="*/ 20 w 776"/>
                  <a:gd name="T7" fmla="*/ 10 h 2368"/>
                  <a:gd name="T8" fmla="*/ 12 w 776"/>
                  <a:gd name="T9" fmla="*/ 18 h 2368"/>
                  <a:gd name="T10" fmla="*/ 23 w 776"/>
                  <a:gd name="T11" fmla="*/ 21 h 2368"/>
                  <a:gd name="T12" fmla="*/ 17 w 776"/>
                  <a:gd name="T13" fmla="*/ 27 h 2368"/>
                  <a:gd name="T14" fmla="*/ 29 w 776"/>
                  <a:gd name="T15" fmla="*/ 30 h 2368"/>
                  <a:gd name="T16" fmla="*/ 23 w 776"/>
                  <a:gd name="T17" fmla="*/ 36 h 2368"/>
                  <a:gd name="T18" fmla="*/ 32 w 776"/>
                  <a:gd name="T19" fmla="*/ 38 h 2368"/>
                  <a:gd name="T20" fmla="*/ 29 w 776"/>
                  <a:gd name="T21" fmla="*/ 44 h 2368"/>
                  <a:gd name="T22" fmla="*/ 35 w 776"/>
                  <a:gd name="T23" fmla="*/ 50 h 2368"/>
                  <a:gd name="T24" fmla="*/ 35 w 776"/>
                  <a:gd name="T25" fmla="*/ 56 h 2368"/>
                  <a:gd name="T26" fmla="*/ 41 w 776"/>
                  <a:gd name="T27" fmla="*/ 64 h 2368"/>
                  <a:gd name="T28" fmla="*/ 38 w 776"/>
                  <a:gd name="T29" fmla="*/ 73 h 2368"/>
                  <a:gd name="T30" fmla="*/ 44 w 776"/>
                  <a:gd name="T31" fmla="*/ 79 h 2368"/>
                  <a:gd name="T32" fmla="*/ 41 w 776"/>
                  <a:gd name="T33" fmla="*/ 87 h 2368"/>
                  <a:gd name="T34" fmla="*/ 44 w 776"/>
                  <a:gd name="T35" fmla="*/ 96 h 2368"/>
                  <a:gd name="T36" fmla="*/ 41 w 776"/>
                  <a:gd name="T37" fmla="*/ 102 h 2368"/>
                  <a:gd name="T38" fmla="*/ 47 w 776"/>
                  <a:gd name="T39" fmla="*/ 110 h 2368"/>
                  <a:gd name="T40" fmla="*/ 44 w 776"/>
                  <a:gd name="T41" fmla="*/ 119 h 2368"/>
                  <a:gd name="T42" fmla="*/ 47 w 776"/>
                  <a:gd name="T43" fmla="*/ 131 h 2368"/>
                  <a:gd name="T44" fmla="*/ 44 w 776"/>
                  <a:gd name="T45" fmla="*/ 133 h 2368"/>
                  <a:gd name="T46" fmla="*/ 47 w 776"/>
                  <a:gd name="T47" fmla="*/ 142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ffectLst/>
            </p:spPr>
            <p:txBody>
              <a:bodyPr wrap="none" anchor="ctr"/>
              <a:lstStyle/>
              <a:p>
                <a:endParaRPr lang="en-US"/>
              </a:p>
            </p:txBody>
          </p:sp>
          <p:sp>
            <p:nvSpPr>
              <p:cNvPr id="20899" name="Arc 388"/>
              <p:cNvSpPr>
                <a:spLocks/>
              </p:cNvSpPr>
              <p:nvPr/>
            </p:nvSpPr>
            <p:spPr bwMode="hidden">
              <a:xfrm flipH="1">
                <a:off x="3528" y="726"/>
                <a:ext cx="833" cy="903"/>
              </a:xfrm>
              <a:custGeom>
                <a:avLst/>
                <a:gdLst>
                  <a:gd name="T0" fmla="*/ 8 w 21600"/>
                  <a:gd name="T1" fmla="*/ 0 h 21602"/>
                  <a:gd name="T2" fmla="*/ 32 w 21600"/>
                  <a:gd name="T3" fmla="*/ 38 h 21602"/>
                  <a:gd name="T4" fmla="*/ 0 w 21600"/>
                  <a:gd name="T5" fmla="*/ 37 h 21602"/>
                  <a:gd name="T6" fmla="*/ 0 60000 65536"/>
                  <a:gd name="T7" fmla="*/ 0 60000 65536"/>
                  <a:gd name="T8" fmla="*/ 0 60000 65536"/>
                </a:gdLst>
                <a:ahLst/>
                <a:cxnLst>
                  <a:cxn ang="T6">
                    <a:pos x="T0" y="T1"/>
                  </a:cxn>
                  <a:cxn ang="T7">
                    <a:pos x="T2" y="T3"/>
                  </a:cxn>
                  <a:cxn ang="T8">
                    <a:pos x="T4" y="T5"/>
                  </a:cxn>
                </a:cxnLst>
                <a:rect l="0" t="0" r="r" b="b"/>
                <a:pathLst>
                  <a:path w="21600" h="21602" fill="none" extrusionOk="0">
                    <a:moveTo>
                      <a:pt x="5466" y="0"/>
                    </a:moveTo>
                    <a:cubicBezTo>
                      <a:pt x="14970" y="2486"/>
                      <a:pt x="21600" y="11073"/>
                      <a:pt x="21600" y="20897"/>
                    </a:cubicBezTo>
                    <a:cubicBezTo>
                      <a:pt x="21600" y="21132"/>
                      <a:pt x="21596" y="21367"/>
                      <a:pt x="21588" y="21601"/>
                    </a:cubicBezTo>
                  </a:path>
                  <a:path w="21600" h="21602" stroke="0" extrusionOk="0">
                    <a:moveTo>
                      <a:pt x="5466" y="0"/>
                    </a:moveTo>
                    <a:cubicBezTo>
                      <a:pt x="14970" y="2486"/>
                      <a:pt x="21600" y="11073"/>
                      <a:pt x="21600" y="20897"/>
                    </a:cubicBezTo>
                    <a:cubicBezTo>
                      <a:pt x="21600" y="21132"/>
                      <a:pt x="21596" y="21367"/>
                      <a:pt x="21588" y="21601"/>
                    </a:cubicBezTo>
                    <a:lnTo>
                      <a:pt x="0" y="20897"/>
                    </a:lnTo>
                    <a:lnTo>
                      <a:pt x="5466" y="0"/>
                    </a:lnTo>
                    <a:close/>
                  </a:path>
                </a:pathLst>
              </a:custGeom>
              <a:noFill/>
              <a:ln w="9525">
                <a:solidFill>
                  <a:schemeClr val="folHlink"/>
                </a:solidFill>
                <a:round/>
                <a:headEnd/>
                <a:tailEnd/>
              </a:ln>
              <a:effectLst/>
            </p:spPr>
            <p:txBody>
              <a:bodyPr wrap="none" anchor="ctr"/>
              <a:lstStyle/>
              <a:p>
                <a:endParaRPr lang="en-US"/>
              </a:p>
            </p:txBody>
          </p:sp>
          <p:sp>
            <p:nvSpPr>
              <p:cNvPr id="20900" name="Arc 389"/>
              <p:cNvSpPr>
                <a:spLocks/>
              </p:cNvSpPr>
              <p:nvPr/>
            </p:nvSpPr>
            <p:spPr bwMode="hidden">
              <a:xfrm flipV="1">
                <a:off x="4278" y="179"/>
                <a:ext cx="1007" cy="802"/>
              </a:xfrm>
              <a:custGeom>
                <a:avLst/>
                <a:gdLst>
                  <a:gd name="T0" fmla="*/ 28 w 36729"/>
                  <a:gd name="T1" fmla="*/ 14 h 21600"/>
                  <a:gd name="T2" fmla="*/ 0 w 36729"/>
                  <a:gd name="T3" fmla="*/ 17 h 21600"/>
                  <a:gd name="T4" fmla="*/ 13 w 36729"/>
                  <a:gd name="T5" fmla="*/ 0 h 21600"/>
                  <a:gd name="T6" fmla="*/ 0 60000 65536"/>
                  <a:gd name="T7" fmla="*/ 0 60000 65536"/>
                  <a:gd name="T8" fmla="*/ 0 60000 65536"/>
                </a:gdLst>
                <a:ahLst/>
                <a:cxnLst>
                  <a:cxn ang="T6">
                    <a:pos x="T0" y="T1"/>
                  </a:cxn>
                  <a:cxn ang="T7">
                    <a:pos x="T2" y="T3"/>
                  </a:cxn>
                  <a:cxn ang="T8">
                    <a:pos x="T4" y="T5"/>
                  </a:cxn>
                </a:cxnLst>
                <a:rect l="0" t="0" r="r" b="b"/>
                <a:pathLst>
                  <a:path w="36729" h="21600" fill="none" extrusionOk="0">
                    <a:moveTo>
                      <a:pt x="36729" y="10451"/>
                    </a:moveTo>
                    <a:cubicBezTo>
                      <a:pt x="32926" y="17330"/>
                      <a:pt x="25686" y="21599"/>
                      <a:pt x="17826" y="21599"/>
                    </a:cubicBezTo>
                    <a:cubicBezTo>
                      <a:pt x="10696" y="21599"/>
                      <a:pt x="4025" y="18081"/>
                      <a:pt x="-1" y="12197"/>
                    </a:cubicBezTo>
                  </a:path>
                  <a:path w="36729" h="21600" stroke="0" extrusionOk="0">
                    <a:moveTo>
                      <a:pt x="36729" y="10451"/>
                    </a:moveTo>
                    <a:cubicBezTo>
                      <a:pt x="32926" y="17330"/>
                      <a:pt x="25686" y="21599"/>
                      <a:pt x="17826" y="21599"/>
                    </a:cubicBezTo>
                    <a:cubicBezTo>
                      <a:pt x="10696" y="21599"/>
                      <a:pt x="4025" y="18081"/>
                      <a:pt x="-1" y="12197"/>
                    </a:cubicBezTo>
                    <a:lnTo>
                      <a:pt x="17826" y="0"/>
                    </a:lnTo>
                    <a:lnTo>
                      <a:pt x="36729" y="10451"/>
                    </a:lnTo>
                    <a:close/>
                  </a:path>
                </a:pathLst>
              </a:custGeom>
              <a:noFill/>
              <a:ln w="9525">
                <a:solidFill>
                  <a:schemeClr val="accent1"/>
                </a:solidFill>
                <a:round/>
                <a:headEnd/>
                <a:tailEnd/>
              </a:ln>
              <a:effectLst/>
            </p:spPr>
            <p:txBody>
              <a:bodyPr wrap="none" anchor="ctr"/>
              <a:lstStyle/>
              <a:p>
                <a:endParaRPr lang="en-US"/>
              </a:p>
            </p:txBody>
          </p:sp>
          <p:sp>
            <p:nvSpPr>
              <p:cNvPr id="20901" name="Arc 390"/>
              <p:cNvSpPr>
                <a:spLocks/>
              </p:cNvSpPr>
              <p:nvPr/>
            </p:nvSpPr>
            <p:spPr bwMode="hidden">
              <a:xfrm flipH="1">
                <a:off x="3612" y="580"/>
                <a:ext cx="487" cy="933"/>
              </a:xfrm>
              <a:custGeom>
                <a:avLst/>
                <a:gdLst>
                  <a:gd name="T0" fmla="*/ 0 w 28940"/>
                  <a:gd name="T1" fmla="*/ 2 h 22305"/>
                  <a:gd name="T2" fmla="*/ 8 w 28940"/>
                  <a:gd name="T3" fmla="*/ 39 h 22305"/>
                  <a:gd name="T4" fmla="*/ 2 w 28940"/>
                  <a:gd name="T5" fmla="*/ 38 h 22305"/>
                  <a:gd name="T6" fmla="*/ 0 60000 65536"/>
                  <a:gd name="T7" fmla="*/ 0 60000 65536"/>
                  <a:gd name="T8" fmla="*/ 0 60000 65536"/>
                </a:gdLst>
                <a:ahLst/>
                <a:cxnLst>
                  <a:cxn ang="T6">
                    <a:pos x="T0" y="T1"/>
                  </a:cxn>
                  <a:cxn ang="T7">
                    <a:pos x="T2" y="T3"/>
                  </a:cxn>
                  <a:cxn ang="T8">
                    <a:pos x="T4" y="T5"/>
                  </a:cxn>
                </a:cxnLst>
                <a:rect l="0" t="0" r="r" b="b"/>
                <a:pathLst>
                  <a:path w="28940" h="22305" fill="none" extrusionOk="0">
                    <a:moveTo>
                      <a:pt x="0" y="1285"/>
                    </a:moveTo>
                    <a:cubicBezTo>
                      <a:pt x="2353" y="434"/>
                      <a:pt x="4837" y="0"/>
                      <a:pt x="7340" y="0"/>
                    </a:cubicBezTo>
                    <a:cubicBezTo>
                      <a:pt x="19269" y="0"/>
                      <a:pt x="28940" y="9670"/>
                      <a:pt x="28940" y="21600"/>
                    </a:cubicBezTo>
                    <a:cubicBezTo>
                      <a:pt x="28940" y="21835"/>
                      <a:pt x="28936" y="22070"/>
                      <a:pt x="28928" y="22304"/>
                    </a:cubicBezTo>
                  </a:path>
                  <a:path w="28940" h="22305" stroke="0" extrusionOk="0">
                    <a:moveTo>
                      <a:pt x="0" y="1285"/>
                    </a:moveTo>
                    <a:cubicBezTo>
                      <a:pt x="2353" y="434"/>
                      <a:pt x="4837" y="0"/>
                      <a:pt x="7340" y="0"/>
                    </a:cubicBezTo>
                    <a:cubicBezTo>
                      <a:pt x="19269" y="0"/>
                      <a:pt x="28940" y="9670"/>
                      <a:pt x="28940" y="21600"/>
                    </a:cubicBezTo>
                    <a:cubicBezTo>
                      <a:pt x="28940" y="21835"/>
                      <a:pt x="28936" y="22070"/>
                      <a:pt x="28928" y="22304"/>
                    </a:cubicBezTo>
                    <a:lnTo>
                      <a:pt x="7340" y="21600"/>
                    </a:lnTo>
                    <a:lnTo>
                      <a:pt x="0" y="1285"/>
                    </a:lnTo>
                    <a:close/>
                  </a:path>
                </a:pathLst>
              </a:custGeom>
              <a:noFill/>
              <a:ln w="9525">
                <a:solidFill>
                  <a:schemeClr val="accent1"/>
                </a:solidFill>
                <a:round/>
                <a:headEnd/>
                <a:tailEnd/>
              </a:ln>
              <a:effectLst/>
            </p:spPr>
            <p:txBody>
              <a:bodyPr wrap="none" anchor="ctr"/>
              <a:lstStyle/>
              <a:p>
                <a:endParaRPr lang="en-US"/>
              </a:p>
            </p:txBody>
          </p:sp>
          <p:sp>
            <p:nvSpPr>
              <p:cNvPr id="20902" name="Arc 391"/>
              <p:cNvSpPr>
                <a:spLocks/>
              </p:cNvSpPr>
              <p:nvPr/>
            </p:nvSpPr>
            <p:spPr bwMode="hidden">
              <a:xfrm flipH="1">
                <a:off x="3267" y="628"/>
                <a:ext cx="791" cy="932"/>
              </a:xfrm>
              <a:custGeom>
                <a:avLst/>
                <a:gdLst>
                  <a:gd name="T0" fmla="*/ 0 w 30473"/>
                  <a:gd name="T1" fmla="*/ 3 h 22305"/>
                  <a:gd name="T2" fmla="*/ 21 w 30473"/>
                  <a:gd name="T3" fmla="*/ 39 h 22305"/>
                  <a:gd name="T4" fmla="*/ 6 w 30473"/>
                  <a:gd name="T5" fmla="*/ 38 h 22305"/>
                  <a:gd name="T6" fmla="*/ 0 60000 65536"/>
                  <a:gd name="T7" fmla="*/ 0 60000 65536"/>
                  <a:gd name="T8" fmla="*/ 0 60000 65536"/>
                </a:gdLst>
                <a:ahLst/>
                <a:cxnLst>
                  <a:cxn ang="T6">
                    <a:pos x="T0" y="T1"/>
                  </a:cxn>
                  <a:cxn ang="T7">
                    <a:pos x="T2" y="T3"/>
                  </a:cxn>
                  <a:cxn ang="T8">
                    <a:pos x="T4" y="T5"/>
                  </a:cxn>
                </a:cxnLst>
                <a:rect l="0" t="0" r="r" b="b"/>
                <a:pathLst>
                  <a:path w="30473" h="22305" fill="none" extrusionOk="0">
                    <a:moveTo>
                      <a:pt x="-1" y="1906"/>
                    </a:moveTo>
                    <a:cubicBezTo>
                      <a:pt x="2789" y="649"/>
                      <a:pt x="5813" y="0"/>
                      <a:pt x="8873" y="0"/>
                    </a:cubicBezTo>
                    <a:cubicBezTo>
                      <a:pt x="20802" y="0"/>
                      <a:pt x="30473" y="9670"/>
                      <a:pt x="30473" y="21600"/>
                    </a:cubicBezTo>
                    <a:cubicBezTo>
                      <a:pt x="30473" y="21835"/>
                      <a:pt x="30469" y="22070"/>
                      <a:pt x="30461" y="22304"/>
                    </a:cubicBezTo>
                  </a:path>
                  <a:path w="30473" h="22305" stroke="0" extrusionOk="0">
                    <a:moveTo>
                      <a:pt x="-1" y="1906"/>
                    </a:moveTo>
                    <a:cubicBezTo>
                      <a:pt x="2789" y="649"/>
                      <a:pt x="5813" y="0"/>
                      <a:pt x="8873" y="0"/>
                    </a:cubicBezTo>
                    <a:cubicBezTo>
                      <a:pt x="20802" y="0"/>
                      <a:pt x="30473" y="9670"/>
                      <a:pt x="30473" y="21600"/>
                    </a:cubicBezTo>
                    <a:cubicBezTo>
                      <a:pt x="30473" y="21835"/>
                      <a:pt x="30469" y="22070"/>
                      <a:pt x="30461" y="22304"/>
                    </a:cubicBezTo>
                    <a:lnTo>
                      <a:pt x="8873" y="21600"/>
                    </a:lnTo>
                    <a:lnTo>
                      <a:pt x="-1" y="1906"/>
                    </a:lnTo>
                    <a:close/>
                  </a:path>
                </a:pathLst>
              </a:custGeom>
              <a:noFill/>
              <a:ln w="9525">
                <a:solidFill>
                  <a:schemeClr val="folHlink"/>
                </a:solidFill>
                <a:round/>
                <a:headEnd/>
                <a:tailEnd/>
              </a:ln>
              <a:effectLst/>
            </p:spPr>
            <p:txBody>
              <a:bodyPr wrap="none" anchor="ctr"/>
              <a:lstStyle/>
              <a:p>
                <a:endParaRPr lang="en-US"/>
              </a:p>
            </p:txBody>
          </p:sp>
          <p:sp>
            <p:nvSpPr>
              <p:cNvPr id="20903" name="Arc 392"/>
              <p:cNvSpPr>
                <a:spLocks/>
              </p:cNvSpPr>
              <p:nvPr/>
            </p:nvSpPr>
            <p:spPr bwMode="hidden">
              <a:xfrm flipH="1">
                <a:off x="3197" y="458"/>
                <a:ext cx="932" cy="933"/>
              </a:xfrm>
              <a:custGeom>
                <a:avLst/>
                <a:gdLst>
                  <a:gd name="T0" fmla="*/ 0 w 34455"/>
                  <a:gd name="T1" fmla="*/ 7 h 22305"/>
                  <a:gd name="T2" fmla="*/ 25 w 34455"/>
                  <a:gd name="T3" fmla="*/ 39 h 22305"/>
                  <a:gd name="T4" fmla="*/ 9 w 34455"/>
                  <a:gd name="T5" fmla="*/ 38 h 22305"/>
                  <a:gd name="T6" fmla="*/ 0 60000 65536"/>
                  <a:gd name="T7" fmla="*/ 0 60000 65536"/>
                  <a:gd name="T8" fmla="*/ 0 60000 65536"/>
                </a:gdLst>
                <a:ahLst/>
                <a:cxnLst>
                  <a:cxn ang="T6">
                    <a:pos x="T0" y="T1"/>
                  </a:cxn>
                  <a:cxn ang="T7">
                    <a:pos x="T2" y="T3"/>
                  </a:cxn>
                  <a:cxn ang="T8">
                    <a:pos x="T4" y="T5"/>
                  </a:cxn>
                </a:cxnLst>
                <a:rect l="0" t="0" r="r" b="b"/>
                <a:pathLst>
                  <a:path w="34455" h="22305" fill="none" extrusionOk="0">
                    <a:moveTo>
                      <a:pt x="0" y="4241"/>
                    </a:moveTo>
                    <a:cubicBezTo>
                      <a:pt x="3720" y="1486"/>
                      <a:pt x="8226" y="0"/>
                      <a:pt x="12855" y="0"/>
                    </a:cubicBezTo>
                    <a:cubicBezTo>
                      <a:pt x="24784" y="0"/>
                      <a:pt x="34455" y="9670"/>
                      <a:pt x="34455" y="21600"/>
                    </a:cubicBezTo>
                    <a:cubicBezTo>
                      <a:pt x="34455" y="21835"/>
                      <a:pt x="34451" y="22070"/>
                      <a:pt x="34443" y="22304"/>
                    </a:cubicBezTo>
                  </a:path>
                  <a:path w="34455" h="22305" stroke="0" extrusionOk="0">
                    <a:moveTo>
                      <a:pt x="0" y="4241"/>
                    </a:moveTo>
                    <a:cubicBezTo>
                      <a:pt x="3720" y="1486"/>
                      <a:pt x="8226" y="0"/>
                      <a:pt x="12855" y="0"/>
                    </a:cubicBezTo>
                    <a:cubicBezTo>
                      <a:pt x="24784" y="0"/>
                      <a:pt x="34455" y="9670"/>
                      <a:pt x="34455" y="21600"/>
                    </a:cubicBezTo>
                    <a:cubicBezTo>
                      <a:pt x="34455" y="21835"/>
                      <a:pt x="34451" y="22070"/>
                      <a:pt x="34443" y="22304"/>
                    </a:cubicBezTo>
                    <a:lnTo>
                      <a:pt x="12855" y="21600"/>
                    </a:lnTo>
                    <a:lnTo>
                      <a:pt x="0" y="4241"/>
                    </a:lnTo>
                    <a:close/>
                  </a:path>
                </a:pathLst>
              </a:custGeom>
              <a:noFill/>
              <a:ln w="9525">
                <a:solidFill>
                  <a:schemeClr val="folHlink"/>
                </a:solidFill>
                <a:round/>
                <a:headEnd/>
                <a:tailEnd/>
              </a:ln>
              <a:effectLst/>
            </p:spPr>
            <p:txBody>
              <a:bodyPr wrap="none" anchor="ctr"/>
              <a:lstStyle/>
              <a:p>
                <a:endParaRPr lang="en-US"/>
              </a:p>
            </p:txBody>
          </p:sp>
          <p:sp>
            <p:nvSpPr>
              <p:cNvPr id="20904" name="Arc 393"/>
              <p:cNvSpPr>
                <a:spLocks/>
              </p:cNvSpPr>
              <p:nvPr/>
            </p:nvSpPr>
            <p:spPr bwMode="hidden">
              <a:xfrm>
                <a:off x="4229" y="589"/>
                <a:ext cx="149" cy="933"/>
              </a:xfrm>
              <a:custGeom>
                <a:avLst/>
                <a:gdLst>
                  <a:gd name="T0" fmla="*/ 0 w 34812"/>
                  <a:gd name="T1" fmla="*/ 8 h 22305"/>
                  <a:gd name="T2" fmla="*/ 1 w 34812"/>
                  <a:gd name="T3" fmla="*/ 39 h 22305"/>
                  <a:gd name="T4" fmla="*/ 0 w 34812"/>
                  <a:gd name="T5" fmla="*/ 38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0"/>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0"/>
                      <a:pt x="13212" y="0"/>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accent1"/>
                </a:solidFill>
                <a:round/>
                <a:headEnd/>
                <a:tailEnd/>
              </a:ln>
              <a:effectLst/>
            </p:spPr>
            <p:txBody>
              <a:bodyPr wrap="none" anchor="ctr"/>
              <a:lstStyle/>
              <a:p>
                <a:endParaRPr lang="en-US"/>
              </a:p>
            </p:txBody>
          </p:sp>
          <p:sp>
            <p:nvSpPr>
              <p:cNvPr id="20905" name="Arc 394"/>
              <p:cNvSpPr>
                <a:spLocks/>
              </p:cNvSpPr>
              <p:nvPr/>
            </p:nvSpPr>
            <p:spPr bwMode="hidden">
              <a:xfrm>
                <a:off x="4268" y="585"/>
                <a:ext cx="394" cy="933"/>
              </a:xfrm>
              <a:custGeom>
                <a:avLst/>
                <a:gdLst>
                  <a:gd name="T0" fmla="*/ 0 w 34812"/>
                  <a:gd name="T1" fmla="*/ 8 h 22305"/>
                  <a:gd name="T2" fmla="*/ 4 w 34812"/>
                  <a:gd name="T3" fmla="*/ 39 h 22305"/>
                  <a:gd name="T4" fmla="*/ 2 w 34812"/>
                  <a:gd name="T5" fmla="*/ 38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0"/>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0"/>
                      <a:pt x="13212" y="0"/>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folHlink"/>
                </a:solidFill>
                <a:round/>
                <a:headEnd/>
                <a:tailEnd/>
              </a:ln>
              <a:effectLst/>
            </p:spPr>
            <p:txBody>
              <a:bodyPr wrap="none" anchor="ctr"/>
              <a:lstStyle/>
              <a:p>
                <a:endParaRPr lang="en-US"/>
              </a:p>
            </p:txBody>
          </p:sp>
          <p:sp>
            <p:nvSpPr>
              <p:cNvPr id="20906" name="Arc 395"/>
              <p:cNvSpPr>
                <a:spLocks/>
              </p:cNvSpPr>
              <p:nvPr/>
            </p:nvSpPr>
            <p:spPr bwMode="hidden">
              <a:xfrm>
                <a:off x="4303" y="463"/>
                <a:ext cx="559" cy="933"/>
              </a:xfrm>
              <a:custGeom>
                <a:avLst/>
                <a:gdLst>
                  <a:gd name="T0" fmla="*/ 0 w 34812"/>
                  <a:gd name="T1" fmla="*/ 8 h 22305"/>
                  <a:gd name="T2" fmla="*/ 9 w 34812"/>
                  <a:gd name="T3" fmla="*/ 39 h 22305"/>
                  <a:gd name="T4" fmla="*/ 3 w 34812"/>
                  <a:gd name="T5" fmla="*/ 38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0"/>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0"/>
                      <a:pt x="13212" y="0"/>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accent1"/>
                </a:solidFill>
                <a:round/>
                <a:headEnd/>
                <a:tailEnd/>
              </a:ln>
              <a:effectLst/>
            </p:spPr>
            <p:txBody>
              <a:bodyPr wrap="none" anchor="ctr"/>
              <a:lstStyle/>
              <a:p>
                <a:endParaRPr lang="en-US"/>
              </a:p>
            </p:txBody>
          </p:sp>
          <p:sp>
            <p:nvSpPr>
              <p:cNvPr id="20907" name="Freeform 396"/>
              <p:cNvSpPr>
                <a:spLocks/>
              </p:cNvSpPr>
              <p:nvPr/>
            </p:nvSpPr>
            <p:spPr bwMode="hidden">
              <a:xfrm>
                <a:off x="4410" y="1033"/>
                <a:ext cx="190" cy="580"/>
              </a:xfrm>
              <a:custGeom>
                <a:avLst/>
                <a:gdLst>
                  <a:gd name="T0" fmla="*/ 0 w 776"/>
                  <a:gd name="T1" fmla="*/ 4 h 2368"/>
                  <a:gd name="T2" fmla="*/ 14 w 776"/>
                  <a:gd name="T3" fmla="*/ 1 h 2368"/>
                  <a:gd name="T4" fmla="*/ 6 w 776"/>
                  <a:gd name="T5" fmla="*/ 10 h 2368"/>
                  <a:gd name="T6" fmla="*/ 20 w 776"/>
                  <a:gd name="T7" fmla="*/ 10 h 2368"/>
                  <a:gd name="T8" fmla="*/ 12 w 776"/>
                  <a:gd name="T9" fmla="*/ 18 h 2368"/>
                  <a:gd name="T10" fmla="*/ 23 w 776"/>
                  <a:gd name="T11" fmla="*/ 21 h 2368"/>
                  <a:gd name="T12" fmla="*/ 17 w 776"/>
                  <a:gd name="T13" fmla="*/ 27 h 2368"/>
                  <a:gd name="T14" fmla="*/ 29 w 776"/>
                  <a:gd name="T15" fmla="*/ 30 h 2368"/>
                  <a:gd name="T16" fmla="*/ 23 w 776"/>
                  <a:gd name="T17" fmla="*/ 36 h 2368"/>
                  <a:gd name="T18" fmla="*/ 32 w 776"/>
                  <a:gd name="T19" fmla="*/ 38 h 2368"/>
                  <a:gd name="T20" fmla="*/ 29 w 776"/>
                  <a:gd name="T21" fmla="*/ 44 h 2368"/>
                  <a:gd name="T22" fmla="*/ 35 w 776"/>
                  <a:gd name="T23" fmla="*/ 50 h 2368"/>
                  <a:gd name="T24" fmla="*/ 35 w 776"/>
                  <a:gd name="T25" fmla="*/ 56 h 2368"/>
                  <a:gd name="T26" fmla="*/ 40 w 776"/>
                  <a:gd name="T27" fmla="*/ 64 h 2368"/>
                  <a:gd name="T28" fmla="*/ 37 w 776"/>
                  <a:gd name="T29" fmla="*/ 73 h 2368"/>
                  <a:gd name="T30" fmla="*/ 43 w 776"/>
                  <a:gd name="T31" fmla="*/ 79 h 2368"/>
                  <a:gd name="T32" fmla="*/ 40 w 776"/>
                  <a:gd name="T33" fmla="*/ 87 h 2368"/>
                  <a:gd name="T34" fmla="*/ 43 w 776"/>
                  <a:gd name="T35" fmla="*/ 96 h 2368"/>
                  <a:gd name="T36" fmla="*/ 40 w 776"/>
                  <a:gd name="T37" fmla="*/ 102 h 2368"/>
                  <a:gd name="T38" fmla="*/ 46 w 776"/>
                  <a:gd name="T39" fmla="*/ 110 h 2368"/>
                  <a:gd name="T40" fmla="*/ 43 w 776"/>
                  <a:gd name="T41" fmla="*/ 119 h 2368"/>
                  <a:gd name="T42" fmla="*/ 46 w 776"/>
                  <a:gd name="T43" fmla="*/ 131 h 2368"/>
                  <a:gd name="T44" fmla="*/ 43 w 776"/>
                  <a:gd name="T45" fmla="*/ 133 h 2368"/>
                  <a:gd name="T46" fmla="*/ 46 w 776"/>
                  <a:gd name="T47" fmla="*/ 142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ffectLst/>
            </p:spPr>
            <p:txBody>
              <a:bodyPr wrap="none" anchor="ctr"/>
              <a:lstStyle/>
              <a:p>
                <a:endParaRPr lang="en-US"/>
              </a:p>
            </p:txBody>
          </p:sp>
          <p:sp>
            <p:nvSpPr>
              <p:cNvPr id="20908" name="Freeform 397"/>
              <p:cNvSpPr>
                <a:spLocks/>
              </p:cNvSpPr>
              <p:nvPr/>
            </p:nvSpPr>
            <p:spPr bwMode="hidden">
              <a:xfrm rot="19660755" flipV="1">
                <a:off x="4114" y="843"/>
                <a:ext cx="173" cy="328"/>
              </a:xfrm>
              <a:custGeom>
                <a:avLst/>
                <a:gdLst>
                  <a:gd name="T0" fmla="*/ 0 w 776"/>
                  <a:gd name="T1" fmla="*/ 1 h 2368"/>
                  <a:gd name="T2" fmla="*/ 12 w 776"/>
                  <a:gd name="T3" fmla="*/ 0 h 2368"/>
                  <a:gd name="T4" fmla="*/ 5 w 776"/>
                  <a:gd name="T5" fmla="*/ 3 h 2368"/>
                  <a:gd name="T6" fmla="*/ 17 w 776"/>
                  <a:gd name="T7" fmla="*/ 3 h 2368"/>
                  <a:gd name="T8" fmla="*/ 10 w 776"/>
                  <a:gd name="T9" fmla="*/ 6 h 2368"/>
                  <a:gd name="T10" fmla="*/ 19 w 776"/>
                  <a:gd name="T11" fmla="*/ 7 h 2368"/>
                  <a:gd name="T12" fmla="*/ 14 w 776"/>
                  <a:gd name="T13" fmla="*/ 9 h 2368"/>
                  <a:gd name="T14" fmla="*/ 24 w 776"/>
                  <a:gd name="T15" fmla="*/ 10 h 2368"/>
                  <a:gd name="T16" fmla="*/ 19 w 776"/>
                  <a:gd name="T17" fmla="*/ 11 h 2368"/>
                  <a:gd name="T18" fmla="*/ 26 w 776"/>
                  <a:gd name="T19" fmla="*/ 12 h 2368"/>
                  <a:gd name="T20" fmla="*/ 24 w 776"/>
                  <a:gd name="T21" fmla="*/ 14 h 2368"/>
                  <a:gd name="T22" fmla="*/ 29 w 776"/>
                  <a:gd name="T23" fmla="*/ 16 h 2368"/>
                  <a:gd name="T24" fmla="*/ 29 w 776"/>
                  <a:gd name="T25" fmla="*/ 18 h 2368"/>
                  <a:gd name="T26" fmla="*/ 33 w 776"/>
                  <a:gd name="T27" fmla="*/ 21 h 2368"/>
                  <a:gd name="T28" fmla="*/ 31 w 776"/>
                  <a:gd name="T29" fmla="*/ 23 h 2368"/>
                  <a:gd name="T30" fmla="*/ 36 w 776"/>
                  <a:gd name="T31" fmla="*/ 25 h 2368"/>
                  <a:gd name="T32" fmla="*/ 33 w 776"/>
                  <a:gd name="T33" fmla="*/ 28 h 2368"/>
                  <a:gd name="T34" fmla="*/ 36 w 776"/>
                  <a:gd name="T35" fmla="*/ 31 h 2368"/>
                  <a:gd name="T36" fmla="*/ 33 w 776"/>
                  <a:gd name="T37" fmla="*/ 33 h 2368"/>
                  <a:gd name="T38" fmla="*/ 38 w 776"/>
                  <a:gd name="T39" fmla="*/ 35 h 2368"/>
                  <a:gd name="T40" fmla="*/ 36 w 776"/>
                  <a:gd name="T41" fmla="*/ 38 h 2368"/>
                  <a:gd name="T42" fmla="*/ 38 w 776"/>
                  <a:gd name="T43" fmla="*/ 42 h 2368"/>
                  <a:gd name="T44" fmla="*/ 36 w 776"/>
                  <a:gd name="T45" fmla="*/ 43 h 2368"/>
                  <a:gd name="T46" fmla="*/ 38 w 776"/>
                  <a:gd name="T47" fmla="*/ 45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ffectLst/>
            </p:spPr>
            <p:txBody>
              <a:bodyPr wrap="none" anchor="ctr"/>
              <a:lstStyle/>
              <a:p>
                <a:endParaRPr lang="en-US"/>
              </a:p>
            </p:txBody>
          </p:sp>
          <p:sp>
            <p:nvSpPr>
              <p:cNvPr id="20909" name="Arc 398"/>
              <p:cNvSpPr>
                <a:spLocks/>
              </p:cNvSpPr>
              <p:nvPr/>
            </p:nvSpPr>
            <p:spPr bwMode="hidden">
              <a:xfrm flipH="1">
                <a:off x="3144" y="319"/>
                <a:ext cx="996" cy="933"/>
              </a:xfrm>
              <a:custGeom>
                <a:avLst/>
                <a:gdLst>
                  <a:gd name="T0" fmla="*/ 0 w 36830"/>
                  <a:gd name="T1" fmla="*/ 11 h 22305"/>
                  <a:gd name="T2" fmla="*/ 27 w 36830"/>
                  <a:gd name="T3" fmla="*/ 39 h 22305"/>
                  <a:gd name="T4" fmla="*/ 11 w 36830"/>
                  <a:gd name="T5" fmla="*/ 38 h 22305"/>
                  <a:gd name="T6" fmla="*/ 0 60000 65536"/>
                  <a:gd name="T7" fmla="*/ 0 60000 65536"/>
                  <a:gd name="T8" fmla="*/ 0 60000 65536"/>
                </a:gdLst>
                <a:ahLst/>
                <a:cxnLst>
                  <a:cxn ang="T6">
                    <a:pos x="T0" y="T1"/>
                  </a:cxn>
                  <a:cxn ang="T7">
                    <a:pos x="T2" y="T3"/>
                  </a:cxn>
                  <a:cxn ang="T8">
                    <a:pos x="T4" y="T5"/>
                  </a:cxn>
                </a:cxnLst>
                <a:rect l="0" t="0" r="r" b="b"/>
                <a:pathLst>
                  <a:path w="36830" h="22305" fill="none" extrusionOk="0">
                    <a:moveTo>
                      <a:pt x="0" y="6283"/>
                    </a:moveTo>
                    <a:cubicBezTo>
                      <a:pt x="4047" y="2258"/>
                      <a:pt x="9522" y="0"/>
                      <a:pt x="15230" y="0"/>
                    </a:cubicBezTo>
                    <a:cubicBezTo>
                      <a:pt x="27159" y="0"/>
                      <a:pt x="36830" y="9670"/>
                      <a:pt x="36830" y="21600"/>
                    </a:cubicBezTo>
                    <a:cubicBezTo>
                      <a:pt x="36830" y="21835"/>
                      <a:pt x="36826" y="22070"/>
                      <a:pt x="36818" y="22304"/>
                    </a:cubicBezTo>
                  </a:path>
                  <a:path w="36830" h="22305" stroke="0" extrusionOk="0">
                    <a:moveTo>
                      <a:pt x="0" y="6283"/>
                    </a:moveTo>
                    <a:cubicBezTo>
                      <a:pt x="4047" y="2258"/>
                      <a:pt x="9522" y="0"/>
                      <a:pt x="15230" y="0"/>
                    </a:cubicBezTo>
                    <a:cubicBezTo>
                      <a:pt x="27159" y="0"/>
                      <a:pt x="36830" y="9670"/>
                      <a:pt x="36830" y="21600"/>
                    </a:cubicBezTo>
                    <a:cubicBezTo>
                      <a:pt x="36830" y="21835"/>
                      <a:pt x="36826" y="22070"/>
                      <a:pt x="36818" y="22304"/>
                    </a:cubicBezTo>
                    <a:lnTo>
                      <a:pt x="15230" y="21600"/>
                    </a:lnTo>
                    <a:lnTo>
                      <a:pt x="0" y="6283"/>
                    </a:lnTo>
                    <a:close/>
                  </a:path>
                </a:pathLst>
              </a:custGeom>
              <a:noFill/>
              <a:ln w="9525">
                <a:solidFill>
                  <a:schemeClr val="folHlink"/>
                </a:solidFill>
                <a:round/>
                <a:headEnd/>
                <a:tailEnd/>
              </a:ln>
              <a:effectLst/>
            </p:spPr>
            <p:txBody>
              <a:bodyPr wrap="none" anchor="ctr"/>
              <a:lstStyle/>
              <a:p>
                <a:endParaRPr lang="en-US"/>
              </a:p>
            </p:txBody>
          </p:sp>
          <p:sp>
            <p:nvSpPr>
              <p:cNvPr id="20910" name="Arc 399"/>
              <p:cNvSpPr>
                <a:spLocks/>
              </p:cNvSpPr>
              <p:nvPr/>
            </p:nvSpPr>
            <p:spPr bwMode="hidden">
              <a:xfrm flipH="1">
                <a:off x="3425" y="123"/>
                <a:ext cx="725" cy="903"/>
              </a:xfrm>
              <a:custGeom>
                <a:avLst/>
                <a:gdLst>
                  <a:gd name="T0" fmla="*/ 0 w 31881"/>
                  <a:gd name="T1" fmla="*/ 18 h 21600"/>
                  <a:gd name="T2" fmla="*/ 16 w 31881"/>
                  <a:gd name="T3" fmla="*/ 8 h 21600"/>
                  <a:gd name="T4" fmla="*/ 9 w 31881"/>
                  <a:gd name="T5" fmla="*/ 38 h 21600"/>
                  <a:gd name="T6" fmla="*/ 0 60000 65536"/>
                  <a:gd name="T7" fmla="*/ 0 60000 65536"/>
                  <a:gd name="T8" fmla="*/ 0 60000 65536"/>
                </a:gdLst>
                <a:ahLst/>
                <a:cxnLst>
                  <a:cxn ang="T6">
                    <a:pos x="T0" y="T1"/>
                  </a:cxn>
                  <a:cxn ang="T7">
                    <a:pos x="T2" y="T3"/>
                  </a:cxn>
                  <a:cxn ang="T8">
                    <a:pos x="T4" y="T5"/>
                  </a:cxn>
                </a:cxnLst>
                <a:rect l="0" t="0" r="r" b="b"/>
                <a:pathLst>
                  <a:path w="31881" h="21600" fill="none" extrusionOk="0">
                    <a:moveTo>
                      <a:pt x="-1" y="10015"/>
                    </a:moveTo>
                    <a:cubicBezTo>
                      <a:pt x="3963" y="3778"/>
                      <a:pt x="10840" y="0"/>
                      <a:pt x="18231" y="0"/>
                    </a:cubicBezTo>
                    <a:cubicBezTo>
                      <a:pt x="23204" y="0"/>
                      <a:pt x="28026" y="1716"/>
                      <a:pt x="31881" y="4859"/>
                    </a:cubicBezTo>
                  </a:path>
                  <a:path w="31881" h="21600" stroke="0" extrusionOk="0">
                    <a:moveTo>
                      <a:pt x="-1" y="10015"/>
                    </a:moveTo>
                    <a:cubicBezTo>
                      <a:pt x="3963" y="3778"/>
                      <a:pt x="10840" y="0"/>
                      <a:pt x="18231" y="0"/>
                    </a:cubicBezTo>
                    <a:cubicBezTo>
                      <a:pt x="23204" y="0"/>
                      <a:pt x="28026" y="1716"/>
                      <a:pt x="31881" y="4859"/>
                    </a:cubicBezTo>
                    <a:lnTo>
                      <a:pt x="18231" y="21600"/>
                    </a:lnTo>
                    <a:lnTo>
                      <a:pt x="-1" y="10015"/>
                    </a:lnTo>
                    <a:close/>
                  </a:path>
                </a:pathLst>
              </a:custGeom>
              <a:noFill/>
              <a:ln w="9525">
                <a:solidFill>
                  <a:schemeClr val="accent1"/>
                </a:solidFill>
                <a:round/>
                <a:headEnd/>
                <a:tailEnd/>
              </a:ln>
              <a:effectLst/>
            </p:spPr>
            <p:txBody>
              <a:bodyPr wrap="none" anchor="ctr"/>
              <a:lstStyle/>
              <a:p>
                <a:endParaRPr lang="en-US"/>
              </a:p>
            </p:txBody>
          </p:sp>
          <p:sp>
            <p:nvSpPr>
              <p:cNvPr id="20911" name="Arc 400"/>
              <p:cNvSpPr>
                <a:spLocks/>
              </p:cNvSpPr>
              <p:nvPr/>
            </p:nvSpPr>
            <p:spPr bwMode="hidden">
              <a:xfrm>
                <a:off x="4199" y="502"/>
                <a:ext cx="299" cy="904"/>
              </a:xfrm>
              <a:custGeom>
                <a:avLst/>
                <a:gdLst>
                  <a:gd name="T0" fmla="*/ 0 w 31146"/>
                  <a:gd name="T1" fmla="*/ 8 h 21600"/>
                  <a:gd name="T2" fmla="*/ 3 w 31146"/>
                  <a:gd name="T3" fmla="*/ 17 h 21600"/>
                  <a:gd name="T4" fmla="*/ 1 w 31146"/>
                  <a:gd name="T5" fmla="*/ 38 h 21600"/>
                  <a:gd name="T6" fmla="*/ 0 60000 65536"/>
                  <a:gd name="T7" fmla="*/ 0 60000 65536"/>
                  <a:gd name="T8" fmla="*/ 0 60000 65536"/>
                </a:gdLst>
                <a:ahLst/>
                <a:cxnLst>
                  <a:cxn ang="T6">
                    <a:pos x="T0" y="T1"/>
                  </a:cxn>
                  <a:cxn ang="T7">
                    <a:pos x="T2" y="T3"/>
                  </a:cxn>
                  <a:cxn ang="T8">
                    <a:pos x="T4" y="T5"/>
                  </a:cxn>
                </a:cxnLst>
                <a:rect l="0" t="0" r="r" b="b"/>
                <a:pathLst>
                  <a:path w="31146" h="21600" fill="none" extrusionOk="0">
                    <a:moveTo>
                      <a:pt x="-1" y="4511"/>
                    </a:moveTo>
                    <a:cubicBezTo>
                      <a:pt x="3783" y="1586"/>
                      <a:pt x="8429" y="0"/>
                      <a:pt x="13212" y="0"/>
                    </a:cubicBezTo>
                    <a:cubicBezTo>
                      <a:pt x="20409" y="0"/>
                      <a:pt x="27134" y="3585"/>
                      <a:pt x="31145" y="9561"/>
                    </a:cubicBezTo>
                  </a:path>
                  <a:path w="31146" h="21600" stroke="0" extrusionOk="0">
                    <a:moveTo>
                      <a:pt x="-1" y="4511"/>
                    </a:moveTo>
                    <a:cubicBezTo>
                      <a:pt x="3783" y="1586"/>
                      <a:pt x="8429" y="0"/>
                      <a:pt x="13212" y="0"/>
                    </a:cubicBezTo>
                    <a:cubicBezTo>
                      <a:pt x="20409" y="0"/>
                      <a:pt x="27134" y="3585"/>
                      <a:pt x="31145" y="9561"/>
                    </a:cubicBezTo>
                    <a:lnTo>
                      <a:pt x="13212" y="21600"/>
                    </a:lnTo>
                    <a:lnTo>
                      <a:pt x="-1" y="4511"/>
                    </a:lnTo>
                    <a:close/>
                  </a:path>
                </a:pathLst>
              </a:custGeom>
              <a:noFill/>
              <a:ln w="9525">
                <a:solidFill>
                  <a:schemeClr val="accent2"/>
                </a:solidFill>
                <a:round/>
                <a:headEnd/>
                <a:tailEnd/>
              </a:ln>
              <a:effectLst/>
            </p:spPr>
            <p:txBody>
              <a:bodyPr wrap="none" anchor="ctr"/>
              <a:lstStyle/>
              <a:p>
                <a:endParaRPr lang="en-US"/>
              </a:p>
            </p:txBody>
          </p:sp>
          <p:sp>
            <p:nvSpPr>
              <p:cNvPr id="20912" name="Freeform 401"/>
              <p:cNvSpPr>
                <a:spLocks/>
              </p:cNvSpPr>
              <p:nvPr/>
            </p:nvSpPr>
            <p:spPr bwMode="hidden">
              <a:xfrm flipH="1">
                <a:off x="3307" y="982"/>
                <a:ext cx="425" cy="597"/>
              </a:xfrm>
              <a:custGeom>
                <a:avLst/>
                <a:gdLst>
                  <a:gd name="T0" fmla="*/ 0 w 776"/>
                  <a:gd name="T1" fmla="*/ 4 h 2368"/>
                  <a:gd name="T2" fmla="*/ 72 w 776"/>
                  <a:gd name="T3" fmla="*/ 1 h 2368"/>
                  <a:gd name="T4" fmla="*/ 29 w 776"/>
                  <a:gd name="T5" fmla="*/ 10 h 2368"/>
                  <a:gd name="T6" fmla="*/ 101 w 776"/>
                  <a:gd name="T7" fmla="*/ 10 h 2368"/>
                  <a:gd name="T8" fmla="*/ 58 w 776"/>
                  <a:gd name="T9" fmla="*/ 19 h 2368"/>
                  <a:gd name="T10" fmla="*/ 115 w 776"/>
                  <a:gd name="T11" fmla="*/ 22 h 2368"/>
                  <a:gd name="T12" fmla="*/ 87 w 776"/>
                  <a:gd name="T13" fmla="*/ 28 h 2368"/>
                  <a:gd name="T14" fmla="*/ 144 w 776"/>
                  <a:gd name="T15" fmla="*/ 32 h 2368"/>
                  <a:gd name="T16" fmla="*/ 115 w 776"/>
                  <a:gd name="T17" fmla="*/ 38 h 2368"/>
                  <a:gd name="T18" fmla="*/ 158 w 776"/>
                  <a:gd name="T19" fmla="*/ 41 h 2368"/>
                  <a:gd name="T20" fmla="*/ 144 w 776"/>
                  <a:gd name="T21" fmla="*/ 47 h 2368"/>
                  <a:gd name="T22" fmla="*/ 173 w 776"/>
                  <a:gd name="T23" fmla="*/ 53 h 2368"/>
                  <a:gd name="T24" fmla="*/ 173 w 776"/>
                  <a:gd name="T25" fmla="*/ 59 h 2368"/>
                  <a:gd name="T26" fmla="*/ 202 w 776"/>
                  <a:gd name="T27" fmla="*/ 68 h 2368"/>
                  <a:gd name="T28" fmla="*/ 187 w 776"/>
                  <a:gd name="T29" fmla="*/ 77 h 2368"/>
                  <a:gd name="T30" fmla="*/ 216 w 776"/>
                  <a:gd name="T31" fmla="*/ 83 h 2368"/>
                  <a:gd name="T32" fmla="*/ 202 w 776"/>
                  <a:gd name="T33" fmla="*/ 93 h 2368"/>
                  <a:gd name="T34" fmla="*/ 216 w 776"/>
                  <a:gd name="T35" fmla="*/ 102 h 2368"/>
                  <a:gd name="T36" fmla="*/ 202 w 776"/>
                  <a:gd name="T37" fmla="*/ 108 h 2368"/>
                  <a:gd name="T38" fmla="*/ 231 w 776"/>
                  <a:gd name="T39" fmla="*/ 117 h 2368"/>
                  <a:gd name="T40" fmla="*/ 216 w 776"/>
                  <a:gd name="T41" fmla="*/ 126 h 2368"/>
                  <a:gd name="T42" fmla="*/ 231 w 776"/>
                  <a:gd name="T43" fmla="*/ 138 h 2368"/>
                  <a:gd name="T44" fmla="*/ 216 w 776"/>
                  <a:gd name="T45" fmla="*/ 141 h 2368"/>
                  <a:gd name="T46" fmla="*/ 231 w 776"/>
                  <a:gd name="T47" fmla="*/ 151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p>
                <a:endParaRPr lang="en-US"/>
              </a:p>
            </p:txBody>
          </p:sp>
          <p:sp>
            <p:nvSpPr>
              <p:cNvPr id="20913" name="Freeform 402"/>
              <p:cNvSpPr>
                <a:spLocks/>
              </p:cNvSpPr>
              <p:nvPr/>
            </p:nvSpPr>
            <p:spPr bwMode="hidden">
              <a:xfrm flipH="1">
                <a:off x="3507" y="350"/>
                <a:ext cx="273" cy="598"/>
              </a:xfrm>
              <a:custGeom>
                <a:avLst/>
                <a:gdLst>
                  <a:gd name="T0" fmla="*/ 0 w 776"/>
                  <a:gd name="T1" fmla="*/ 4 h 2368"/>
                  <a:gd name="T2" fmla="*/ 30 w 776"/>
                  <a:gd name="T3" fmla="*/ 1 h 2368"/>
                  <a:gd name="T4" fmla="*/ 12 w 776"/>
                  <a:gd name="T5" fmla="*/ 10 h 2368"/>
                  <a:gd name="T6" fmla="*/ 42 w 776"/>
                  <a:gd name="T7" fmla="*/ 10 h 2368"/>
                  <a:gd name="T8" fmla="*/ 24 w 776"/>
                  <a:gd name="T9" fmla="*/ 19 h 2368"/>
                  <a:gd name="T10" fmla="*/ 47 w 776"/>
                  <a:gd name="T11" fmla="*/ 22 h 2368"/>
                  <a:gd name="T12" fmla="*/ 36 w 776"/>
                  <a:gd name="T13" fmla="*/ 29 h 2368"/>
                  <a:gd name="T14" fmla="*/ 59 w 776"/>
                  <a:gd name="T15" fmla="*/ 32 h 2368"/>
                  <a:gd name="T16" fmla="*/ 47 w 776"/>
                  <a:gd name="T17" fmla="*/ 38 h 2368"/>
                  <a:gd name="T18" fmla="*/ 65 w 776"/>
                  <a:gd name="T19" fmla="*/ 41 h 2368"/>
                  <a:gd name="T20" fmla="*/ 59 w 776"/>
                  <a:gd name="T21" fmla="*/ 47 h 2368"/>
                  <a:gd name="T22" fmla="*/ 71 w 776"/>
                  <a:gd name="T23" fmla="*/ 53 h 2368"/>
                  <a:gd name="T24" fmla="*/ 71 w 776"/>
                  <a:gd name="T25" fmla="*/ 59 h 2368"/>
                  <a:gd name="T26" fmla="*/ 83 w 776"/>
                  <a:gd name="T27" fmla="*/ 68 h 2368"/>
                  <a:gd name="T28" fmla="*/ 77 w 776"/>
                  <a:gd name="T29" fmla="*/ 78 h 2368"/>
                  <a:gd name="T30" fmla="*/ 89 w 776"/>
                  <a:gd name="T31" fmla="*/ 84 h 2368"/>
                  <a:gd name="T32" fmla="*/ 83 w 776"/>
                  <a:gd name="T33" fmla="*/ 93 h 2368"/>
                  <a:gd name="T34" fmla="*/ 89 w 776"/>
                  <a:gd name="T35" fmla="*/ 102 h 2368"/>
                  <a:gd name="T36" fmla="*/ 83 w 776"/>
                  <a:gd name="T37" fmla="*/ 108 h 2368"/>
                  <a:gd name="T38" fmla="*/ 95 w 776"/>
                  <a:gd name="T39" fmla="*/ 117 h 2368"/>
                  <a:gd name="T40" fmla="*/ 89 w 776"/>
                  <a:gd name="T41" fmla="*/ 127 h 2368"/>
                  <a:gd name="T42" fmla="*/ 95 w 776"/>
                  <a:gd name="T43" fmla="*/ 139 h 2368"/>
                  <a:gd name="T44" fmla="*/ 89 w 776"/>
                  <a:gd name="T45" fmla="*/ 142 h 2368"/>
                  <a:gd name="T46" fmla="*/ 95 w 776"/>
                  <a:gd name="T47" fmla="*/ 151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p>
                <a:endParaRPr lang="en-US"/>
              </a:p>
            </p:txBody>
          </p:sp>
          <p:sp>
            <p:nvSpPr>
              <p:cNvPr id="20914" name="Freeform 403"/>
              <p:cNvSpPr>
                <a:spLocks/>
              </p:cNvSpPr>
              <p:nvPr/>
            </p:nvSpPr>
            <p:spPr bwMode="hidden">
              <a:xfrm flipH="1">
                <a:off x="3821" y="172"/>
                <a:ext cx="164" cy="597"/>
              </a:xfrm>
              <a:custGeom>
                <a:avLst/>
                <a:gdLst>
                  <a:gd name="T0" fmla="*/ 0 w 776"/>
                  <a:gd name="T1" fmla="*/ 4 h 2368"/>
                  <a:gd name="T2" fmla="*/ 11 w 776"/>
                  <a:gd name="T3" fmla="*/ 1 h 2368"/>
                  <a:gd name="T4" fmla="*/ 4 w 776"/>
                  <a:gd name="T5" fmla="*/ 10 h 2368"/>
                  <a:gd name="T6" fmla="*/ 15 w 776"/>
                  <a:gd name="T7" fmla="*/ 10 h 2368"/>
                  <a:gd name="T8" fmla="*/ 9 w 776"/>
                  <a:gd name="T9" fmla="*/ 19 h 2368"/>
                  <a:gd name="T10" fmla="*/ 17 w 776"/>
                  <a:gd name="T11" fmla="*/ 22 h 2368"/>
                  <a:gd name="T12" fmla="*/ 13 w 776"/>
                  <a:gd name="T13" fmla="*/ 28 h 2368"/>
                  <a:gd name="T14" fmla="*/ 21 w 776"/>
                  <a:gd name="T15" fmla="*/ 32 h 2368"/>
                  <a:gd name="T16" fmla="*/ 17 w 776"/>
                  <a:gd name="T17" fmla="*/ 38 h 2368"/>
                  <a:gd name="T18" fmla="*/ 24 w 776"/>
                  <a:gd name="T19" fmla="*/ 41 h 2368"/>
                  <a:gd name="T20" fmla="*/ 21 w 776"/>
                  <a:gd name="T21" fmla="*/ 47 h 2368"/>
                  <a:gd name="T22" fmla="*/ 26 w 776"/>
                  <a:gd name="T23" fmla="*/ 53 h 2368"/>
                  <a:gd name="T24" fmla="*/ 26 w 776"/>
                  <a:gd name="T25" fmla="*/ 59 h 2368"/>
                  <a:gd name="T26" fmla="*/ 30 w 776"/>
                  <a:gd name="T27" fmla="*/ 68 h 2368"/>
                  <a:gd name="T28" fmla="*/ 28 w 776"/>
                  <a:gd name="T29" fmla="*/ 77 h 2368"/>
                  <a:gd name="T30" fmla="*/ 32 w 776"/>
                  <a:gd name="T31" fmla="*/ 83 h 2368"/>
                  <a:gd name="T32" fmla="*/ 30 w 776"/>
                  <a:gd name="T33" fmla="*/ 93 h 2368"/>
                  <a:gd name="T34" fmla="*/ 32 w 776"/>
                  <a:gd name="T35" fmla="*/ 102 h 2368"/>
                  <a:gd name="T36" fmla="*/ 30 w 776"/>
                  <a:gd name="T37" fmla="*/ 108 h 2368"/>
                  <a:gd name="T38" fmla="*/ 34 w 776"/>
                  <a:gd name="T39" fmla="*/ 117 h 2368"/>
                  <a:gd name="T40" fmla="*/ 32 w 776"/>
                  <a:gd name="T41" fmla="*/ 126 h 2368"/>
                  <a:gd name="T42" fmla="*/ 34 w 776"/>
                  <a:gd name="T43" fmla="*/ 138 h 2368"/>
                  <a:gd name="T44" fmla="*/ 32 w 776"/>
                  <a:gd name="T45" fmla="*/ 141 h 2368"/>
                  <a:gd name="T46" fmla="*/ 34 w 776"/>
                  <a:gd name="T47" fmla="*/ 151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p>
                <a:endParaRPr lang="en-US"/>
              </a:p>
            </p:txBody>
          </p:sp>
          <p:sp>
            <p:nvSpPr>
              <p:cNvPr id="20915" name="Freeform 404"/>
              <p:cNvSpPr>
                <a:spLocks/>
              </p:cNvSpPr>
              <p:nvPr/>
            </p:nvSpPr>
            <p:spPr bwMode="hidden">
              <a:xfrm>
                <a:off x="4841" y="894"/>
                <a:ext cx="395" cy="628"/>
              </a:xfrm>
              <a:custGeom>
                <a:avLst/>
                <a:gdLst>
                  <a:gd name="T0" fmla="*/ 0 w 776"/>
                  <a:gd name="T1" fmla="*/ 5 h 2368"/>
                  <a:gd name="T2" fmla="*/ 62 w 776"/>
                  <a:gd name="T3" fmla="*/ 1 h 2368"/>
                  <a:gd name="T4" fmla="*/ 25 w 776"/>
                  <a:gd name="T5" fmla="*/ 11 h 2368"/>
                  <a:gd name="T6" fmla="*/ 87 w 776"/>
                  <a:gd name="T7" fmla="*/ 11 h 2368"/>
                  <a:gd name="T8" fmla="*/ 50 w 776"/>
                  <a:gd name="T9" fmla="*/ 21 h 2368"/>
                  <a:gd name="T10" fmla="*/ 99 w 776"/>
                  <a:gd name="T11" fmla="*/ 25 h 2368"/>
                  <a:gd name="T12" fmla="*/ 75 w 776"/>
                  <a:gd name="T13" fmla="*/ 32 h 2368"/>
                  <a:gd name="T14" fmla="*/ 124 w 776"/>
                  <a:gd name="T15" fmla="*/ 35 h 2368"/>
                  <a:gd name="T16" fmla="*/ 99 w 776"/>
                  <a:gd name="T17" fmla="*/ 42 h 2368"/>
                  <a:gd name="T18" fmla="*/ 137 w 776"/>
                  <a:gd name="T19" fmla="*/ 45 h 2368"/>
                  <a:gd name="T20" fmla="*/ 124 w 776"/>
                  <a:gd name="T21" fmla="*/ 52 h 2368"/>
                  <a:gd name="T22" fmla="*/ 149 w 776"/>
                  <a:gd name="T23" fmla="*/ 59 h 2368"/>
                  <a:gd name="T24" fmla="*/ 149 w 776"/>
                  <a:gd name="T25" fmla="*/ 65 h 2368"/>
                  <a:gd name="T26" fmla="*/ 174 w 776"/>
                  <a:gd name="T27" fmla="*/ 75 h 2368"/>
                  <a:gd name="T28" fmla="*/ 162 w 776"/>
                  <a:gd name="T29" fmla="*/ 85 h 2368"/>
                  <a:gd name="T30" fmla="*/ 186 w 776"/>
                  <a:gd name="T31" fmla="*/ 92 h 2368"/>
                  <a:gd name="T32" fmla="*/ 174 w 776"/>
                  <a:gd name="T33" fmla="*/ 102 h 2368"/>
                  <a:gd name="T34" fmla="*/ 186 w 776"/>
                  <a:gd name="T35" fmla="*/ 112 h 2368"/>
                  <a:gd name="T36" fmla="*/ 174 w 776"/>
                  <a:gd name="T37" fmla="*/ 119 h 2368"/>
                  <a:gd name="T38" fmla="*/ 199 w 776"/>
                  <a:gd name="T39" fmla="*/ 129 h 2368"/>
                  <a:gd name="T40" fmla="*/ 186 w 776"/>
                  <a:gd name="T41" fmla="*/ 139 h 2368"/>
                  <a:gd name="T42" fmla="*/ 199 w 776"/>
                  <a:gd name="T43" fmla="*/ 153 h 2368"/>
                  <a:gd name="T44" fmla="*/ 186 w 776"/>
                  <a:gd name="T45" fmla="*/ 156 h 2368"/>
                  <a:gd name="T46" fmla="*/ 199 w 776"/>
                  <a:gd name="T47" fmla="*/ 167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ffectLst/>
            </p:spPr>
            <p:txBody>
              <a:bodyPr wrap="none" anchor="ctr"/>
              <a:lstStyle/>
              <a:p>
                <a:endParaRPr lang="en-US"/>
              </a:p>
            </p:txBody>
          </p:sp>
          <p:sp>
            <p:nvSpPr>
              <p:cNvPr id="20916" name="Freeform 405"/>
              <p:cNvSpPr>
                <a:spLocks/>
              </p:cNvSpPr>
              <p:nvPr/>
            </p:nvSpPr>
            <p:spPr bwMode="hidden">
              <a:xfrm>
                <a:off x="4636" y="576"/>
                <a:ext cx="595" cy="419"/>
              </a:xfrm>
              <a:custGeom>
                <a:avLst/>
                <a:gdLst>
                  <a:gd name="T0" fmla="*/ 0 w 776"/>
                  <a:gd name="T1" fmla="*/ 2 h 2368"/>
                  <a:gd name="T2" fmla="*/ 141 w 776"/>
                  <a:gd name="T3" fmla="*/ 1 h 2368"/>
                  <a:gd name="T4" fmla="*/ 57 w 776"/>
                  <a:gd name="T5" fmla="*/ 5 h 2368"/>
                  <a:gd name="T6" fmla="*/ 198 w 776"/>
                  <a:gd name="T7" fmla="*/ 5 h 2368"/>
                  <a:gd name="T8" fmla="*/ 113 w 776"/>
                  <a:gd name="T9" fmla="*/ 10 h 2368"/>
                  <a:gd name="T10" fmla="*/ 225 w 776"/>
                  <a:gd name="T11" fmla="*/ 11 h 2368"/>
                  <a:gd name="T12" fmla="*/ 169 w 776"/>
                  <a:gd name="T13" fmla="*/ 14 h 2368"/>
                  <a:gd name="T14" fmla="*/ 282 w 776"/>
                  <a:gd name="T15" fmla="*/ 16 h 2368"/>
                  <a:gd name="T16" fmla="*/ 225 w 776"/>
                  <a:gd name="T17" fmla="*/ 19 h 2368"/>
                  <a:gd name="T18" fmla="*/ 311 w 776"/>
                  <a:gd name="T19" fmla="*/ 20 h 2368"/>
                  <a:gd name="T20" fmla="*/ 282 w 776"/>
                  <a:gd name="T21" fmla="*/ 23 h 2368"/>
                  <a:gd name="T22" fmla="*/ 339 w 776"/>
                  <a:gd name="T23" fmla="*/ 26 h 2368"/>
                  <a:gd name="T24" fmla="*/ 339 w 776"/>
                  <a:gd name="T25" fmla="*/ 29 h 2368"/>
                  <a:gd name="T26" fmla="*/ 395 w 776"/>
                  <a:gd name="T27" fmla="*/ 34 h 2368"/>
                  <a:gd name="T28" fmla="*/ 367 w 776"/>
                  <a:gd name="T29" fmla="*/ 38 h 2368"/>
                  <a:gd name="T30" fmla="*/ 423 w 776"/>
                  <a:gd name="T31" fmla="*/ 41 h 2368"/>
                  <a:gd name="T32" fmla="*/ 395 w 776"/>
                  <a:gd name="T33" fmla="*/ 46 h 2368"/>
                  <a:gd name="T34" fmla="*/ 423 w 776"/>
                  <a:gd name="T35" fmla="*/ 50 h 2368"/>
                  <a:gd name="T36" fmla="*/ 395 w 776"/>
                  <a:gd name="T37" fmla="*/ 53 h 2368"/>
                  <a:gd name="T38" fmla="*/ 452 w 776"/>
                  <a:gd name="T39" fmla="*/ 58 h 2368"/>
                  <a:gd name="T40" fmla="*/ 423 w 776"/>
                  <a:gd name="T41" fmla="*/ 62 h 2368"/>
                  <a:gd name="T42" fmla="*/ 452 w 776"/>
                  <a:gd name="T43" fmla="*/ 68 h 2368"/>
                  <a:gd name="T44" fmla="*/ 423 w 776"/>
                  <a:gd name="T45" fmla="*/ 70 h 2368"/>
                  <a:gd name="T46" fmla="*/ 452 w 776"/>
                  <a:gd name="T47" fmla="*/ 74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p>
                <a:endParaRPr lang="en-US"/>
              </a:p>
            </p:txBody>
          </p:sp>
          <p:sp>
            <p:nvSpPr>
              <p:cNvPr id="20917" name="Freeform 406"/>
              <p:cNvSpPr>
                <a:spLocks/>
              </p:cNvSpPr>
              <p:nvPr/>
            </p:nvSpPr>
            <p:spPr bwMode="hidden">
              <a:xfrm>
                <a:off x="4658" y="132"/>
                <a:ext cx="260" cy="562"/>
              </a:xfrm>
              <a:custGeom>
                <a:avLst/>
                <a:gdLst>
                  <a:gd name="T0" fmla="*/ 0 w 776"/>
                  <a:gd name="T1" fmla="*/ 4 h 2368"/>
                  <a:gd name="T2" fmla="*/ 27 w 776"/>
                  <a:gd name="T3" fmla="*/ 1 h 2368"/>
                  <a:gd name="T4" fmla="*/ 11 w 776"/>
                  <a:gd name="T5" fmla="*/ 9 h 2368"/>
                  <a:gd name="T6" fmla="*/ 38 w 776"/>
                  <a:gd name="T7" fmla="*/ 9 h 2368"/>
                  <a:gd name="T8" fmla="*/ 21 w 776"/>
                  <a:gd name="T9" fmla="*/ 17 h 2368"/>
                  <a:gd name="T10" fmla="*/ 43 w 776"/>
                  <a:gd name="T11" fmla="*/ 20 h 2368"/>
                  <a:gd name="T12" fmla="*/ 32 w 776"/>
                  <a:gd name="T13" fmla="*/ 25 h 2368"/>
                  <a:gd name="T14" fmla="*/ 54 w 776"/>
                  <a:gd name="T15" fmla="*/ 28 h 2368"/>
                  <a:gd name="T16" fmla="*/ 43 w 776"/>
                  <a:gd name="T17" fmla="*/ 33 h 2368"/>
                  <a:gd name="T18" fmla="*/ 59 w 776"/>
                  <a:gd name="T19" fmla="*/ 36 h 2368"/>
                  <a:gd name="T20" fmla="*/ 54 w 776"/>
                  <a:gd name="T21" fmla="*/ 42 h 2368"/>
                  <a:gd name="T22" fmla="*/ 65 w 776"/>
                  <a:gd name="T23" fmla="*/ 47 h 2368"/>
                  <a:gd name="T24" fmla="*/ 65 w 776"/>
                  <a:gd name="T25" fmla="*/ 52 h 2368"/>
                  <a:gd name="T26" fmla="*/ 75 w 776"/>
                  <a:gd name="T27" fmla="*/ 60 h 2368"/>
                  <a:gd name="T28" fmla="*/ 70 w 776"/>
                  <a:gd name="T29" fmla="*/ 69 h 2368"/>
                  <a:gd name="T30" fmla="*/ 81 w 776"/>
                  <a:gd name="T31" fmla="*/ 74 h 2368"/>
                  <a:gd name="T32" fmla="*/ 75 w 776"/>
                  <a:gd name="T33" fmla="*/ 82 h 2368"/>
                  <a:gd name="T34" fmla="*/ 81 w 776"/>
                  <a:gd name="T35" fmla="*/ 90 h 2368"/>
                  <a:gd name="T36" fmla="*/ 75 w 776"/>
                  <a:gd name="T37" fmla="*/ 96 h 2368"/>
                  <a:gd name="T38" fmla="*/ 86 w 776"/>
                  <a:gd name="T39" fmla="*/ 104 h 2368"/>
                  <a:gd name="T40" fmla="*/ 81 w 776"/>
                  <a:gd name="T41" fmla="*/ 112 h 2368"/>
                  <a:gd name="T42" fmla="*/ 86 w 776"/>
                  <a:gd name="T43" fmla="*/ 122 h 2368"/>
                  <a:gd name="T44" fmla="*/ 81 w 776"/>
                  <a:gd name="T45" fmla="*/ 125 h 2368"/>
                  <a:gd name="T46" fmla="*/ 86 w 776"/>
                  <a:gd name="T47" fmla="*/ 133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p>
                <a:endParaRPr lang="en-US"/>
              </a:p>
            </p:txBody>
          </p:sp>
          <p:sp>
            <p:nvSpPr>
              <p:cNvPr id="20918" name="Freeform 407"/>
              <p:cNvSpPr>
                <a:spLocks/>
              </p:cNvSpPr>
              <p:nvPr/>
            </p:nvSpPr>
            <p:spPr bwMode="hidden">
              <a:xfrm rot="-1346631">
                <a:off x="4401" y="599"/>
                <a:ext cx="174" cy="329"/>
              </a:xfrm>
              <a:custGeom>
                <a:avLst/>
                <a:gdLst>
                  <a:gd name="T0" fmla="*/ 0 w 776"/>
                  <a:gd name="T1" fmla="*/ 1 h 2368"/>
                  <a:gd name="T2" fmla="*/ 12 w 776"/>
                  <a:gd name="T3" fmla="*/ 0 h 2368"/>
                  <a:gd name="T4" fmla="*/ 5 w 776"/>
                  <a:gd name="T5" fmla="*/ 3 h 2368"/>
                  <a:gd name="T6" fmla="*/ 17 w 776"/>
                  <a:gd name="T7" fmla="*/ 3 h 2368"/>
                  <a:gd name="T8" fmla="*/ 10 w 776"/>
                  <a:gd name="T9" fmla="*/ 6 h 2368"/>
                  <a:gd name="T10" fmla="*/ 19 w 776"/>
                  <a:gd name="T11" fmla="*/ 7 h 2368"/>
                  <a:gd name="T12" fmla="*/ 15 w 776"/>
                  <a:gd name="T13" fmla="*/ 9 h 2368"/>
                  <a:gd name="T14" fmla="*/ 24 w 776"/>
                  <a:gd name="T15" fmla="*/ 10 h 2368"/>
                  <a:gd name="T16" fmla="*/ 19 w 776"/>
                  <a:gd name="T17" fmla="*/ 11 h 2368"/>
                  <a:gd name="T18" fmla="*/ 26 w 776"/>
                  <a:gd name="T19" fmla="*/ 12 h 2368"/>
                  <a:gd name="T20" fmla="*/ 24 w 776"/>
                  <a:gd name="T21" fmla="*/ 14 h 2368"/>
                  <a:gd name="T22" fmla="*/ 29 w 776"/>
                  <a:gd name="T23" fmla="*/ 16 h 2368"/>
                  <a:gd name="T24" fmla="*/ 29 w 776"/>
                  <a:gd name="T25" fmla="*/ 18 h 2368"/>
                  <a:gd name="T26" fmla="*/ 34 w 776"/>
                  <a:gd name="T27" fmla="*/ 21 h 2368"/>
                  <a:gd name="T28" fmla="*/ 31 w 776"/>
                  <a:gd name="T29" fmla="*/ 23 h 2368"/>
                  <a:gd name="T30" fmla="*/ 36 w 776"/>
                  <a:gd name="T31" fmla="*/ 25 h 2368"/>
                  <a:gd name="T32" fmla="*/ 34 w 776"/>
                  <a:gd name="T33" fmla="*/ 28 h 2368"/>
                  <a:gd name="T34" fmla="*/ 36 w 776"/>
                  <a:gd name="T35" fmla="*/ 31 h 2368"/>
                  <a:gd name="T36" fmla="*/ 34 w 776"/>
                  <a:gd name="T37" fmla="*/ 33 h 2368"/>
                  <a:gd name="T38" fmla="*/ 39 w 776"/>
                  <a:gd name="T39" fmla="*/ 36 h 2368"/>
                  <a:gd name="T40" fmla="*/ 36 w 776"/>
                  <a:gd name="T41" fmla="*/ 38 h 2368"/>
                  <a:gd name="T42" fmla="*/ 39 w 776"/>
                  <a:gd name="T43" fmla="*/ 42 h 2368"/>
                  <a:gd name="T44" fmla="*/ 36 w 776"/>
                  <a:gd name="T45" fmla="*/ 43 h 2368"/>
                  <a:gd name="T46" fmla="*/ 39 w 776"/>
                  <a:gd name="T47" fmla="*/ 46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ffectLst/>
            </p:spPr>
            <p:txBody>
              <a:bodyPr wrap="none" anchor="ctr"/>
              <a:lstStyle/>
              <a:p>
                <a:endParaRPr lang="en-US"/>
              </a:p>
            </p:txBody>
          </p:sp>
          <p:sp>
            <p:nvSpPr>
              <p:cNvPr id="20919" name="Freeform 408"/>
              <p:cNvSpPr>
                <a:spLocks/>
              </p:cNvSpPr>
              <p:nvPr/>
            </p:nvSpPr>
            <p:spPr bwMode="hidden">
              <a:xfrm rot="1346631" flipH="1">
                <a:off x="3783" y="590"/>
                <a:ext cx="173" cy="329"/>
              </a:xfrm>
              <a:custGeom>
                <a:avLst/>
                <a:gdLst>
                  <a:gd name="T0" fmla="*/ 0 w 776"/>
                  <a:gd name="T1" fmla="*/ 1 h 2368"/>
                  <a:gd name="T2" fmla="*/ 12 w 776"/>
                  <a:gd name="T3" fmla="*/ 0 h 2368"/>
                  <a:gd name="T4" fmla="*/ 5 w 776"/>
                  <a:gd name="T5" fmla="*/ 3 h 2368"/>
                  <a:gd name="T6" fmla="*/ 17 w 776"/>
                  <a:gd name="T7" fmla="*/ 3 h 2368"/>
                  <a:gd name="T8" fmla="*/ 10 w 776"/>
                  <a:gd name="T9" fmla="*/ 6 h 2368"/>
                  <a:gd name="T10" fmla="*/ 19 w 776"/>
                  <a:gd name="T11" fmla="*/ 7 h 2368"/>
                  <a:gd name="T12" fmla="*/ 14 w 776"/>
                  <a:gd name="T13" fmla="*/ 9 h 2368"/>
                  <a:gd name="T14" fmla="*/ 24 w 776"/>
                  <a:gd name="T15" fmla="*/ 10 h 2368"/>
                  <a:gd name="T16" fmla="*/ 19 w 776"/>
                  <a:gd name="T17" fmla="*/ 11 h 2368"/>
                  <a:gd name="T18" fmla="*/ 26 w 776"/>
                  <a:gd name="T19" fmla="*/ 12 h 2368"/>
                  <a:gd name="T20" fmla="*/ 24 w 776"/>
                  <a:gd name="T21" fmla="*/ 14 h 2368"/>
                  <a:gd name="T22" fmla="*/ 29 w 776"/>
                  <a:gd name="T23" fmla="*/ 16 h 2368"/>
                  <a:gd name="T24" fmla="*/ 29 w 776"/>
                  <a:gd name="T25" fmla="*/ 18 h 2368"/>
                  <a:gd name="T26" fmla="*/ 33 w 776"/>
                  <a:gd name="T27" fmla="*/ 21 h 2368"/>
                  <a:gd name="T28" fmla="*/ 31 w 776"/>
                  <a:gd name="T29" fmla="*/ 23 h 2368"/>
                  <a:gd name="T30" fmla="*/ 36 w 776"/>
                  <a:gd name="T31" fmla="*/ 25 h 2368"/>
                  <a:gd name="T32" fmla="*/ 33 w 776"/>
                  <a:gd name="T33" fmla="*/ 28 h 2368"/>
                  <a:gd name="T34" fmla="*/ 36 w 776"/>
                  <a:gd name="T35" fmla="*/ 31 h 2368"/>
                  <a:gd name="T36" fmla="*/ 33 w 776"/>
                  <a:gd name="T37" fmla="*/ 33 h 2368"/>
                  <a:gd name="T38" fmla="*/ 38 w 776"/>
                  <a:gd name="T39" fmla="*/ 36 h 2368"/>
                  <a:gd name="T40" fmla="*/ 36 w 776"/>
                  <a:gd name="T41" fmla="*/ 38 h 2368"/>
                  <a:gd name="T42" fmla="*/ 38 w 776"/>
                  <a:gd name="T43" fmla="*/ 42 h 2368"/>
                  <a:gd name="T44" fmla="*/ 36 w 776"/>
                  <a:gd name="T45" fmla="*/ 43 h 2368"/>
                  <a:gd name="T46" fmla="*/ 38 w 776"/>
                  <a:gd name="T47" fmla="*/ 46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ffectLst/>
            </p:spPr>
            <p:txBody>
              <a:bodyPr wrap="none" anchor="ctr"/>
              <a:lstStyle/>
              <a:p>
                <a:endParaRPr lang="en-US"/>
              </a:p>
            </p:txBody>
          </p:sp>
        </p:grpSp>
      </p:grpSp>
      <p:grpSp>
        <p:nvGrpSpPr>
          <p:cNvPr id="20925" name="Group 409"/>
          <p:cNvGrpSpPr>
            <a:grpSpLocks/>
          </p:cNvGrpSpPr>
          <p:nvPr/>
        </p:nvGrpSpPr>
        <p:grpSpPr bwMode="auto">
          <a:xfrm>
            <a:off x="3429000" y="762000"/>
            <a:ext cx="1600200" cy="1905000"/>
            <a:chOff x="3115" y="0"/>
            <a:chExt cx="2170" cy="2486"/>
          </a:xfrm>
        </p:grpSpPr>
        <p:grpSp>
          <p:nvGrpSpPr>
            <p:cNvPr id="20926" name="Group 410"/>
            <p:cNvGrpSpPr>
              <a:grpSpLocks/>
            </p:cNvGrpSpPr>
            <p:nvPr/>
          </p:nvGrpSpPr>
          <p:grpSpPr bwMode="auto">
            <a:xfrm>
              <a:off x="4080" y="1910"/>
              <a:ext cx="768" cy="576"/>
              <a:chOff x="0" y="0"/>
              <a:chExt cx="768" cy="576"/>
            </a:xfrm>
          </p:grpSpPr>
          <p:sp>
            <p:nvSpPr>
              <p:cNvPr id="20890" name="Oval 411"/>
              <p:cNvSpPr>
                <a:spLocks noChangeArrowheads="1"/>
              </p:cNvSpPr>
              <p:nvPr/>
            </p:nvSpPr>
            <p:spPr bwMode="hidden">
              <a:xfrm>
                <a:off x="0" y="0"/>
                <a:ext cx="768" cy="576"/>
              </a:xfrm>
              <a:prstGeom prst="ellipse">
                <a:avLst/>
              </a:prstGeom>
              <a:gradFill rotWithShape="1">
                <a:gsLst>
                  <a:gs pos="0">
                    <a:srgbClr val="760076"/>
                  </a:gs>
                  <a:gs pos="100000">
                    <a:srgbClr val="FF00FF"/>
                  </a:gs>
                </a:gsLst>
                <a:path path="shape">
                  <a:fillToRect l="50000" t="50000" r="50000" b="50000"/>
                </a:path>
              </a:gradFill>
              <a:ln w="9525">
                <a:noFill/>
                <a:round/>
                <a:headEnd/>
                <a:tailEnd/>
              </a:ln>
              <a:effectLst/>
            </p:spPr>
            <p:txBody>
              <a:bodyPr wrap="none" anchor="ctr"/>
              <a:lstStyle/>
              <a:p>
                <a:endParaRPr lang="en-US"/>
              </a:p>
            </p:txBody>
          </p:sp>
          <p:sp>
            <p:nvSpPr>
              <p:cNvPr id="20891" name="Oval 412"/>
              <p:cNvSpPr>
                <a:spLocks noChangeArrowheads="1"/>
              </p:cNvSpPr>
              <p:nvPr/>
            </p:nvSpPr>
            <p:spPr bwMode="hidden">
              <a:xfrm>
                <a:off x="276" y="252"/>
                <a:ext cx="185" cy="108"/>
              </a:xfrm>
              <a:prstGeom prst="ellipse">
                <a:avLst/>
              </a:prstGeom>
              <a:gradFill rotWithShape="0">
                <a:gsLst>
                  <a:gs pos="0">
                    <a:schemeClr val="accent1"/>
                  </a:gs>
                  <a:gs pos="100000">
                    <a:schemeClr val="bg2"/>
                  </a:gs>
                </a:gsLst>
                <a:path path="shape">
                  <a:fillToRect l="50000" t="50000" r="50000" b="50000"/>
                </a:path>
              </a:gradFill>
              <a:ln w="9525">
                <a:noFill/>
                <a:round/>
                <a:headEnd/>
                <a:tailEnd/>
              </a:ln>
              <a:effectLst/>
            </p:spPr>
            <p:txBody>
              <a:bodyPr wrap="none" anchor="ctr"/>
              <a:lstStyle/>
              <a:p>
                <a:endParaRPr lang="en-US"/>
              </a:p>
            </p:txBody>
          </p:sp>
        </p:grpSp>
        <p:grpSp>
          <p:nvGrpSpPr>
            <p:cNvPr id="20927" name="Group 413"/>
            <p:cNvGrpSpPr>
              <a:grpSpLocks/>
            </p:cNvGrpSpPr>
            <p:nvPr/>
          </p:nvGrpSpPr>
          <p:grpSpPr bwMode="auto">
            <a:xfrm>
              <a:off x="4257" y="1103"/>
              <a:ext cx="768" cy="576"/>
              <a:chOff x="0" y="0"/>
              <a:chExt cx="768" cy="576"/>
            </a:xfrm>
          </p:grpSpPr>
          <p:sp>
            <p:nvSpPr>
              <p:cNvPr id="20888" name="Oval 414"/>
              <p:cNvSpPr>
                <a:spLocks noChangeArrowheads="1"/>
              </p:cNvSpPr>
              <p:nvPr/>
            </p:nvSpPr>
            <p:spPr bwMode="hidden">
              <a:xfrm>
                <a:off x="0" y="0"/>
                <a:ext cx="768" cy="576"/>
              </a:xfrm>
              <a:prstGeom prst="ellipse">
                <a:avLst/>
              </a:prstGeom>
              <a:gradFill rotWithShape="0">
                <a:gsLst>
                  <a:gs pos="0">
                    <a:schemeClr val="bg1"/>
                  </a:gs>
                  <a:gs pos="100000">
                    <a:srgbClr val="00FF00"/>
                  </a:gs>
                </a:gsLst>
                <a:path path="shape">
                  <a:fillToRect l="50000" t="50000" r="50000" b="50000"/>
                </a:path>
              </a:gradFill>
              <a:ln w="9525">
                <a:noFill/>
                <a:round/>
                <a:headEnd/>
                <a:tailEnd/>
              </a:ln>
              <a:effectLst/>
            </p:spPr>
            <p:txBody>
              <a:bodyPr wrap="none" anchor="ctr"/>
              <a:lstStyle/>
              <a:p>
                <a:endParaRPr lang="en-US"/>
              </a:p>
            </p:txBody>
          </p:sp>
          <p:sp>
            <p:nvSpPr>
              <p:cNvPr id="20889" name="Oval 415"/>
              <p:cNvSpPr>
                <a:spLocks noChangeArrowheads="1"/>
              </p:cNvSpPr>
              <p:nvPr/>
            </p:nvSpPr>
            <p:spPr bwMode="hidden">
              <a:xfrm>
                <a:off x="276" y="252"/>
                <a:ext cx="185" cy="108"/>
              </a:xfrm>
              <a:prstGeom prst="ellipse">
                <a:avLst/>
              </a:prstGeom>
              <a:gradFill rotWithShape="0">
                <a:gsLst>
                  <a:gs pos="0">
                    <a:schemeClr val="accent1"/>
                  </a:gs>
                  <a:gs pos="100000">
                    <a:schemeClr val="bg2"/>
                  </a:gs>
                </a:gsLst>
                <a:path path="shape">
                  <a:fillToRect l="50000" t="50000" r="50000" b="50000"/>
                </a:path>
              </a:gradFill>
              <a:ln w="9525">
                <a:noFill/>
                <a:round/>
                <a:headEnd/>
                <a:tailEnd/>
              </a:ln>
              <a:effectLst/>
            </p:spPr>
            <p:txBody>
              <a:bodyPr wrap="none" anchor="ctr"/>
              <a:lstStyle/>
              <a:p>
                <a:endParaRPr lang="en-US"/>
              </a:p>
            </p:txBody>
          </p:sp>
        </p:grpSp>
        <p:grpSp>
          <p:nvGrpSpPr>
            <p:cNvPr id="20928" name="Group 416"/>
            <p:cNvGrpSpPr>
              <a:grpSpLocks/>
            </p:cNvGrpSpPr>
            <p:nvPr/>
          </p:nvGrpSpPr>
          <p:grpSpPr bwMode="auto">
            <a:xfrm>
              <a:off x="3134" y="0"/>
              <a:ext cx="768" cy="576"/>
              <a:chOff x="0" y="0"/>
              <a:chExt cx="768" cy="576"/>
            </a:xfrm>
          </p:grpSpPr>
          <p:sp>
            <p:nvSpPr>
              <p:cNvPr id="20886" name="Oval 417"/>
              <p:cNvSpPr>
                <a:spLocks noChangeArrowheads="1"/>
              </p:cNvSpPr>
              <p:nvPr/>
            </p:nvSpPr>
            <p:spPr bwMode="hidden">
              <a:xfrm>
                <a:off x="0" y="0"/>
                <a:ext cx="768" cy="576"/>
              </a:xfrm>
              <a:prstGeom prst="ellipse">
                <a:avLst/>
              </a:prstGeom>
              <a:gradFill rotWithShape="0">
                <a:gsLst>
                  <a:gs pos="0">
                    <a:schemeClr val="bg1"/>
                  </a:gs>
                  <a:gs pos="100000">
                    <a:srgbClr val="0000FF"/>
                  </a:gs>
                </a:gsLst>
                <a:path path="shape">
                  <a:fillToRect l="50000" t="50000" r="50000" b="50000"/>
                </a:path>
              </a:gradFill>
              <a:ln w="9525">
                <a:noFill/>
                <a:round/>
                <a:headEnd/>
                <a:tailEnd/>
              </a:ln>
              <a:effectLst/>
            </p:spPr>
            <p:txBody>
              <a:bodyPr wrap="none" anchor="ctr"/>
              <a:lstStyle/>
              <a:p>
                <a:endParaRPr lang="en-US"/>
              </a:p>
            </p:txBody>
          </p:sp>
          <p:sp>
            <p:nvSpPr>
              <p:cNvPr id="20887" name="Oval 418"/>
              <p:cNvSpPr>
                <a:spLocks noChangeArrowheads="1"/>
              </p:cNvSpPr>
              <p:nvPr/>
            </p:nvSpPr>
            <p:spPr bwMode="hidden">
              <a:xfrm>
                <a:off x="276" y="252"/>
                <a:ext cx="185" cy="108"/>
              </a:xfrm>
              <a:prstGeom prst="ellipse">
                <a:avLst/>
              </a:prstGeom>
              <a:gradFill rotWithShape="0">
                <a:gsLst>
                  <a:gs pos="0">
                    <a:schemeClr val="accent1"/>
                  </a:gs>
                  <a:gs pos="100000">
                    <a:schemeClr val="bg2"/>
                  </a:gs>
                </a:gsLst>
                <a:path path="shape">
                  <a:fillToRect l="50000" t="50000" r="50000" b="50000"/>
                </a:path>
              </a:gradFill>
              <a:ln w="9525">
                <a:noFill/>
                <a:round/>
                <a:headEnd/>
                <a:tailEnd/>
              </a:ln>
              <a:effectLst/>
            </p:spPr>
            <p:txBody>
              <a:bodyPr wrap="none" anchor="ctr"/>
              <a:lstStyle/>
              <a:p>
                <a:endParaRPr lang="en-US"/>
              </a:p>
            </p:txBody>
          </p:sp>
        </p:grpSp>
        <p:grpSp>
          <p:nvGrpSpPr>
            <p:cNvPr id="20929" name="Group 419"/>
            <p:cNvGrpSpPr>
              <a:grpSpLocks/>
            </p:cNvGrpSpPr>
            <p:nvPr/>
          </p:nvGrpSpPr>
          <p:grpSpPr bwMode="auto">
            <a:xfrm>
              <a:off x="3115" y="0"/>
              <a:ext cx="2170" cy="1702"/>
              <a:chOff x="3115" y="0"/>
              <a:chExt cx="2170" cy="1702"/>
            </a:xfrm>
          </p:grpSpPr>
          <p:grpSp>
            <p:nvGrpSpPr>
              <p:cNvPr id="20930" name="Group 420"/>
              <p:cNvGrpSpPr>
                <a:grpSpLocks/>
              </p:cNvGrpSpPr>
              <p:nvPr/>
            </p:nvGrpSpPr>
            <p:grpSpPr bwMode="auto">
              <a:xfrm>
                <a:off x="3640" y="308"/>
                <a:ext cx="1145" cy="844"/>
                <a:chOff x="1265" y="814"/>
                <a:chExt cx="2919" cy="2151"/>
              </a:xfrm>
            </p:grpSpPr>
            <p:sp>
              <p:nvSpPr>
                <p:cNvPr id="20884" name="Oval 421"/>
                <p:cNvSpPr>
                  <a:spLocks noChangeArrowheads="1"/>
                </p:cNvSpPr>
                <p:nvPr/>
              </p:nvSpPr>
              <p:spPr bwMode="hidden">
                <a:xfrm>
                  <a:off x="1265" y="814"/>
                  <a:ext cx="2919" cy="2151"/>
                </a:xfrm>
                <a:prstGeom prst="ellipse">
                  <a:avLst/>
                </a:prstGeom>
                <a:gradFill rotWithShape="0">
                  <a:gsLst>
                    <a:gs pos="0">
                      <a:schemeClr val="bg2"/>
                    </a:gs>
                    <a:gs pos="100000">
                      <a:schemeClr val="bg1"/>
                    </a:gs>
                  </a:gsLst>
                  <a:path path="shape">
                    <a:fillToRect l="50000" t="50000" r="50000" b="50000"/>
                  </a:path>
                </a:gradFill>
                <a:ln w="9525">
                  <a:noFill/>
                  <a:round/>
                  <a:headEnd/>
                  <a:tailEnd/>
                </a:ln>
                <a:effectLst/>
              </p:spPr>
              <p:txBody>
                <a:bodyPr wrap="none" anchor="ctr"/>
                <a:lstStyle/>
                <a:p>
                  <a:endParaRPr lang="en-US"/>
                </a:p>
              </p:txBody>
            </p:sp>
            <p:sp>
              <p:nvSpPr>
                <p:cNvPr id="20885" name="Oval 422"/>
                <p:cNvSpPr>
                  <a:spLocks noChangeArrowheads="1"/>
                </p:cNvSpPr>
                <p:nvPr/>
              </p:nvSpPr>
              <p:spPr bwMode="hidden">
                <a:xfrm>
                  <a:off x="2380" y="1601"/>
                  <a:ext cx="579" cy="406"/>
                </a:xfrm>
                <a:prstGeom prst="ellipse">
                  <a:avLst/>
                </a:prstGeom>
                <a:gradFill rotWithShape="0">
                  <a:gsLst>
                    <a:gs pos="0">
                      <a:schemeClr val="accent2"/>
                    </a:gs>
                    <a:gs pos="100000">
                      <a:schemeClr val="bg2"/>
                    </a:gs>
                  </a:gsLst>
                  <a:path path="shape">
                    <a:fillToRect l="50000" t="50000" r="50000" b="50000"/>
                  </a:path>
                </a:gradFill>
                <a:ln w="9525">
                  <a:noFill/>
                  <a:round/>
                  <a:headEnd/>
                  <a:tailEnd/>
                </a:ln>
                <a:effectLst/>
              </p:spPr>
              <p:txBody>
                <a:bodyPr wrap="none" anchor="ctr"/>
                <a:lstStyle/>
                <a:p>
                  <a:endParaRPr lang="en-US"/>
                </a:p>
              </p:txBody>
            </p:sp>
          </p:grpSp>
          <p:grpSp>
            <p:nvGrpSpPr>
              <p:cNvPr id="20931" name="Group 423"/>
              <p:cNvGrpSpPr>
                <a:grpSpLocks/>
              </p:cNvGrpSpPr>
              <p:nvPr/>
            </p:nvGrpSpPr>
            <p:grpSpPr bwMode="auto">
              <a:xfrm>
                <a:off x="3115" y="0"/>
                <a:ext cx="2145" cy="1702"/>
                <a:chOff x="3115" y="0"/>
                <a:chExt cx="2145" cy="1702"/>
              </a:xfrm>
            </p:grpSpPr>
            <p:grpSp>
              <p:nvGrpSpPr>
                <p:cNvPr id="20932" name="Group 424"/>
                <p:cNvGrpSpPr>
                  <a:grpSpLocks/>
                </p:cNvGrpSpPr>
                <p:nvPr/>
              </p:nvGrpSpPr>
              <p:grpSpPr bwMode="auto">
                <a:xfrm>
                  <a:off x="4505" y="589"/>
                  <a:ext cx="493" cy="912"/>
                  <a:chOff x="3471" y="1530"/>
                  <a:chExt cx="1258" cy="2327"/>
                </a:xfrm>
              </p:grpSpPr>
              <p:sp>
                <p:nvSpPr>
                  <p:cNvPr id="20882" name="Freeform 425"/>
                  <p:cNvSpPr>
                    <a:spLocks/>
                  </p:cNvSpPr>
                  <p:nvPr/>
                </p:nvSpPr>
                <p:spPr bwMode="hidden">
                  <a:xfrm rot="2711884">
                    <a:off x="2765" y="2236"/>
                    <a:ext cx="1724" cy="312"/>
                  </a:xfrm>
                  <a:custGeom>
                    <a:avLst/>
                    <a:gdLst>
                      <a:gd name="T0" fmla="*/ 0 w 2736"/>
                      <a:gd name="T1" fmla="*/ 193 h 504"/>
                      <a:gd name="T2" fmla="*/ 343 w 2736"/>
                      <a:gd name="T3" fmla="*/ 64 h 504"/>
                      <a:gd name="T4" fmla="*/ 705 w 2736"/>
                      <a:gd name="T5" fmla="*/ 9 h 504"/>
                      <a:gd name="T6" fmla="*/ 1086 w 2736"/>
                      <a:gd name="T7" fmla="*/ 9 h 504"/>
                      <a:gd name="T8" fmla="*/ 1080 w 2736"/>
                      <a:gd name="T9" fmla="*/ 40 h 504"/>
                      <a:gd name="T10" fmla="*/ 701 w 2736"/>
                      <a:gd name="T11" fmla="*/ 40 h 504"/>
                      <a:gd name="T12" fmla="*/ 260 w 2736"/>
                      <a:gd name="T13" fmla="*/ 112 h 504"/>
                      <a:gd name="T14" fmla="*/ 0 w 2736"/>
                      <a:gd name="T15" fmla="*/ 193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p>
                    <a:endParaRPr lang="en-US"/>
                  </a:p>
                </p:txBody>
              </p:sp>
              <p:sp>
                <p:nvSpPr>
                  <p:cNvPr id="20883" name="Freeform 426"/>
                  <p:cNvSpPr>
                    <a:spLocks/>
                  </p:cNvSpPr>
                  <p:nvPr/>
                </p:nvSpPr>
                <p:spPr bwMode="hidden">
                  <a:xfrm rot="2711884">
                    <a:off x="4021" y="3150"/>
                    <a:ext cx="925" cy="490"/>
                  </a:xfrm>
                  <a:custGeom>
                    <a:avLst/>
                    <a:gdLst>
                      <a:gd name="T0" fmla="*/ 2 w 1769"/>
                      <a:gd name="T1" fmla="*/ 3 h 791"/>
                      <a:gd name="T2" fmla="*/ 133 w 1769"/>
                      <a:gd name="T3" fmla="*/ 22 h 791"/>
                      <a:gd name="T4" fmla="*/ 316 w 1769"/>
                      <a:gd name="T5" fmla="*/ 77 h 791"/>
                      <a:gd name="T6" fmla="*/ 440 w 1769"/>
                      <a:gd name="T7" fmla="*/ 166 h 791"/>
                      <a:gd name="T8" fmla="*/ 480 w 1769"/>
                      <a:gd name="T9" fmla="*/ 234 h 791"/>
                      <a:gd name="T10" fmla="*/ 462 w 1769"/>
                      <a:gd name="T11" fmla="*/ 302 h 791"/>
                      <a:gd name="T12" fmla="*/ 435 w 1769"/>
                      <a:gd name="T13" fmla="*/ 243 h 791"/>
                      <a:gd name="T14" fmla="*/ 380 w 1769"/>
                      <a:gd name="T15" fmla="*/ 174 h 791"/>
                      <a:gd name="T16" fmla="*/ 303 w 1769"/>
                      <a:gd name="T17" fmla="*/ 113 h 791"/>
                      <a:gd name="T18" fmla="*/ 159 w 1769"/>
                      <a:gd name="T19" fmla="*/ 58 h 791"/>
                      <a:gd name="T20" fmla="*/ 0 w 1769"/>
                      <a:gd name="T21" fmla="*/ 29 h 791"/>
                      <a:gd name="T22" fmla="*/ 2 w 1769"/>
                      <a:gd name="T23" fmla="*/ 3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endParaRPr lang="en-US"/>
                  </a:p>
                </p:txBody>
              </p:sp>
            </p:grpSp>
            <p:grpSp>
              <p:nvGrpSpPr>
                <p:cNvPr id="20933" name="Group 427"/>
                <p:cNvGrpSpPr>
                  <a:grpSpLocks/>
                </p:cNvGrpSpPr>
                <p:nvPr/>
              </p:nvGrpSpPr>
              <p:grpSpPr bwMode="auto">
                <a:xfrm>
                  <a:off x="4267" y="781"/>
                  <a:ext cx="966" cy="522"/>
                  <a:chOff x="2864" y="2019"/>
                  <a:chExt cx="2463" cy="1332"/>
                </a:xfrm>
              </p:grpSpPr>
              <p:sp>
                <p:nvSpPr>
                  <p:cNvPr id="20880" name="Freeform 428"/>
                  <p:cNvSpPr>
                    <a:spLocks/>
                  </p:cNvSpPr>
                  <p:nvPr/>
                </p:nvSpPr>
                <p:spPr bwMode="hidden">
                  <a:xfrm rot="2104081">
                    <a:off x="2864" y="2019"/>
                    <a:ext cx="1814" cy="347"/>
                  </a:xfrm>
                  <a:custGeom>
                    <a:avLst/>
                    <a:gdLst>
                      <a:gd name="T0" fmla="*/ 0 w 2736"/>
                      <a:gd name="T1" fmla="*/ 239 h 504"/>
                      <a:gd name="T2" fmla="*/ 380 w 2736"/>
                      <a:gd name="T3" fmla="*/ 80 h 504"/>
                      <a:gd name="T4" fmla="*/ 781 w 2736"/>
                      <a:gd name="T5" fmla="*/ 12 h 504"/>
                      <a:gd name="T6" fmla="*/ 1203 w 2736"/>
                      <a:gd name="T7" fmla="*/ 12 h 504"/>
                      <a:gd name="T8" fmla="*/ 1195 w 2736"/>
                      <a:gd name="T9" fmla="*/ 49 h 504"/>
                      <a:gd name="T10" fmla="*/ 776 w 2736"/>
                      <a:gd name="T11" fmla="*/ 49 h 504"/>
                      <a:gd name="T12" fmla="*/ 288 w 2736"/>
                      <a:gd name="T13" fmla="*/ 138 h 504"/>
                      <a:gd name="T14" fmla="*/ 0 w 2736"/>
                      <a:gd name="T15" fmla="*/ 239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20881" name="Freeform 429"/>
                  <p:cNvSpPr>
                    <a:spLocks/>
                  </p:cNvSpPr>
                  <p:nvPr/>
                </p:nvSpPr>
                <p:spPr bwMode="hidden">
                  <a:xfrm rot="2104081">
                    <a:off x="4353" y="2806"/>
                    <a:ext cx="974" cy="545"/>
                  </a:xfrm>
                  <a:custGeom>
                    <a:avLst/>
                    <a:gdLst>
                      <a:gd name="T0" fmla="*/ 2 w 1769"/>
                      <a:gd name="T1" fmla="*/ 4 h 791"/>
                      <a:gd name="T2" fmla="*/ 147 w 1769"/>
                      <a:gd name="T3" fmla="*/ 27 h 791"/>
                      <a:gd name="T4" fmla="*/ 351 w 1769"/>
                      <a:gd name="T5" fmla="*/ 95 h 791"/>
                      <a:gd name="T6" fmla="*/ 488 w 1769"/>
                      <a:gd name="T7" fmla="*/ 205 h 791"/>
                      <a:gd name="T8" fmla="*/ 532 w 1769"/>
                      <a:gd name="T9" fmla="*/ 289 h 791"/>
                      <a:gd name="T10" fmla="*/ 512 w 1769"/>
                      <a:gd name="T11" fmla="*/ 373 h 791"/>
                      <a:gd name="T12" fmla="*/ 482 w 1769"/>
                      <a:gd name="T13" fmla="*/ 300 h 791"/>
                      <a:gd name="T14" fmla="*/ 421 w 1769"/>
                      <a:gd name="T15" fmla="*/ 216 h 791"/>
                      <a:gd name="T16" fmla="*/ 336 w 1769"/>
                      <a:gd name="T17" fmla="*/ 141 h 791"/>
                      <a:gd name="T18" fmla="*/ 176 w 1769"/>
                      <a:gd name="T19" fmla="*/ 72 h 791"/>
                      <a:gd name="T20" fmla="*/ 0 w 1769"/>
                      <a:gd name="T21" fmla="*/ 36 h 791"/>
                      <a:gd name="T22" fmla="*/ 2 w 1769"/>
                      <a:gd name="T23" fmla="*/ 4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en-US"/>
                  </a:p>
                </p:txBody>
              </p:sp>
            </p:grpSp>
            <p:grpSp>
              <p:nvGrpSpPr>
                <p:cNvPr id="20934" name="Group 430"/>
                <p:cNvGrpSpPr>
                  <a:grpSpLocks/>
                </p:cNvGrpSpPr>
                <p:nvPr/>
              </p:nvGrpSpPr>
              <p:grpSpPr bwMode="auto">
                <a:xfrm>
                  <a:off x="4280" y="707"/>
                  <a:ext cx="971" cy="417"/>
                  <a:chOff x="2897" y="1832"/>
                  <a:chExt cx="2477" cy="1064"/>
                </a:xfrm>
              </p:grpSpPr>
              <p:sp>
                <p:nvSpPr>
                  <p:cNvPr id="20878" name="Freeform 431"/>
                  <p:cNvSpPr>
                    <a:spLocks/>
                  </p:cNvSpPr>
                  <p:nvPr/>
                </p:nvSpPr>
                <p:spPr bwMode="hidden">
                  <a:xfrm rot="1582915">
                    <a:off x="2897" y="1832"/>
                    <a:ext cx="1736" cy="304"/>
                  </a:xfrm>
                  <a:custGeom>
                    <a:avLst/>
                    <a:gdLst>
                      <a:gd name="T0" fmla="*/ 0 w 2736"/>
                      <a:gd name="T1" fmla="*/ 183 h 504"/>
                      <a:gd name="T2" fmla="*/ 348 w 2736"/>
                      <a:gd name="T3" fmla="*/ 61 h 504"/>
                      <a:gd name="T4" fmla="*/ 715 w 2736"/>
                      <a:gd name="T5" fmla="*/ 8 h 504"/>
                      <a:gd name="T6" fmla="*/ 1101 w 2736"/>
                      <a:gd name="T7" fmla="*/ 8 h 504"/>
                      <a:gd name="T8" fmla="*/ 1095 w 2736"/>
                      <a:gd name="T9" fmla="*/ 37 h 504"/>
                      <a:gd name="T10" fmla="*/ 710 w 2736"/>
                      <a:gd name="T11" fmla="*/ 37 h 504"/>
                      <a:gd name="T12" fmla="*/ 263 w 2736"/>
                      <a:gd name="T13" fmla="*/ 106 h 504"/>
                      <a:gd name="T14" fmla="*/ 0 w 2736"/>
                      <a:gd name="T15" fmla="*/ 183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20879" name="Freeform 432"/>
                  <p:cNvSpPr>
                    <a:spLocks/>
                  </p:cNvSpPr>
                  <p:nvPr/>
                </p:nvSpPr>
                <p:spPr bwMode="hidden">
                  <a:xfrm rot="1582915">
                    <a:off x="4442" y="2420"/>
                    <a:ext cx="932" cy="476"/>
                  </a:xfrm>
                  <a:custGeom>
                    <a:avLst/>
                    <a:gdLst>
                      <a:gd name="T0" fmla="*/ 2 w 1769"/>
                      <a:gd name="T1" fmla="*/ 3 h 791"/>
                      <a:gd name="T2" fmla="*/ 135 w 1769"/>
                      <a:gd name="T3" fmla="*/ 20 h 791"/>
                      <a:gd name="T4" fmla="*/ 321 w 1769"/>
                      <a:gd name="T5" fmla="*/ 72 h 791"/>
                      <a:gd name="T6" fmla="*/ 447 w 1769"/>
                      <a:gd name="T7" fmla="*/ 156 h 791"/>
                      <a:gd name="T8" fmla="*/ 487 w 1769"/>
                      <a:gd name="T9" fmla="*/ 220 h 791"/>
                      <a:gd name="T10" fmla="*/ 469 w 1769"/>
                      <a:gd name="T11" fmla="*/ 285 h 791"/>
                      <a:gd name="T12" fmla="*/ 441 w 1769"/>
                      <a:gd name="T13" fmla="*/ 229 h 791"/>
                      <a:gd name="T14" fmla="*/ 386 w 1769"/>
                      <a:gd name="T15" fmla="*/ 164 h 791"/>
                      <a:gd name="T16" fmla="*/ 308 w 1769"/>
                      <a:gd name="T17" fmla="*/ 107 h 791"/>
                      <a:gd name="T18" fmla="*/ 161 w 1769"/>
                      <a:gd name="T19" fmla="*/ 55 h 791"/>
                      <a:gd name="T20" fmla="*/ 0 w 1769"/>
                      <a:gd name="T21" fmla="*/ 28 h 791"/>
                      <a:gd name="T22" fmla="*/ 2 w 1769"/>
                      <a:gd name="T23" fmla="*/ 3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en-US"/>
                  </a:p>
                </p:txBody>
              </p:sp>
            </p:grpSp>
            <p:grpSp>
              <p:nvGrpSpPr>
                <p:cNvPr id="20935" name="Group 433"/>
                <p:cNvGrpSpPr>
                  <a:grpSpLocks/>
                </p:cNvGrpSpPr>
                <p:nvPr/>
              </p:nvGrpSpPr>
              <p:grpSpPr bwMode="auto">
                <a:xfrm>
                  <a:off x="4291" y="630"/>
                  <a:ext cx="969" cy="364"/>
                  <a:chOff x="2924" y="1636"/>
                  <a:chExt cx="2472" cy="927"/>
                </a:xfrm>
              </p:grpSpPr>
              <p:sp>
                <p:nvSpPr>
                  <p:cNvPr id="20876" name="Freeform 434"/>
                  <p:cNvSpPr>
                    <a:spLocks/>
                  </p:cNvSpPr>
                  <p:nvPr/>
                </p:nvSpPr>
                <p:spPr bwMode="hidden">
                  <a:xfrm rot="1080363">
                    <a:off x="2924" y="1636"/>
                    <a:ext cx="1677" cy="335"/>
                  </a:xfrm>
                  <a:custGeom>
                    <a:avLst/>
                    <a:gdLst>
                      <a:gd name="T0" fmla="*/ 0 w 2736"/>
                      <a:gd name="T1" fmla="*/ 223 h 504"/>
                      <a:gd name="T2" fmla="*/ 325 w 2736"/>
                      <a:gd name="T3" fmla="*/ 74 h 504"/>
                      <a:gd name="T4" fmla="*/ 667 w 2736"/>
                      <a:gd name="T5" fmla="*/ 11 h 504"/>
                      <a:gd name="T6" fmla="*/ 1028 w 2736"/>
                      <a:gd name="T7" fmla="*/ 11 h 504"/>
                      <a:gd name="T8" fmla="*/ 1022 w 2736"/>
                      <a:gd name="T9" fmla="*/ 45 h 504"/>
                      <a:gd name="T10" fmla="*/ 663 w 2736"/>
                      <a:gd name="T11" fmla="*/ 45 h 504"/>
                      <a:gd name="T12" fmla="*/ 246 w 2736"/>
                      <a:gd name="T13" fmla="*/ 129 h 504"/>
                      <a:gd name="T14" fmla="*/ 0 w 2736"/>
                      <a:gd name="T15" fmla="*/ 223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20877" name="Freeform 435"/>
                  <p:cNvSpPr>
                    <a:spLocks/>
                  </p:cNvSpPr>
                  <p:nvPr/>
                </p:nvSpPr>
                <p:spPr bwMode="hidden">
                  <a:xfrm rot="1080363">
                    <a:off x="4495" y="2037"/>
                    <a:ext cx="901" cy="526"/>
                  </a:xfrm>
                  <a:custGeom>
                    <a:avLst/>
                    <a:gdLst>
                      <a:gd name="T0" fmla="*/ 2 w 1769"/>
                      <a:gd name="T1" fmla="*/ 3 h 791"/>
                      <a:gd name="T2" fmla="*/ 126 w 1769"/>
                      <a:gd name="T3" fmla="*/ 25 h 791"/>
                      <a:gd name="T4" fmla="*/ 300 w 1769"/>
                      <a:gd name="T5" fmla="*/ 88 h 791"/>
                      <a:gd name="T6" fmla="*/ 418 w 1769"/>
                      <a:gd name="T7" fmla="*/ 191 h 791"/>
                      <a:gd name="T8" fmla="*/ 455 w 1769"/>
                      <a:gd name="T9" fmla="*/ 269 h 791"/>
                      <a:gd name="T10" fmla="*/ 438 w 1769"/>
                      <a:gd name="T11" fmla="*/ 348 h 791"/>
                      <a:gd name="T12" fmla="*/ 412 w 1769"/>
                      <a:gd name="T13" fmla="*/ 279 h 791"/>
                      <a:gd name="T14" fmla="*/ 360 w 1769"/>
                      <a:gd name="T15" fmla="*/ 201 h 791"/>
                      <a:gd name="T16" fmla="*/ 288 w 1769"/>
                      <a:gd name="T17" fmla="*/ 131 h 791"/>
                      <a:gd name="T18" fmla="*/ 151 w 1769"/>
                      <a:gd name="T19" fmla="*/ 67 h 791"/>
                      <a:gd name="T20" fmla="*/ 0 w 1769"/>
                      <a:gd name="T21" fmla="*/ 34 h 791"/>
                      <a:gd name="T22" fmla="*/ 2 w 1769"/>
                      <a:gd name="T23" fmla="*/ 3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en-US"/>
                  </a:p>
                </p:txBody>
              </p:sp>
            </p:grpSp>
            <p:grpSp>
              <p:nvGrpSpPr>
                <p:cNvPr id="20936" name="Group 436"/>
                <p:cNvGrpSpPr>
                  <a:grpSpLocks/>
                </p:cNvGrpSpPr>
                <p:nvPr/>
              </p:nvGrpSpPr>
              <p:grpSpPr bwMode="auto">
                <a:xfrm>
                  <a:off x="4304" y="543"/>
                  <a:ext cx="918" cy="258"/>
                  <a:chOff x="2958" y="1414"/>
                  <a:chExt cx="2342" cy="657"/>
                </a:xfrm>
              </p:grpSpPr>
              <p:sp>
                <p:nvSpPr>
                  <p:cNvPr id="20874" name="Freeform 437"/>
                  <p:cNvSpPr>
                    <a:spLocks/>
                  </p:cNvSpPr>
                  <p:nvPr/>
                </p:nvSpPr>
                <p:spPr bwMode="hidden">
                  <a:xfrm rot="463793">
                    <a:off x="2958" y="1414"/>
                    <a:ext cx="1545" cy="312"/>
                  </a:xfrm>
                  <a:custGeom>
                    <a:avLst/>
                    <a:gdLst>
                      <a:gd name="T0" fmla="*/ 0 w 2736"/>
                      <a:gd name="T1" fmla="*/ 193 h 504"/>
                      <a:gd name="T2" fmla="*/ 276 w 2736"/>
                      <a:gd name="T3" fmla="*/ 64 h 504"/>
                      <a:gd name="T4" fmla="*/ 566 w 2736"/>
                      <a:gd name="T5" fmla="*/ 9 h 504"/>
                      <a:gd name="T6" fmla="*/ 872 w 2736"/>
                      <a:gd name="T7" fmla="*/ 9 h 504"/>
                      <a:gd name="T8" fmla="*/ 867 w 2736"/>
                      <a:gd name="T9" fmla="*/ 40 h 504"/>
                      <a:gd name="T10" fmla="*/ 562 w 2736"/>
                      <a:gd name="T11" fmla="*/ 40 h 504"/>
                      <a:gd name="T12" fmla="*/ 208 w 2736"/>
                      <a:gd name="T13" fmla="*/ 112 h 504"/>
                      <a:gd name="T14" fmla="*/ 0 w 2736"/>
                      <a:gd name="T15" fmla="*/ 193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20875" name="Freeform 438"/>
                  <p:cNvSpPr>
                    <a:spLocks/>
                  </p:cNvSpPr>
                  <p:nvPr/>
                </p:nvSpPr>
                <p:spPr bwMode="hidden">
                  <a:xfrm rot="463793">
                    <a:off x="4470" y="1582"/>
                    <a:ext cx="830" cy="489"/>
                  </a:xfrm>
                  <a:custGeom>
                    <a:avLst/>
                    <a:gdLst>
                      <a:gd name="T0" fmla="*/ 1 w 1769"/>
                      <a:gd name="T1" fmla="*/ 3 h 791"/>
                      <a:gd name="T2" fmla="*/ 107 w 1769"/>
                      <a:gd name="T3" fmla="*/ 22 h 791"/>
                      <a:gd name="T4" fmla="*/ 255 w 1769"/>
                      <a:gd name="T5" fmla="*/ 77 h 791"/>
                      <a:gd name="T6" fmla="*/ 355 w 1769"/>
                      <a:gd name="T7" fmla="*/ 165 h 791"/>
                      <a:gd name="T8" fmla="*/ 387 w 1769"/>
                      <a:gd name="T9" fmla="*/ 232 h 791"/>
                      <a:gd name="T10" fmla="*/ 372 w 1769"/>
                      <a:gd name="T11" fmla="*/ 301 h 791"/>
                      <a:gd name="T12" fmla="*/ 350 w 1769"/>
                      <a:gd name="T13" fmla="*/ 242 h 791"/>
                      <a:gd name="T14" fmla="*/ 306 w 1769"/>
                      <a:gd name="T15" fmla="*/ 174 h 791"/>
                      <a:gd name="T16" fmla="*/ 244 w 1769"/>
                      <a:gd name="T17" fmla="*/ 113 h 791"/>
                      <a:gd name="T18" fmla="*/ 128 w 1769"/>
                      <a:gd name="T19" fmla="*/ 58 h 791"/>
                      <a:gd name="T20" fmla="*/ 0 w 1769"/>
                      <a:gd name="T21" fmla="*/ 29 h 791"/>
                      <a:gd name="T22" fmla="*/ 1 w 1769"/>
                      <a:gd name="T23" fmla="*/ 3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en-US"/>
                  </a:p>
                </p:txBody>
              </p:sp>
            </p:grpSp>
            <p:grpSp>
              <p:nvGrpSpPr>
                <p:cNvPr id="20937" name="Group 439"/>
                <p:cNvGrpSpPr>
                  <a:grpSpLocks/>
                </p:cNvGrpSpPr>
                <p:nvPr/>
              </p:nvGrpSpPr>
              <p:grpSpPr bwMode="auto">
                <a:xfrm>
                  <a:off x="4314" y="487"/>
                  <a:ext cx="843" cy="134"/>
                  <a:chOff x="2983" y="1269"/>
                  <a:chExt cx="2150" cy="343"/>
                </a:xfrm>
              </p:grpSpPr>
              <p:sp>
                <p:nvSpPr>
                  <p:cNvPr id="20872" name="Freeform 440"/>
                  <p:cNvSpPr>
                    <a:spLocks/>
                  </p:cNvSpPr>
                  <p:nvPr/>
                </p:nvSpPr>
                <p:spPr bwMode="hidden">
                  <a:xfrm rot="-84182">
                    <a:off x="2983" y="1289"/>
                    <a:ext cx="1404" cy="219"/>
                  </a:xfrm>
                  <a:custGeom>
                    <a:avLst/>
                    <a:gdLst>
                      <a:gd name="T0" fmla="*/ 0 w 2736"/>
                      <a:gd name="T1" fmla="*/ 95 h 504"/>
                      <a:gd name="T2" fmla="*/ 227 w 2736"/>
                      <a:gd name="T3" fmla="*/ 32 h 504"/>
                      <a:gd name="T4" fmla="*/ 467 w 2736"/>
                      <a:gd name="T5" fmla="*/ 4 h 504"/>
                      <a:gd name="T6" fmla="*/ 720 w 2736"/>
                      <a:gd name="T7" fmla="*/ 4 h 504"/>
                      <a:gd name="T8" fmla="*/ 716 w 2736"/>
                      <a:gd name="T9" fmla="*/ 20 h 504"/>
                      <a:gd name="T10" fmla="*/ 464 w 2736"/>
                      <a:gd name="T11" fmla="*/ 20 h 504"/>
                      <a:gd name="T12" fmla="*/ 172 w 2736"/>
                      <a:gd name="T13" fmla="*/ 55 h 504"/>
                      <a:gd name="T14" fmla="*/ 0 w 2736"/>
                      <a:gd name="T15" fmla="*/ 95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20873" name="Freeform 441"/>
                  <p:cNvSpPr>
                    <a:spLocks/>
                  </p:cNvSpPr>
                  <p:nvPr/>
                </p:nvSpPr>
                <p:spPr bwMode="hidden">
                  <a:xfrm rot="-84182">
                    <a:off x="4379" y="1269"/>
                    <a:ext cx="754" cy="343"/>
                  </a:xfrm>
                  <a:custGeom>
                    <a:avLst/>
                    <a:gdLst>
                      <a:gd name="T0" fmla="*/ 1 w 1769"/>
                      <a:gd name="T1" fmla="*/ 1 h 791"/>
                      <a:gd name="T2" fmla="*/ 88 w 1769"/>
                      <a:gd name="T3" fmla="*/ 10 h 791"/>
                      <a:gd name="T4" fmla="*/ 210 w 1769"/>
                      <a:gd name="T5" fmla="*/ 38 h 791"/>
                      <a:gd name="T6" fmla="*/ 293 w 1769"/>
                      <a:gd name="T7" fmla="*/ 81 h 791"/>
                      <a:gd name="T8" fmla="*/ 319 w 1769"/>
                      <a:gd name="T9" fmla="*/ 114 h 791"/>
                      <a:gd name="T10" fmla="*/ 307 w 1769"/>
                      <a:gd name="T11" fmla="*/ 148 h 791"/>
                      <a:gd name="T12" fmla="*/ 289 w 1769"/>
                      <a:gd name="T13" fmla="*/ 119 h 791"/>
                      <a:gd name="T14" fmla="*/ 252 w 1769"/>
                      <a:gd name="T15" fmla="*/ 85 h 791"/>
                      <a:gd name="T16" fmla="*/ 202 w 1769"/>
                      <a:gd name="T17" fmla="*/ 56 h 791"/>
                      <a:gd name="T18" fmla="*/ 106 w 1769"/>
                      <a:gd name="T19" fmla="*/ 29 h 791"/>
                      <a:gd name="T20" fmla="*/ 0 w 1769"/>
                      <a:gd name="T21" fmla="*/ 14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en-US"/>
                  </a:p>
                </p:txBody>
              </p:sp>
            </p:grpSp>
            <p:grpSp>
              <p:nvGrpSpPr>
                <p:cNvPr id="20938" name="Group 442"/>
                <p:cNvGrpSpPr>
                  <a:grpSpLocks/>
                </p:cNvGrpSpPr>
                <p:nvPr/>
              </p:nvGrpSpPr>
              <p:grpSpPr bwMode="auto">
                <a:xfrm>
                  <a:off x="4296" y="349"/>
                  <a:ext cx="737" cy="167"/>
                  <a:chOff x="2938" y="917"/>
                  <a:chExt cx="1879" cy="427"/>
                </a:xfrm>
              </p:grpSpPr>
              <p:sp>
                <p:nvSpPr>
                  <p:cNvPr id="20870" name="Freeform 443"/>
                  <p:cNvSpPr>
                    <a:spLocks/>
                  </p:cNvSpPr>
                  <p:nvPr/>
                </p:nvSpPr>
                <p:spPr bwMode="hidden">
                  <a:xfrm rot="-802576">
                    <a:off x="2938" y="1129"/>
                    <a:ext cx="1233" cy="215"/>
                  </a:xfrm>
                  <a:custGeom>
                    <a:avLst/>
                    <a:gdLst>
                      <a:gd name="T0" fmla="*/ 0 w 2736"/>
                      <a:gd name="T1" fmla="*/ 92 h 504"/>
                      <a:gd name="T2" fmla="*/ 175 w 2736"/>
                      <a:gd name="T3" fmla="*/ 31 h 504"/>
                      <a:gd name="T4" fmla="*/ 361 w 2736"/>
                      <a:gd name="T5" fmla="*/ 4 h 504"/>
                      <a:gd name="T6" fmla="*/ 556 w 2736"/>
                      <a:gd name="T7" fmla="*/ 4 h 504"/>
                      <a:gd name="T8" fmla="*/ 553 w 2736"/>
                      <a:gd name="T9" fmla="*/ 19 h 504"/>
                      <a:gd name="T10" fmla="*/ 358 w 2736"/>
                      <a:gd name="T11" fmla="*/ 19 h 504"/>
                      <a:gd name="T12" fmla="*/ 133 w 2736"/>
                      <a:gd name="T13" fmla="*/ 53 h 504"/>
                      <a:gd name="T14" fmla="*/ 0 w 2736"/>
                      <a:gd name="T15" fmla="*/ 92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20871" name="Freeform 444"/>
                  <p:cNvSpPr>
                    <a:spLocks/>
                  </p:cNvSpPr>
                  <p:nvPr/>
                </p:nvSpPr>
                <p:spPr bwMode="hidden">
                  <a:xfrm rot="-802576">
                    <a:off x="4155" y="917"/>
                    <a:ext cx="662" cy="338"/>
                  </a:xfrm>
                  <a:custGeom>
                    <a:avLst/>
                    <a:gdLst>
                      <a:gd name="T0" fmla="*/ 1 w 1769"/>
                      <a:gd name="T1" fmla="*/ 1 h 791"/>
                      <a:gd name="T2" fmla="*/ 68 w 1769"/>
                      <a:gd name="T3" fmla="*/ 10 h 791"/>
                      <a:gd name="T4" fmla="*/ 162 w 1769"/>
                      <a:gd name="T5" fmla="*/ 36 h 791"/>
                      <a:gd name="T6" fmla="*/ 226 w 1769"/>
                      <a:gd name="T7" fmla="*/ 79 h 791"/>
                      <a:gd name="T8" fmla="*/ 246 w 1769"/>
                      <a:gd name="T9" fmla="*/ 111 h 791"/>
                      <a:gd name="T10" fmla="*/ 237 w 1769"/>
                      <a:gd name="T11" fmla="*/ 144 h 791"/>
                      <a:gd name="T12" fmla="*/ 223 w 1769"/>
                      <a:gd name="T13" fmla="*/ 115 h 791"/>
                      <a:gd name="T14" fmla="*/ 195 w 1769"/>
                      <a:gd name="T15" fmla="*/ 83 h 791"/>
                      <a:gd name="T16" fmla="*/ 155 w 1769"/>
                      <a:gd name="T17" fmla="*/ 54 h 791"/>
                      <a:gd name="T18" fmla="*/ 81 w 1769"/>
                      <a:gd name="T19" fmla="*/ 28 h 791"/>
                      <a:gd name="T20" fmla="*/ 0 w 1769"/>
                      <a:gd name="T21" fmla="*/ 14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en-US"/>
                  </a:p>
                </p:txBody>
              </p:sp>
            </p:grpSp>
            <p:grpSp>
              <p:nvGrpSpPr>
                <p:cNvPr id="20939" name="Group 445"/>
                <p:cNvGrpSpPr>
                  <a:grpSpLocks/>
                </p:cNvGrpSpPr>
                <p:nvPr/>
              </p:nvGrpSpPr>
              <p:grpSpPr bwMode="auto">
                <a:xfrm>
                  <a:off x="3394" y="637"/>
                  <a:ext cx="493" cy="912"/>
                  <a:chOff x="637" y="1653"/>
                  <a:chExt cx="1257" cy="2326"/>
                </a:xfrm>
              </p:grpSpPr>
              <p:sp>
                <p:nvSpPr>
                  <p:cNvPr id="20868" name="Freeform 446"/>
                  <p:cNvSpPr>
                    <a:spLocks/>
                  </p:cNvSpPr>
                  <p:nvPr/>
                </p:nvSpPr>
                <p:spPr bwMode="hidden">
                  <a:xfrm rot="18888116" flipH="1">
                    <a:off x="876" y="2359"/>
                    <a:ext cx="1724" cy="312"/>
                  </a:xfrm>
                  <a:custGeom>
                    <a:avLst/>
                    <a:gdLst>
                      <a:gd name="T0" fmla="*/ 0 w 2736"/>
                      <a:gd name="T1" fmla="*/ 193 h 504"/>
                      <a:gd name="T2" fmla="*/ 343 w 2736"/>
                      <a:gd name="T3" fmla="*/ 64 h 504"/>
                      <a:gd name="T4" fmla="*/ 705 w 2736"/>
                      <a:gd name="T5" fmla="*/ 9 h 504"/>
                      <a:gd name="T6" fmla="*/ 1086 w 2736"/>
                      <a:gd name="T7" fmla="*/ 9 h 504"/>
                      <a:gd name="T8" fmla="*/ 1080 w 2736"/>
                      <a:gd name="T9" fmla="*/ 40 h 504"/>
                      <a:gd name="T10" fmla="*/ 701 w 2736"/>
                      <a:gd name="T11" fmla="*/ 40 h 504"/>
                      <a:gd name="T12" fmla="*/ 260 w 2736"/>
                      <a:gd name="T13" fmla="*/ 112 h 504"/>
                      <a:gd name="T14" fmla="*/ 0 w 2736"/>
                      <a:gd name="T15" fmla="*/ 193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20869" name="Freeform 447"/>
                  <p:cNvSpPr>
                    <a:spLocks/>
                  </p:cNvSpPr>
                  <p:nvPr/>
                </p:nvSpPr>
                <p:spPr bwMode="hidden">
                  <a:xfrm rot="18888116" flipH="1">
                    <a:off x="419" y="3272"/>
                    <a:ext cx="925" cy="490"/>
                  </a:xfrm>
                  <a:custGeom>
                    <a:avLst/>
                    <a:gdLst>
                      <a:gd name="T0" fmla="*/ 2 w 1769"/>
                      <a:gd name="T1" fmla="*/ 3 h 791"/>
                      <a:gd name="T2" fmla="*/ 133 w 1769"/>
                      <a:gd name="T3" fmla="*/ 22 h 791"/>
                      <a:gd name="T4" fmla="*/ 316 w 1769"/>
                      <a:gd name="T5" fmla="*/ 77 h 791"/>
                      <a:gd name="T6" fmla="*/ 440 w 1769"/>
                      <a:gd name="T7" fmla="*/ 166 h 791"/>
                      <a:gd name="T8" fmla="*/ 480 w 1769"/>
                      <a:gd name="T9" fmla="*/ 234 h 791"/>
                      <a:gd name="T10" fmla="*/ 462 w 1769"/>
                      <a:gd name="T11" fmla="*/ 302 h 791"/>
                      <a:gd name="T12" fmla="*/ 435 w 1769"/>
                      <a:gd name="T13" fmla="*/ 243 h 791"/>
                      <a:gd name="T14" fmla="*/ 380 w 1769"/>
                      <a:gd name="T15" fmla="*/ 174 h 791"/>
                      <a:gd name="T16" fmla="*/ 303 w 1769"/>
                      <a:gd name="T17" fmla="*/ 113 h 791"/>
                      <a:gd name="T18" fmla="*/ 159 w 1769"/>
                      <a:gd name="T19" fmla="*/ 58 h 791"/>
                      <a:gd name="T20" fmla="*/ 0 w 1769"/>
                      <a:gd name="T21" fmla="*/ 29 h 791"/>
                      <a:gd name="T22" fmla="*/ 2 w 1769"/>
                      <a:gd name="T23" fmla="*/ 3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endParaRPr lang="en-US"/>
                  </a:p>
                </p:txBody>
              </p:sp>
            </p:grpSp>
            <p:grpSp>
              <p:nvGrpSpPr>
                <p:cNvPr id="20940" name="Group 448"/>
                <p:cNvGrpSpPr>
                  <a:grpSpLocks/>
                </p:cNvGrpSpPr>
                <p:nvPr/>
              </p:nvGrpSpPr>
              <p:grpSpPr bwMode="auto">
                <a:xfrm>
                  <a:off x="3142" y="850"/>
                  <a:ext cx="966" cy="522"/>
                  <a:chOff x="-5" y="2196"/>
                  <a:chExt cx="2463" cy="1332"/>
                </a:xfrm>
              </p:grpSpPr>
              <p:sp>
                <p:nvSpPr>
                  <p:cNvPr id="20866" name="Freeform 449"/>
                  <p:cNvSpPr>
                    <a:spLocks/>
                  </p:cNvSpPr>
                  <p:nvPr/>
                </p:nvSpPr>
                <p:spPr bwMode="hidden">
                  <a:xfrm rot="19495919" flipH="1">
                    <a:off x="644" y="2196"/>
                    <a:ext cx="1814" cy="347"/>
                  </a:xfrm>
                  <a:custGeom>
                    <a:avLst/>
                    <a:gdLst>
                      <a:gd name="T0" fmla="*/ 0 w 2736"/>
                      <a:gd name="T1" fmla="*/ 239 h 504"/>
                      <a:gd name="T2" fmla="*/ 380 w 2736"/>
                      <a:gd name="T3" fmla="*/ 80 h 504"/>
                      <a:gd name="T4" fmla="*/ 781 w 2736"/>
                      <a:gd name="T5" fmla="*/ 12 h 504"/>
                      <a:gd name="T6" fmla="*/ 1203 w 2736"/>
                      <a:gd name="T7" fmla="*/ 12 h 504"/>
                      <a:gd name="T8" fmla="*/ 1195 w 2736"/>
                      <a:gd name="T9" fmla="*/ 49 h 504"/>
                      <a:gd name="T10" fmla="*/ 776 w 2736"/>
                      <a:gd name="T11" fmla="*/ 49 h 504"/>
                      <a:gd name="T12" fmla="*/ 288 w 2736"/>
                      <a:gd name="T13" fmla="*/ 138 h 504"/>
                      <a:gd name="T14" fmla="*/ 0 w 2736"/>
                      <a:gd name="T15" fmla="*/ 239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20867" name="Freeform 450"/>
                  <p:cNvSpPr>
                    <a:spLocks/>
                  </p:cNvSpPr>
                  <p:nvPr/>
                </p:nvSpPr>
                <p:spPr bwMode="hidden">
                  <a:xfrm rot="19495919" flipH="1">
                    <a:off x="-5" y="2983"/>
                    <a:ext cx="974" cy="545"/>
                  </a:xfrm>
                  <a:custGeom>
                    <a:avLst/>
                    <a:gdLst>
                      <a:gd name="T0" fmla="*/ 2 w 1769"/>
                      <a:gd name="T1" fmla="*/ 4 h 791"/>
                      <a:gd name="T2" fmla="*/ 147 w 1769"/>
                      <a:gd name="T3" fmla="*/ 27 h 791"/>
                      <a:gd name="T4" fmla="*/ 351 w 1769"/>
                      <a:gd name="T5" fmla="*/ 95 h 791"/>
                      <a:gd name="T6" fmla="*/ 488 w 1769"/>
                      <a:gd name="T7" fmla="*/ 205 h 791"/>
                      <a:gd name="T8" fmla="*/ 532 w 1769"/>
                      <a:gd name="T9" fmla="*/ 289 h 791"/>
                      <a:gd name="T10" fmla="*/ 512 w 1769"/>
                      <a:gd name="T11" fmla="*/ 373 h 791"/>
                      <a:gd name="T12" fmla="*/ 482 w 1769"/>
                      <a:gd name="T13" fmla="*/ 300 h 791"/>
                      <a:gd name="T14" fmla="*/ 421 w 1769"/>
                      <a:gd name="T15" fmla="*/ 216 h 791"/>
                      <a:gd name="T16" fmla="*/ 336 w 1769"/>
                      <a:gd name="T17" fmla="*/ 141 h 791"/>
                      <a:gd name="T18" fmla="*/ 176 w 1769"/>
                      <a:gd name="T19" fmla="*/ 72 h 791"/>
                      <a:gd name="T20" fmla="*/ 0 w 1769"/>
                      <a:gd name="T21" fmla="*/ 36 h 791"/>
                      <a:gd name="T22" fmla="*/ 2 w 1769"/>
                      <a:gd name="T23" fmla="*/ 4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endParaRPr lang="en-US"/>
                  </a:p>
                </p:txBody>
              </p:sp>
            </p:grpSp>
            <p:grpSp>
              <p:nvGrpSpPr>
                <p:cNvPr id="20943" name="Group 451"/>
                <p:cNvGrpSpPr>
                  <a:grpSpLocks/>
                </p:cNvGrpSpPr>
                <p:nvPr/>
              </p:nvGrpSpPr>
              <p:grpSpPr bwMode="auto">
                <a:xfrm>
                  <a:off x="3124" y="777"/>
                  <a:ext cx="971" cy="417"/>
                  <a:chOff x="-52" y="2009"/>
                  <a:chExt cx="2477" cy="1064"/>
                </a:xfrm>
              </p:grpSpPr>
              <p:sp>
                <p:nvSpPr>
                  <p:cNvPr id="20864" name="Freeform 452"/>
                  <p:cNvSpPr>
                    <a:spLocks/>
                  </p:cNvSpPr>
                  <p:nvPr/>
                </p:nvSpPr>
                <p:spPr bwMode="hidden">
                  <a:xfrm rot="20017085" flipH="1">
                    <a:off x="689" y="2009"/>
                    <a:ext cx="1736" cy="304"/>
                  </a:xfrm>
                  <a:custGeom>
                    <a:avLst/>
                    <a:gdLst>
                      <a:gd name="T0" fmla="*/ 0 w 2736"/>
                      <a:gd name="T1" fmla="*/ 183 h 504"/>
                      <a:gd name="T2" fmla="*/ 348 w 2736"/>
                      <a:gd name="T3" fmla="*/ 61 h 504"/>
                      <a:gd name="T4" fmla="*/ 715 w 2736"/>
                      <a:gd name="T5" fmla="*/ 8 h 504"/>
                      <a:gd name="T6" fmla="*/ 1101 w 2736"/>
                      <a:gd name="T7" fmla="*/ 8 h 504"/>
                      <a:gd name="T8" fmla="*/ 1095 w 2736"/>
                      <a:gd name="T9" fmla="*/ 37 h 504"/>
                      <a:gd name="T10" fmla="*/ 710 w 2736"/>
                      <a:gd name="T11" fmla="*/ 37 h 504"/>
                      <a:gd name="T12" fmla="*/ 263 w 2736"/>
                      <a:gd name="T13" fmla="*/ 106 h 504"/>
                      <a:gd name="T14" fmla="*/ 0 w 2736"/>
                      <a:gd name="T15" fmla="*/ 183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20865" name="Freeform 453"/>
                  <p:cNvSpPr>
                    <a:spLocks/>
                  </p:cNvSpPr>
                  <p:nvPr/>
                </p:nvSpPr>
                <p:spPr bwMode="hidden">
                  <a:xfrm rot="20017085" flipH="1">
                    <a:off x="-52" y="2597"/>
                    <a:ext cx="932" cy="476"/>
                  </a:xfrm>
                  <a:custGeom>
                    <a:avLst/>
                    <a:gdLst>
                      <a:gd name="T0" fmla="*/ 2 w 1769"/>
                      <a:gd name="T1" fmla="*/ 3 h 791"/>
                      <a:gd name="T2" fmla="*/ 135 w 1769"/>
                      <a:gd name="T3" fmla="*/ 20 h 791"/>
                      <a:gd name="T4" fmla="*/ 321 w 1769"/>
                      <a:gd name="T5" fmla="*/ 72 h 791"/>
                      <a:gd name="T6" fmla="*/ 447 w 1769"/>
                      <a:gd name="T7" fmla="*/ 156 h 791"/>
                      <a:gd name="T8" fmla="*/ 487 w 1769"/>
                      <a:gd name="T9" fmla="*/ 220 h 791"/>
                      <a:gd name="T10" fmla="*/ 469 w 1769"/>
                      <a:gd name="T11" fmla="*/ 285 h 791"/>
                      <a:gd name="T12" fmla="*/ 441 w 1769"/>
                      <a:gd name="T13" fmla="*/ 229 h 791"/>
                      <a:gd name="T14" fmla="*/ 386 w 1769"/>
                      <a:gd name="T15" fmla="*/ 164 h 791"/>
                      <a:gd name="T16" fmla="*/ 308 w 1769"/>
                      <a:gd name="T17" fmla="*/ 107 h 791"/>
                      <a:gd name="T18" fmla="*/ 161 w 1769"/>
                      <a:gd name="T19" fmla="*/ 55 h 791"/>
                      <a:gd name="T20" fmla="*/ 0 w 1769"/>
                      <a:gd name="T21" fmla="*/ 28 h 791"/>
                      <a:gd name="T22" fmla="*/ 2 w 1769"/>
                      <a:gd name="T23" fmla="*/ 3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grpSp>
            <p:grpSp>
              <p:nvGrpSpPr>
                <p:cNvPr id="20944" name="Group 454"/>
                <p:cNvGrpSpPr>
                  <a:grpSpLocks/>
                </p:cNvGrpSpPr>
                <p:nvPr/>
              </p:nvGrpSpPr>
              <p:grpSpPr bwMode="auto">
                <a:xfrm>
                  <a:off x="3115" y="700"/>
                  <a:ext cx="969" cy="363"/>
                  <a:chOff x="-74" y="1813"/>
                  <a:chExt cx="2472" cy="927"/>
                </a:xfrm>
              </p:grpSpPr>
              <p:sp>
                <p:nvSpPr>
                  <p:cNvPr id="20862" name="Freeform 455"/>
                  <p:cNvSpPr>
                    <a:spLocks/>
                  </p:cNvSpPr>
                  <p:nvPr/>
                </p:nvSpPr>
                <p:spPr bwMode="hidden">
                  <a:xfrm rot="20519637" flipH="1">
                    <a:off x="721" y="1813"/>
                    <a:ext cx="1677" cy="335"/>
                  </a:xfrm>
                  <a:custGeom>
                    <a:avLst/>
                    <a:gdLst>
                      <a:gd name="T0" fmla="*/ 0 w 2736"/>
                      <a:gd name="T1" fmla="*/ 223 h 504"/>
                      <a:gd name="T2" fmla="*/ 325 w 2736"/>
                      <a:gd name="T3" fmla="*/ 74 h 504"/>
                      <a:gd name="T4" fmla="*/ 667 w 2736"/>
                      <a:gd name="T5" fmla="*/ 11 h 504"/>
                      <a:gd name="T6" fmla="*/ 1028 w 2736"/>
                      <a:gd name="T7" fmla="*/ 11 h 504"/>
                      <a:gd name="T8" fmla="*/ 1022 w 2736"/>
                      <a:gd name="T9" fmla="*/ 45 h 504"/>
                      <a:gd name="T10" fmla="*/ 663 w 2736"/>
                      <a:gd name="T11" fmla="*/ 45 h 504"/>
                      <a:gd name="T12" fmla="*/ 246 w 2736"/>
                      <a:gd name="T13" fmla="*/ 129 h 504"/>
                      <a:gd name="T14" fmla="*/ 0 w 2736"/>
                      <a:gd name="T15" fmla="*/ 223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20863" name="Freeform 456"/>
                  <p:cNvSpPr>
                    <a:spLocks/>
                  </p:cNvSpPr>
                  <p:nvPr/>
                </p:nvSpPr>
                <p:spPr bwMode="hidden">
                  <a:xfrm rot="20519637" flipH="1">
                    <a:off x="-74" y="2214"/>
                    <a:ext cx="901" cy="526"/>
                  </a:xfrm>
                  <a:custGeom>
                    <a:avLst/>
                    <a:gdLst>
                      <a:gd name="T0" fmla="*/ 2 w 1769"/>
                      <a:gd name="T1" fmla="*/ 3 h 791"/>
                      <a:gd name="T2" fmla="*/ 126 w 1769"/>
                      <a:gd name="T3" fmla="*/ 25 h 791"/>
                      <a:gd name="T4" fmla="*/ 300 w 1769"/>
                      <a:gd name="T5" fmla="*/ 88 h 791"/>
                      <a:gd name="T6" fmla="*/ 418 w 1769"/>
                      <a:gd name="T7" fmla="*/ 191 h 791"/>
                      <a:gd name="T8" fmla="*/ 455 w 1769"/>
                      <a:gd name="T9" fmla="*/ 269 h 791"/>
                      <a:gd name="T10" fmla="*/ 438 w 1769"/>
                      <a:gd name="T11" fmla="*/ 348 h 791"/>
                      <a:gd name="T12" fmla="*/ 412 w 1769"/>
                      <a:gd name="T13" fmla="*/ 279 h 791"/>
                      <a:gd name="T14" fmla="*/ 360 w 1769"/>
                      <a:gd name="T15" fmla="*/ 201 h 791"/>
                      <a:gd name="T16" fmla="*/ 288 w 1769"/>
                      <a:gd name="T17" fmla="*/ 131 h 791"/>
                      <a:gd name="T18" fmla="*/ 151 w 1769"/>
                      <a:gd name="T19" fmla="*/ 67 h 791"/>
                      <a:gd name="T20" fmla="*/ 0 w 1769"/>
                      <a:gd name="T21" fmla="*/ 34 h 791"/>
                      <a:gd name="T22" fmla="*/ 2 w 1769"/>
                      <a:gd name="T23" fmla="*/ 3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grpSp>
            <p:grpSp>
              <p:nvGrpSpPr>
                <p:cNvPr id="20945" name="Group 457"/>
                <p:cNvGrpSpPr>
                  <a:grpSpLocks/>
                </p:cNvGrpSpPr>
                <p:nvPr/>
              </p:nvGrpSpPr>
              <p:grpSpPr bwMode="auto">
                <a:xfrm>
                  <a:off x="3153" y="613"/>
                  <a:ext cx="918" cy="257"/>
                  <a:chOff x="22" y="1591"/>
                  <a:chExt cx="2342" cy="657"/>
                </a:xfrm>
              </p:grpSpPr>
              <p:sp>
                <p:nvSpPr>
                  <p:cNvPr id="20860" name="Freeform 458"/>
                  <p:cNvSpPr>
                    <a:spLocks/>
                  </p:cNvSpPr>
                  <p:nvPr/>
                </p:nvSpPr>
                <p:spPr bwMode="hidden">
                  <a:xfrm rot="21136207" flipH="1">
                    <a:off x="819" y="1591"/>
                    <a:ext cx="1545" cy="312"/>
                  </a:xfrm>
                  <a:custGeom>
                    <a:avLst/>
                    <a:gdLst>
                      <a:gd name="T0" fmla="*/ 0 w 2736"/>
                      <a:gd name="T1" fmla="*/ 193 h 504"/>
                      <a:gd name="T2" fmla="*/ 276 w 2736"/>
                      <a:gd name="T3" fmla="*/ 64 h 504"/>
                      <a:gd name="T4" fmla="*/ 566 w 2736"/>
                      <a:gd name="T5" fmla="*/ 9 h 504"/>
                      <a:gd name="T6" fmla="*/ 872 w 2736"/>
                      <a:gd name="T7" fmla="*/ 9 h 504"/>
                      <a:gd name="T8" fmla="*/ 867 w 2736"/>
                      <a:gd name="T9" fmla="*/ 40 h 504"/>
                      <a:gd name="T10" fmla="*/ 562 w 2736"/>
                      <a:gd name="T11" fmla="*/ 40 h 504"/>
                      <a:gd name="T12" fmla="*/ 208 w 2736"/>
                      <a:gd name="T13" fmla="*/ 112 h 504"/>
                      <a:gd name="T14" fmla="*/ 0 w 2736"/>
                      <a:gd name="T15" fmla="*/ 193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20861" name="Freeform 459"/>
                  <p:cNvSpPr>
                    <a:spLocks/>
                  </p:cNvSpPr>
                  <p:nvPr/>
                </p:nvSpPr>
                <p:spPr bwMode="hidden">
                  <a:xfrm rot="21136207" flipH="1">
                    <a:off x="22" y="1759"/>
                    <a:ext cx="830" cy="489"/>
                  </a:xfrm>
                  <a:custGeom>
                    <a:avLst/>
                    <a:gdLst>
                      <a:gd name="T0" fmla="*/ 1 w 1769"/>
                      <a:gd name="T1" fmla="*/ 3 h 791"/>
                      <a:gd name="T2" fmla="*/ 107 w 1769"/>
                      <a:gd name="T3" fmla="*/ 22 h 791"/>
                      <a:gd name="T4" fmla="*/ 255 w 1769"/>
                      <a:gd name="T5" fmla="*/ 77 h 791"/>
                      <a:gd name="T6" fmla="*/ 355 w 1769"/>
                      <a:gd name="T7" fmla="*/ 165 h 791"/>
                      <a:gd name="T8" fmla="*/ 387 w 1769"/>
                      <a:gd name="T9" fmla="*/ 232 h 791"/>
                      <a:gd name="T10" fmla="*/ 372 w 1769"/>
                      <a:gd name="T11" fmla="*/ 301 h 791"/>
                      <a:gd name="T12" fmla="*/ 350 w 1769"/>
                      <a:gd name="T13" fmla="*/ 242 h 791"/>
                      <a:gd name="T14" fmla="*/ 306 w 1769"/>
                      <a:gd name="T15" fmla="*/ 174 h 791"/>
                      <a:gd name="T16" fmla="*/ 244 w 1769"/>
                      <a:gd name="T17" fmla="*/ 113 h 791"/>
                      <a:gd name="T18" fmla="*/ 128 w 1769"/>
                      <a:gd name="T19" fmla="*/ 58 h 791"/>
                      <a:gd name="T20" fmla="*/ 0 w 1769"/>
                      <a:gd name="T21" fmla="*/ 29 h 791"/>
                      <a:gd name="T22" fmla="*/ 1 w 1769"/>
                      <a:gd name="T23" fmla="*/ 3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grpSp>
            <p:grpSp>
              <p:nvGrpSpPr>
                <p:cNvPr id="20946" name="Group 460"/>
                <p:cNvGrpSpPr>
                  <a:grpSpLocks/>
                </p:cNvGrpSpPr>
                <p:nvPr/>
              </p:nvGrpSpPr>
              <p:grpSpPr bwMode="auto">
                <a:xfrm>
                  <a:off x="3218" y="556"/>
                  <a:ext cx="843" cy="134"/>
                  <a:chOff x="189" y="1446"/>
                  <a:chExt cx="2150" cy="343"/>
                </a:xfrm>
              </p:grpSpPr>
              <p:sp>
                <p:nvSpPr>
                  <p:cNvPr id="20858" name="Freeform 461"/>
                  <p:cNvSpPr>
                    <a:spLocks/>
                  </p:cNvSpPr>
                  <p:nvPr/>
                </p:nvSpPr>
                <p:spPr bwMode="hidden">
                  <a:xfrm rot="84182" flipH="1">
                    <a:off x="935" y="1466"/>
                    <a:ext cx="1404" cy="219"/>
                  </a:xfrm>
                  <a:custGeom>
                    <a:avLst/>
                    <a:gdLst>
                      <a:gd name="T0" fmla="*/ 0 w 2736"/>
                      <a:gd name="T1" fmla="*/ 95 h 504"/>
                      <a:gd name="T2" fmla="*/ 227 w 2736"/>
                      <a:gd name="T3" fmla="*/ 32 h 504"/>
                      <a:gd name="T4" fmla="*/ 467 w 2736"/>
                      <a:gd name="T5" fmla="*/ 4 h 504"/>
                      <a:gd name="T6" fmla="*/ 720 w 2736"/>
                      <a:gd name="T7" fmla="*/ 4 h 504"/>
                      <a:gd name="T8" fmla="*/ 716 w 2736"/>
                      <a:gd name="T9" fmla="*/ 20 h 504"/>
                      <a:gd name="T10" fmla="*/ 464 w 2736"/>
                      <a:gd name="T11" fmla="*/ 20 h 504"/>
                      <a:gd name="T12" fmla="*/ 172 w 2736"/>
                      <a:gd name="T13" fmla="*/ 55 h 504"/>
                      <a:gd name="T14" fmla="*/ 0 w 2736"/>
                      <a:gd name="T15" fmla="*/ 95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20859" name="Freeform 462"/>
                  <p:cNvSpPr>
                    <a:spLocks/>
                  </p:cNvSpPr>
                  <p:nvPr/>
                </p:nvSpPr>
                <p:spPr bwMode="hidden">
                  <a:xfrm rot="84182" flipH="1">
                    <a:off x="189" y="1446"/>
                    <a:ext cx="754" cy="343"/>
                  </a:xfrm>
                  <a:custGeom>
                    <a:avLst/>
                    <a:gdLst>
                      <a:gd name="T0" fmla="*/ 1 w 1769"/>
                      <a:gd name="T1" fmla="*/ 1 h 791"/>
                      <a:gd name="T2" fmla="*/ 88 w 1769"/>
                      <a:gd name="T3" fmla="*/ 10 h 791"/>
                      <a:gd name="T4" fmla="*/ 210 w 1769"/>
                      <a:gd name="T5" fmla="*/ 38 h 791"/>
                      <a:gd name="T6" fmla="*/ 293 w 1769"/>
                      <a:gd name="T7" fmla="*/ 81 h 791"/>
                      <a:gd name="T8" fmla="*/ 319 w 1769"/>
                      <a:gd name="T9" fmla="*/ 114 h 791"/>
                      <a:gd name="T10" fmla="*/ 307 w 1769"/>
                      <a:gd name="T11" fmla="*/ 148 h 791"/>
                      <a:gd name="T12" fmla="*/ 289 w 1769"/>
                      <a:gd name="T13" fmla="*/ 119 h 791"/>
                      <a:gd name="T14" fmla="*/ 252 w 1769"/>
                      <a:gd name="T15" fmla="*/ 85 h 791"/>
                      <a:gd name="T16" fmla="*/ 202 w 1769"/>
                      <a:gd name="T17" fmla="*/ 56 h 791"/>
                      <a:gd name="T18" fmla="*/ 106 w 1769"/>
                      <a:gd name="T19" fmla="*/ 29 h 791"/>
                      <a:gd name="T20" fmla="*/ 0 w 1769"/>
                      <a:gd name="T21" fmla="*/ 14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grpSp>
            <p:grpSp>
              <p:nvGrpSpPr>
                <p:cNvPr id="20947" name="Group 463"/>
                <p:cNvGrpSpPr>
                  <a:grpSpLocks/>
                </p:cNvGrpSpPr>
                <p:nvPr/>
              </p:nvGrpSpPr>
              <p:grpSpPr bwMode="auto">
                <a:xfrm>
                  <a:off x="3342" y="418"/>
                  <a:ext cx="737" cy="167"/>
                  <a:chOff x="505" y="1094"/>
                  <a:chExt cx="1879" cy="427"/>
                </a:xfrm>
              </p:grpSpPr>
              <p:sp>
                <p:nvSpPr>
                  <p:cNvPr id="20856" name="Freeform 464"/>
                  <p:cNvSpPr>
                    <a:spLocks/>
                  </p:cNvSpPr>
                  <p:nvPr/>
                </p:nvSpPr>
                <p:spPr bwMode="hidden">
                  <a:xfrm rot="802576" flipH="1">
                    <a:off x="1151" y="1306"/>
                    <a:ext cx="1233" cy="215"/>
                  </a:xfrm>
                  <a:custGeom>
                    <a:avLst/>
                    <a:gdLst>
                      <a:gd name="T0" fmla="*/ 0 w 2736"/>
                      <a:gd name="T1" fmla="*/ 92 h 504"/>
                      <a:gd name="T2" fmla="*/ 175 w 2736"/>
                      <a:gd name="T3" fmla="*/ 31 h 504"/>
                      <a:gd name="T4" fmla="*/ 361 w 2736"/>
                      <a:gd name="T5" fmla="*/ 4 h 504"/>
                      <a:gd name="T6" fmla="*/ 556 w 2736"/>
                      <a:gd name="T7" fmla="*/ 4 h 504"/>
                      <a:gd name="T8" fmla="*/ 553 w 2736"/>
                      <a:gd name="T9" fmla="*/ 19 h 504"/>
                      <a:gd name="T10" fmla="*/ 358 w 2736"/>
                      <a:gd name="T11" fmla="*/ 19 h 504"/>
                      <a:gd name="T12" fmla="*/ 133 w 2736"/>
                      <a:gd name="T13" fmla="*/ 53 h 504"/>
                      <a:gd name="T14" fmla="*/ 0 w 2736"/>
                      <a:gd name="T15" fmla="*/ 92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20857" name="Freeform 465"/>
                  <p:cNvSpPr>
                    <a:spLocks/>
                  </p:cNvSpPr>
                  <p:nvPr/>
                </p:nvSpPr>
                <p:spPr bwMode="hidden">
                  <a:xfrm rot="802576" flipH="1">
                    <a:off x="505" y="1094"/>
                    <a:ext cx="662" cy="338"/>
                  </a:xfrm>
                  <a:custGeom>
                    <a:avLst/>
                    <a:gdLst>
                      <a:gd name="T0" fmla="*/ 1 w 1769"/>
                      <a:gd name="T1" fmla="*/ 1 h 791"/>
                      <a:gd name="T2" fmla="*/ 68 w 1769"/>
                      <a:gd name="T3" fmla="*/ 10 h 791"/>
                      <a:gd name="T4" fmla="*/ 162 w 1769"/>
                      <a:gd name="T5" fmla="*/ 36 h 791"/>
                      <a:gd name="T6" fmla="*/ 226 w 1769"/>
                      <a:gd name="T7" fmla="*/ 79 h 791"/>
                      <a:gd name="T8" fmla="*/ 246 w 1769"/>
                      <a:gd name="T9" fmla="*/ 111 h 791"/>
                      <a:gd name="T10" fmla="*/ 237 w 1769"/>
                      <a:gd name="T11" fmla="*/ 144 h 791"/>
                      <a:gd name="T12" fmla="*/ 223 w 1769"/>
                      <a:gd name="T13" fmla="*/ 115 h 791"/>
                      <a:gd name="T14" fmla="*/ 195 w 1769"/>
                      <a:gd name="T15" fmla="*/ 83 h 791"/>
                      <a:gd name="T16" fmla="*/ 155 w 1769"/>
                      <a:gd name="T17" fmla="*/ 54 h 791"/>
                      <a:gd name="T18" fmla="*/ 81 w 1769"/>
                      <a:gd name="T19" fmla="*/ 28 h 791"/>
                      <a:gd name="T20" fmla="*/ 0 w 1769"/>
                      <a:gd name="T21" fmla="*/ 14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endParaRPr lang="en-US"/>
                  </a:p>
                </p:txBody>
              </p:sp>
            </p:grpSp>
            <p:grpSp>
              <p:nvGrpSpPr>
                <p:cNvPr id="20948" name="Group 466"/>
                <p:cNvGrpSpPr>
                  <a:grpSpLocks/>
                </p:cNvGrpSpPr>
                <p:nvPr/>
              </p:nvGrpSpPr>
              <p:grpSpPr bwMode="auto">
                <a:xfrm>
                  <a:off x="3386" y="341"/>
                  <a:ext cx="725" cy="218"/>
                  <a:chOff x="616" y="899"/>
                  <a:chExt cx="1850" cy="554"/>
                </a:xfrm>
              </p:grpSpPr>
              <p:sp>
                <p:nvSpPr>
                  <p:cNvPr id="20854" name="Freeform 467"/>
                  <p:cNvSpPr>
                    <a:spLocks/>
                  </p:cNvSpPr>
                  <p:nvPr/>
                </p:nvSpPr>
                <p:spPr bwMode="hidden">
                  <a:xfrm rot="1277471" flipH="1">
                    <a:off x="1233" y="1238"/>
                    <a:ext cx="1233" cy="215"/>
                  </a:xfrm>
                  <a:custGeom>
                    <a:avLst/>
                    <a:gdLst>
                      <a:gd name="T0" fmla="*/ 0 w 2736"/>
                      <a:gd name="T1" fmla="*/ 92 h 504"/>
                      <a:gd name="T2" fmla="*/ 175 w 2736"/>
                      <a:gd name="T3" fmla="*/ 31 h 504"/>
                      <a:gd name="T4" fmla="*/ 361 w 2736"/>
                      <a:gd name="T5" fmla="*/ 4 h 504"/>
                      <a:gd name="T6" fmla="*/ 556 w 2736"/>
                      <a:gd name="T7" fmla="*/ 4 h 504"/>
                      <a:gd name="T8" fmla="*/ 553 w 2736"/>
                      <a:gd name="T9" fmla="*/ 19 h 504"/>
                      <a:gd name="T10" fmla="*/ 358 w 2736"/>
                      <a:gd name="T11" fmla="*/ 19 h 504"/>
                      <a:gd name="T12" fmla="*/ 133 w 2736"/>
                      <a:gd name="T13" fmla="*/ 53 h 504"/>
                      <a:gd name="T14" fmla="*/ 0 w 2736"/>
                      <a:gd name="T15" fmla="*/ 92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20855" name="Freeform 468"/>
                  <p:cNvSpPr>
                    <a:spLocks/>
                  </p:cNvSpPr>
                  <p:nvPr/>
                </p:nvSpPr>
                <p:spPr bwMode="hidden">
                  <a:xfrm rot="1277471" flipH="1">
                    <a:off x="616" y="899"/>
                    <a:ext cx="662" cy="338"/>
                  </a:xfrm>
                  <a:custGeom>
                    <a:avLst/>
                    <a:gdLst>
                      <a:gd name="T0" fmla="*/ 1 w 1769"/>
                      <a:gd name="T1" fmla="*/ 1 h 791"/>
                      <a:gd name="T2" fmla="*/ 68 w 1769"/>
                      <a:gd name="T3" fmla="*/ 10 h 791"/>
                      <a:gd name="T4" fmla="*/ 162 w 1769"/>
                      <a:gd name="T5" fmla="*/ 36 h 791"/>
                      <a:gd name="T6" fmla="*/ 226 w 1769"/>
                      <a:gd name="T7" fmla="*/ 79 h 791"/>
                      <a:gd name="T8" fmla="*/ 246 w 1769"/>
                      <a:gd name="T9" fmla="*/ 111 h 791"/>
                      <a:gd name="T10" fmla="*/ 237 w 1769"/>
                      <a:gd name="T11" fmla="*/ 144 h 791"/>
                      <a:gd name="T12" fmla="*/ 223 w 1769"/>
                      <a:gd name="T13" fmla="*/ 115 h 791"/>
                      <a:gd name="T14" fmla="*/ 195 w 1769"/>
                      <a:gd name="T15" fmla="*/ 83 h 791"/>
                      <a:gd name="T16" fmla="*/ 155 w 1769"/>
                      <a:gd name="T17" fmla="*/ 54 h 791"/>
                      <a:gd name="T18" fmla="*/ 81 w 1769"/>
                      <a:gd name="T19" fmla="*/ 28 h 791"/>
                      <a:gd name="T20" fmla="*/ 0 w 1769"/>
                      <a:gd name="T21" fmla="*/ 14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endParaRPr lang="en-US"/>
                  </a:p>
                </p:txBody>
              </p:sp>
            </p:grpSp>
            <p:grpSp>
              <p:nvGrpSpPr>
                <p:cNvPr id="20949" name="Group 469"/>
                <p:cNvGrpSpPr>
                  <a:grpSpLocks/>
                </p:cNvGrpSpPr>
                <p:nvPr/>
              </p:nvGrpSpPr>
              <p:grpSpPr bwMode="auto">
                <a:xfrm>
                  <a:off x="3472" y="231"/>
                  <a:ext cx="693" cy="291"/>
                  <a:chOff x="3472" y="231"/>
                  <a:chExt cx="693" cy="291"/>
                </a:xfrm>
              </p:grpSpPr>
              <p:sp>
                <p:nvSpPr>
                  <p:cNvPr id="20852" name="Freeform 470"/>
                  <p:cNvSpPr>
                    <a:spLocks/>
                  </p:cNvSpPr>
                  <p:nvPr/>
                </p:nvSpPr>
                <p:spPr bwMode="hidden">
                  <a:xfrm rot="2028410" flipH="1">
                    <a:off x="3681" y="438"/>
                    <a:ext cx="484" cy="84"/>
                  </a:xfrm>
                  <a:custGeom>
                    <a:avLst/>
                    <a:gdLst>
                      <a:gd name="T0" fmla="*/ 0 w 2736"/>
                      <a:gd name="T1" fmla="*/ 14 h 504"/>
                      <a:gd name="T2" fmla="*/ 27 w 2736"/>
                      <a:gd name="T3" fmla="*/ 5 h 504"/>
                      <a:gd name="T4" fmla="*/ 56 w 2736"/>
                      <a:gd name="T5" fmla="*/ 1 h 504"/>
                      <a:gd name="T6" fmla="*/ 86 w 2736"/>
                      <a:gd name="T7" fmla="*/ 1 h 504"/>
                      <a:gd name="T8" fmla="*/ 85 w 2736"/>
                      <a:gd name="T9" fmla="*/ 3 h 504"/>
                      <a:gd name="T10" fmla="*/ 55 w 2736"/>
                      <a:gd name="T11" fmla="*/ 3 h 504"/>
                      <a:gd name="T12" fmla="*/ 21 w 2736"/>
                      <a:gd name="T13" fmla="*/ 8 h 504"/>
                      <a:gd name="T14" fmla="*/ 0 w 2736"/>
                      <a:gd name="T15" fmla="*/ 1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20853" name="Freeform 471"/>
                  <p:cNvSpPr>
                    <a:spLocks/>
                  </p:cNvSpPr>
                  <p:nvPr/>
                </p:nvSpPr>
                <p:spPr bwMode="hidden">
                  <a:xfrm rot="2028410" flipH="1">
                    <a:off x="3472" y="231"/>
                    <a:ext cx="260" cy="132"/>
                  </a:xfrm>
                  <a:custGeom>
                    <a:avLst/>
                    <a:gdLst>
                      <a:gd name="T0" fmla="*/ 0 w 1769"/>
                      <a:gd name="T1" fmla="*/ 0 h 791"/>
                      <a:gd name="T2" fmla="*/ 10 w 1769"/>
                      <a:gd name="T3" fmla="*/ 2 h 791"/>
                      <a:gd name="T4" fmla="*/ 25 w 1769"/>
                      <a:gd name="T5" fmla="*/ 6 h 791"/>
                      <a:gd name="T6" fmla="*/ 35 w 1769"/>
                      <a:gd name="T7" fmla="*/ 12 h 791"/>
                      <a:gd name="T8" fmla="*/ 38 w 1769"/>
                      <a:gd name="T9" fmla="*/ 17 h 791"/>
                      <a:gd name="T10" fmla="*/ 36 w 1769"/>
                      <a:gd name="T11" fmla="*/ 22 h 791"/>
                      <a:gd name="T12" fmla="*/ 34 w 1769"/>
                      <a:gd name="T13" fmla="*/ 18 h 791"/>
                      <a:gd name="T14" fmla="*/ 30 w 1769"/>
                      <a:gd name="T15" fmla="*/ 13 h 791"/>
                      <a:gd name="T16" fmla="*/ 24 w 1769"/>
                      <a:gd name="T17" fmla="*/ 8 h 791"/>
                      <a:gd name="T18" fmla="*/ 12 w 1769"/>
                      <a:gd name="T19" fmla="*/ 4 h 791"/>
                      <a:gd name="T20" fmla="*/ 0 w 1769"/>
                      <a:gd name="T21" fmla="*/ 2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endParaRPr lang="en-US"/>
                  </a:p>
                </p:txBody>
              </p:sp>
            </p:grpSp>
            <p:grpSp>
              <p:nvGrpSpPr>
                <p:cNvPr id="20950" name="Group 472"/>
                <p:cNvGrpSpPr>
                  <a:grpSpLocks/>
                </p:cNvGrpSpPr>
                <p:nvPr/>
              </p:nvGrpSpPr>
              <p:grpSpPr bwMode="auto">
                <a:xfrm>
                  <a:off x="3554" y="118"/>
                  <a:ext cx="664" cy="349"/>
                  <a:chOff x="3554" y="118"/>
                  <a:chExt cx="664" cy="349"/>
                </a:xfrm>
              </p:grpSpPr>
              <p:sp>
                <p:nvSpPr>
                  <p:cNvPr id="20850" name="Freeform 473"/>
                  <p:cNvSpPr>
                    <a:spLocks/>
                  </p:cNvSpPr>
                  <p:nvPr/>
                </p:nvSpPr>
                <p:spPr bwMode="hidden">
                  <a:xfrm rot="2664424" flipH="1">
                    <a:off x="3727" y="383"/>
                    <a:ext cx="491" cy="84"/>
                  </a:xfrm>
                  <a:custGeom>
                    <a:avLst/>
                    <a:gdLst>
                      <a:gd name="T0" fmla="*/ 0 w 2736"/>
                      <a:gd name="T1" fmla="*/ 14 h 504"/>
                      <a:gd name="T2" fmla="*/ 28 w 2736"/>
                      <a:gd name="T3" fmla="*/ 5 h 504"/>
                      <a:gd name="T4" fmla="*/ 57 w 2736"/>
                      <a:gd name="T5" fmla="*/ 1 h 504"/>
                      <a:gd name="T6" fmla="*/ 88 w 2736"/>
                      <a:gd name="T7" fmla="*/ 1 h 504"/>
                      <a:gd name="T8" fmla="*/ 88 w 2736"/>
                      <a:gd name="T9" fmla="*/ 3 h 504"/>
                      <a:gd name="T10" fmla="*/ 57 w 2736"/>
                      <a:gd name="T11" fmla="*/ 3 h 504"/>
                      <a:gd name="T12" fmla="*/ 21 w 2736"/>
                      <a:gd name="T13" fmla="*/ 8 h 504"/>
                      <a:gd name="T14" fmla="*/ 0 w 2736"/>
                      <a:gd name="T15" fmla="*/ 1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20851" name="Freeform 474"/>
                  <p:cNvSpPr>
                    <a:spLocks/>
                  </p:cNvSpPr>
                  <p:nvPr/>
                </p:nvSpPr>
                <p:spPr bwMode="hidden">
                  <a:xfrm rot="2664424" flipH="1">
                    <a:off x="3554" y="118"/>
                    <a:ext cx="264" cy="132"/>
                  </a:xfrm>
                  <a:custGeom>
                    <a:avLst/>
                    <a:gdLst>
                      <a:gd name="T0" fmla="*/ 0 w 1769"/>
                      <a:gd name="T1" fmla="*/ 0 h 791"/>
                      <a:gd name="T2" fmla="*/ 11 w 1769"/>
                      <a:gd name="T3" fmla="*/ 2 h 791"/>
                      <a:gd name="T4" fmla="*/ 26 w 1769"/>
                      <a:gd name="T5" fmla="*/ 6 h 791"/>
                      <a:gd name="T6" fmla="*/ 36 w 1769"/>
                      <a:gd name="T7" fmla="*/ 12 h 791"/>
                      <a:gd name="T8" fmla="*/ 39 w 1769"/>
                      <a:gd name="T9" fmla="*/ 17 h 791"/>
                      <a:gd name="T10" fmla="*/ 38 w 1769"/>
                      <a:gd name="T11" fmla="*/ 22 h 791"/>
                      <a:gd name="T12" fmla="*/ 35 w 1769"/>
                      <a:gd name="T13" fmla="*/ 18 h 791"/>
                      <a:gd name="T14" fmla="*/ 31 w 1769"/>
                      <a:gd name="T15" fmla="*/ 13 h 791"/>
                      <a:gd name="T16" fmla="*/ 25 w 1769"/>
                      <a:gd name="T17" fmla="*/ 8 h 791"/>
                      <a:gd name="T18" fmla="*/ 13 w 1769"/>
                      <a:gd name="T19" fmla="*/ 4 h 791"/>
                      <a:gd name="T20" fmla="*/ 0 w 1769"/>
                      <a:gd name="T21" fmla="*/ 2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endParaRPr lang="en-US"/>
                  </a:p>
                </p:txBody>
              </p:sp>
            </p:grpSp>
            <p:grpSp>
              <p:nvGrpSpPr>
                <p:cNvPr id="20951" name="Group 475"/>
                <p:cNvGrpSpPr>
                  <a:grpSpLocks/>
                </p:cNvGrpSpPr>
                <p:nvPr/>
              </p:nvGrpSpPr>
              <p:grpSpPr bwMode="auto">
                <a:xfrm>
                  <a:off x="3784" y="30"/>
                  <a:ext cx="305" cy="593"/>
                  <a:chOff x="1633" y="104"/>
                  <a:chExt cx="778" cy="1512"/>
                </a:xfrm>
              </p:grpSpPr>
              <p:sp>
                <p:nvSpPr>
                  <p:cNvPr id="20848" name="Freeform 476"/>
                  <p:cNvSpPr>
                    <a:spLocks/>
                  </p:cNvSpPr>
                  <p:nvPr/>
                </p:nvSpPr>
                <p:spPr bwMode="hidden">
                  <a:xfrm rot="3473776" flipH="1">
                    <a:off x="1754" y="958"/>
                    <a:ext cx="1100" cy="215"/>
                  </a:xfrm>
                  <a:custGeom>
                    <a:avLst/>
                    <a:gdLst>
                      <a:gd name="T0" fmla="*/ 0 w 2736"/>
                      <a:gd name="T1" fmla="*/ 92 h 504"/>
                      <a:gd name="T2" fmla="*/ 140 w 2736"/>
                      <a:gd name="T3" fmla="*/ 31 h 504"/>
                      <a:gd name="T4" fmla="*/ 287 w 2736"/>
                      <a:gd name="T5" fmla="*/ 4 h 504"/>
                      <a:gd name="T6" fmla="*/ 442 w 2736"/>
                      <a:gd name="T7" fmla="*/ 4 h 504"/>
                      <a:gd name="T8" fmla="*/ 440 w 2736"/>
                      <a:gd name="T9" fmla="*/ 19 h 504"/>
                      <a:gd name="T10" fmla="*/ 285 w 2736"/>
                      <a:gd name="T11" fmla="*/ 19 h 504"/>
                      <a:gd name="T12" fmla="*/ 106 w 2736"/>
                      <a:gd name="T13" fmla="*/ 53 h 504"/>
                      <a:gd name="T14" fmla="*/ 0 w 2736"/>
                      <a:gd name="T15" fmla="*/ 92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20849" name="Freeform 477"/>
                  <p:cNvSpPr>
                    <a:spLocks/>
                  </p:cNvSpPr>
                  <p:nvPr/>
                </p:nvSpPr>
                <p:spPr bwMode="hidden">
                  <a:xfrm rot="3473776" flipH="1">
                    <a:off x="1506" y="231"/>
                    <a:ext cx="591" cy="338"/>
                  </a:xfrm>
                  <a:custGeom>
                    <a:avLst/>
                    <a:gdLst>
                      <a:gd name="T0" fmla="*/ 1 w 1769"/>
                      <a:gd name="T1" fmla="*/ 1 h 791"/>
                      <a:gd name="T2" fmla="*/ 54 w 1769"/>
                      <a:gd name="T3" fmla="*/ 10 h 791"/>
                      <a:gd name="T4" fmla="*/ 129 w 1769"/>
                      <a:gd name="T5" fmla="*/ 36 h 791"/>
                      <a:gd name="T6" fmla="*/ 180 w 1769"/>
                      <a:gd name="T7" fmla="*/ 79 h 791"/>
                      <a:gd name="T8" fmla="*/ 196 w 1769"/>
                      <a:gd name="T9" fmla="*/ 111 h 791"/>
                      <a:gd name="T10" fmla="*/ 188 w 1769"/>
                      <a:gd name="T11" fmla="*/ 144 h 791"/>
                      <a:gd name="T12" fmla="*/ 177 w 1769"/>
                      <a:gd name="T13" fmla="*/ 115 h 791"/>
                      <a:gd name="T14" fmla="*/ 155 w 1769"/>
                      <a:gd name="T15" fmla="*/ 83 h 791"/>
                      <a:gd name="T16" fmla="*/ 124 w 1769"/>
                      <a:gd name="T17" fmla="*/ 54 h 791"/>
                      <a:gd name="T18" fmla="*/ 65 w 1769"/>
                      <a:gd name="T19" fmla="*/ 28 h 791"/>
                      <a:gd name="T20" fmla="*/ 0 w 1769"/>
                      <a:gd name="T21" fmla="*/ 14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endParaRPr lang="en-US"/>
                  </a:p>
                </p:txBody>
              </p:sp>
            </p:grpSp>
            <p:grpSp>
              <p:nvGrpSpPr>
                <p:cNvPr id="20952" name="Group 478"/>
                <p:cNvGrpSpPr>
                  <a:grpSpLocks/>
                </p:cNvGrpSpPr>
                <p:nvPr/>
              </p:nvGrpSpPr>
              <p:grpSpPr bwMode="auto">
                <a:xfrm>
                  <a:off x="3903" y="0"/>
                  <a:ext cx="248" cy="601"/>
                  <a:chOff x="1935" y="28"/>
                  <a:chExt cx="634" cy="1534"/>
                </a:xfrm>
              </p:grpSpPr>
              <p:sp>
                <p:nvSpPr>
                  <p:cNvPr id="20846" name="Freeform 479"/>
                  <p:cNvSpPr>
                    <a:spLocks/>
                  </p:cNvSpPr>
                  <p:nvPr/>
                </p:nvSpPr>
                <p:spPr bwMode="hidden">
                  <a:xfrm rot="4126480" flipH="1">
                    <a:off x="1931" y="924"/>
                    <a:ext cx="1061" cy="215"/>
                  </a:xfrm>
                  <a:custGeom>
                    <a:avLst/>
                    <a:gdLst>
                      <a:gd name="T0" fmla="*/ 0 w 2736"/>
                      <a:gd name="T1" fmla="*/ 92 h 504"/>
                      <a:gd name="T2" fmla="*/ 130 w 2736"/>
                      <a:gd name="T3" fmla="*/ 31 h 504"/>
                      <a:gd name="T4" fmla="*/ 267 w 2736"/>
                      <a:gd name="T5" fmla="*/ 4 h 504"/>
                      <a:gd name="T6" fmla="*/ 411 w 2736"/>
                      <a:gd name="T7" fmla="*/ 4 h 504"/>
                      <a:gd name="T8" fmla="*/ 409 w 2736"/>
                      <a:gd name="T9" fmla="*/ 19 h 504"/>
                      <a:gd name="T10" fmla="*/ 265 w 2736"/>
                      <a:gd name="T11" fmla="*/ 19 h 504"/>
                      <a:gd name="T12" fmla="*/ 98 w 2736"/>
                      <a:gd name="T13" fmla="*/ 53 h 504"/>
                      <a:gd name="T14" fmla="*/ 0 w 2736"/>
                      <a:gd name="T15" fmla="*/ 92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20847" name="Freeform 480"/>
                  <p:cNvSpPr>
                    <a:spLocks/>
                  </p:cNvSpPr>
                  <p:nvPr/>
                </p:nvSpPr>
                <p:spPr bwMode="hidden">
                  <a:xfrm rot="4126480" flipH="1">
                    <a:off x="1819" y="144"/>
                    <a:ext cx="570" cy="338"/>
                  </a:xfrm>
                  <a:custGeom>
                    <a:avLst/>
                    <a:gdLst>
                      <a:gd name="T0" fmla="*/ 1 w 1769"/>
                      <a:gd name="T1" fmla="*/ 1 h 791"/>
                      <a:gd name="T2" fmla="*/ 50 w 1769"/>
                      <a:gd name="T3" fmla="*/ 10 h 791"/>
                      <a:gd name="T4" fmla="*/ 120 w 1769"/>
                      <a:gd name="T5" fmla="*/ 36 h 791"/>
                      <a:gd name="T6" fmla="*/ 167 w 1769"/>
                      <a:gd name="T7" fmla="*/ 79 h 791"/>
                      <a:gd name="T8" fmla="*/ 182 w 1769"/>
                      <a:gd name="T9" fmla="*/ 111 h 791"/>
                      <a:gd name="T10" fmla="*/ 175 w 1769"/>
                      <a:gd name="T11" fmla="*/ 144 h 791"/>
                      <a:gd name="T12" fmla="*/ 165 w 1769"/>
                      <a:gd name="T13" fmla="*/ 115 h 791"/>
                      <a:gd name="T14" fmla="*/ 144 w 1769"/>
                      <a:gd name="T15" fmla="*/ 83 h 791"/>
                      <a:gd name="T16" fmla="*/ 115 w 1769"/>
                      <a:gd name="T17" fmla="*/ 54 h 791"/>
                      <a:gd name="T18" fmla="*/ 60 w 1769"/>
                      <a:gd name="T19" fmla="*/ 28 h 791"/>
                      <a:gd name="T20" fmla="*/ 0 w 1769"/>
                      <a:gd name="T21" fmla="*/ 14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endParaRPr lang="en-US"/>
                  </a:p>
                </p:txBody>
              </p:sp>
            </p:grpSp>
            <p:grpSp>
              <p:nvGrpSpPr>
                <p:cNvPr id="20953" name="Group 481"/>
                <p:cNvGrpSpPr>
                  <a:grpSpLocks/>
                </p:cNvGrpSpPr>
                <p:nvPr/>
              </p:nvGrpSpPr>
              <p:grpSpPr bwMode="auto">
                <a:xfrm>
                  <a:off x="4251" y="252"/>
                  <a:ext cx="723" cy="222"/>
                  <a:chOff x="2822" y="672"/>
                  <a:chExt cx="1845" cy="566"/>
                </a:xfrm>
              </p:grpSpPr>
              <p:sp>
                <p:nvSpPr>
                  <p:cNvPr id="20844" name="Freeform 482"/>
                  <p:cNvSpPr>
                    <a:spLocks/>
                  </p:cNvSpPr>
                  <p:nvPr/>
                </p:nvSpPr>
                <p:spPr bwMode="hidden">
                  <a:xfrm rot="-1325434">
                    <a:off x="2822" y="1023"/>
                    <a:ext cx="1233" cy="215"/>
                  </a:xfrm>
                  <a:custGeom>
                    <a:avLst/>
                    <a:gdLst>
                      <a:gd name="T0" fmla="*/ 0 w 2736"/>
                      <a:gd name="T1" fmla="*/ 92 h 504"/>
                      <a:gd name="T2" fmla="*/ 175 w 2736"/>
                      <a:gd name="T3" fmla="*/ 31 h 504"/>
                      <a:gd name="T4" fmla="*/ 361 w 2736"/>
                      <a:gd name="T5" fmla="*/ 4 h 504"/>
                      <a:gd name="T6" fmla="*/ 556 w 2736"/>
                      <a:gd name="T7" fmla="*/ 4 h 504"/>
                      <a:gd name="T8" fmla="*/ 553 w 2736"/>
                      <a:gd name="T9" fmla="*/ 19 h 504"/>
                      <a:gd name="T10" fmla="*/ 358 w 2736"/>
                      <a:gd name="T11" fmla="*/ 19 h 504"/>
                      <a:gd name="T12" fmla="*/ 133 w 2736"/>
                      <a:gd name="T13" fmla="*/ 53 h 504"/>
                      <a:gd name="T14" fmla="*/ 0 w 2736"/>
                      <a:gd name="T15" fmla="*/ 92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20845" name="Freeform 483"/>
                  <p:cNvSpPr>
                    <a:spLocks/>
                  </p:cNvSpPr>
                  <p:nvPr/>
                </p:nvSpPr>
                <p:spPr bwMode="hidden">
                  <a:xfrm rot="-1325434">
                    <a:off x="4005" y="672"/>
                    <a:ext cx="662" cy="338"/>
                  </a:xfrm>
                  <a:custGeom>
                    <a:avLst/>
                    <a:gdLst>
                      <a:gd name="T0" fmla="*/ 1 w 1769"/>
                      <a:gd name="T1" fmla="*/ 1 h 791"/>
                      <a:gd name="T2" fmla="*/ 68 w 1769"/>
                      <a:gd name="T3" fmla="*/ 10 h 791"/>
                      <a:gd name="T4" fmla="*/ 162 w 1769"/>
                      <a:gd name="T5" fmla="*/ 36 h 791"/>
                      <a:gd name="T6" fmla="*/ 226 w 1769"/>
                      <a:gd name="T7" fmla="*/ 79 h 791"/>
                      <a:gd name="T8" fmla="*/ 246 w 1769"/>
                      <a:gd name="T9" fmla="*/ 111 h 791"/>
                      <a:gd name="T10" fmla="*/ 237 w 1769"/>
                      <a:gd name="T11" fmla="*/ 144 h 791"/>
                      <a:gd name="T12" fmla="*/ 223 w 1769"/>
                      <a:gd name="T13" fmla="*/ 115 h 791"/>
                      <a:gd name="T14" fmla="*/ 195 w 1769"/>
                      <a:gd name="T15" fmla="*/ 83 h 791"/>
                      <a:gd name="T16" fmla="*/ 155 w 1769"/>
                      <a:gd name="T17" fmla="*/ 54 h 791"/>
                      <a:gd name="T18" fmla="*/ 81 w 1769"/>
                      <a:gd name="T19" fmla="*/ 28 h 791"/>
                      <a:gd name="T20" fmla="*/ 0 w 1769"/>
                      <a:gd name="T21" fmla="*/ 14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en-US"/>
                  </a:p>
                </p:txBody>
              </p:sp>
            </p:grpSp>
            <p:grpSp>
              <p:nvGrpSpPr>
                <p:cNvPr id="21026" name="Group 484"/>
                <p:cNvGrpSpPr>
                  <a:grpSpLocks/>
                </p:cNvGrpSpPr>
                <p:nvPr/>
              </p:nvGrpSpPr>
              <p:grpSpPr bwMode="auto">
                <a:xfrm>
                  <a:off x="4196" y="163"/>
                  <a:ext cx="699" cy="282"/>
                  <a:chOff x="2683" y="445"/>
                  <a:chExt cx="1781" cy="717"/>
                </a:xfrm>
              </p:grpSpPr>
              <p:sp>
                <p:nvSpPr>
                  <p:cNvPr id="20842" name="Freeform 485"/>
                  <p:cNvSpPr>
                    <a:spLocks/>
                  </p:cNvSpPr>
                  <p:nvPr/>
                </p:nvSpPr>
                <p:spPr bwMode="hidden">
                  <a:xfrm rot="-1921064">
                    <a:off x="2683" y="947"/>
                    <a:ext cx="1233" cy="215"/>
                  </a:xfrm>
                  <a:custGeom>
                    <a:avLst/>
                    <a:gdLst>
                      <a:gd name="T0" fmla="*/ 0 w 2736"/>
                      <a:gd name="T1" fmla="*/ 92 h 504"/>
                      <a:gd name="T2" fmla="*/ 175 w 2736"/>
                      <a:gd name="T3" fmla="*/ 31 h 504"/>
                      <a:gd name="T4" fmla="*/ 361 w 2736"/>
                      <a:gd name="T5" fmla="*/ 4 h 504"/>
                      <a:gd name="T6" fmla="*/ 556 w 2736"/>
                      <a:gd name="T7" fmla="*/ 4 h 504"/>
                      <a:gd name="T8" fmla="*/ 553 w 2736"/>
                      <a:gd name="T9" fmla="*/ 19 h 504"/>
                      <a:gd name="T10" fmla="*/ 358 w 2736"/>
                      <a:gd name="T11" fmla="*/ 19 h 504"/>
                      <a:gd name="T12" fmla="*/ 133 w 2736"/>
                      <a:gd name="T13" fmla="*/ 53 h 504"/>
                      <a:gd name="T14" fmla="*/ 0 w 2736"/>
                      <a:gd name="T15" fmla="*/ 92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20843" name="Freeform 486"/>
                  <p:cNvSpPr>
                    <a:spLocks/>
                  </p:cNvSpPr>
                  <p:nvPr/>
                </p:nvSpPr>
                <p:spPr bwMode="hidden">
                  <a:xfrm rot="-1921064">
                    <a:off x="3802" y="445"/>
                    <a:ext cx="662" cy="338"/>
                  </a:xfrm>
                  <a:custGeom>
                    <a:avLst/>
                    <a:gdLst>
                      <a:gd name="T0" fmla="*/ 1 w 1769"/>
                      <a:gd name="T1" fmla="*/ 1 h 791"/>
                      <a:gd name="T2" fmla="*/ 68 w 1769"/>
                      <a:gd name="T3" fmla="*/ 10 h 791"/>
                      <a:gd name="T4" fmla="*/ 162 w 1769"/>
                      <a:gd name="T5" fmla="*/ 36 h 791"/>
                      <a:gd name="T6" fmla="*/ 226 w 1769"/>
                      <a:gd name="T7" fmla="*/ 79 h 791"/>
                      <a:gd name="T8" fmla="*/ 246 w 1769"/>
                      <a:gd name="T9" fmla="*/ 111 h 791"/>
                      <a:gd name="T10" fmla="*/ 237 w 1769"/>
                      <a:gd name="T11" fmla="*/ 144 h 791"/>
                      <a:gd name="T12" fmla="*/ 223 w 1769"/>
                      <a:gd name="T13" fmla="*/ 115 h 791"/>
                      <a:gd name="T14" fmla="*/ 195 w 1769"/>
                      <a:gd name="T15" fmla="*/ 83 h 791"/>
                      <a:gd name="T16" fmla="*/ 155 w 1769"/>
                      <a:gd name="T17" fmla="*/ 54 h 791"/>
                      <a:gd name="T18" fmla="*/ 81 w 1769"/>
                      <a:gd name="T19" fmla="*/ 28 h 791"/>
                      <a:gd name="T20" fmla="*/ 0 w 1769"/>
                      <a:gd name="T21" fmla="*/ 14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en-US"/>
                  </a:p>
                </p:txBody>
              </p:sp>
            </p:grpSp>
            <p:sp>
              <p:nvSpPr>
                <p:cNvPr id="20807" name="Freeform 487"/>
                <p:cNvSpPr>
                  <a:spLocks/>
                </p:cNvSpPr>
                <p:nvPr/>
              </p:nvSpPr>
              <p:spPr bwMode="hidden">
                <a:xfrm rot="4578755" flipH="1">
                  <a:off x="3968" y="372"/>
                  <a:ext cx="403" cy="57"/>
                </a:xfrm>
                <a:custGeom>
                  <a:avLst/>
                  <a:gdLst>
                    <a:gd name="T0" fmla="*/ 0 w 2736"/>
                    <a:gd name="T1" fmla="*/ 6 h 504"/>
                    <a:gd name="T2" fmla="*/ 19 w 2736"/>
                    <a:gd name="T3" fmla="*/ 2 h 504"/>
                    <a:gd name="T4" fmla="*/ 39 w 2736"/>
                    <a:gd name="T5" fmla="*/ 0 h 504"/>
                    <a:gd name="T6" fmla="*/ 59 w 2736"/>
                    <a:gd name="T7" fmla="*/ 0 h 504"/>
                    <a:gd name="T8" fmla="*/ 59 w 2736"/>
                    <a:gd name="T9" fmla="*/ 1 h 504"/>
                    <a:gd name="T10" fmla="*/ 38 w 2736"/>
                    <a:gd name="T11" fmla="*/ 1 h 504"/>
                    <a:gd name="T12" fmla="*/ 14 w 2736"/>
                    <a:gd name="T13" fmla="*/ 4 h 504"/>
                    <a:gd name="T14" fmla="*/ 0 w 2736"/>
                    <a:gd name="T15" fmla="*/ 6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a:effectLst/>
              </p:spPr>
              <p:txBody>
                <a:bodyPr wrap="none" anchor="ctr"/>
                <a:lstStyle/>
                <a:p>
                  <a:endParaRPr lang="en-US"/>
                </a:p>
              </p:txBody>
            </p:sp>
            <p:sp>
              <p:nvSpPr>
                <p:cNvPr id="20808" name="Freeform 488"/>
                <p:cNvSpPr>
                  <a:spLocks/>
                </p:cNvSpPr>
                <p:nvPr/>
              </p:nvSpPr>
              <p:spPr bwMode="hidden">
                <a:xfrm rot="4578755" flipH="1">
                  <a:off x="3977" y="77"/>
                  <a:ext cx="216" cy="90"/>
                </a:xfrm>
                <a:custGeom>
                  <a:avLst/>
                  <a:gdLst>
                    <a:gd name="T0" fmla="*/ 0 w 1769"/>
                    <a:gd name="T1" fmla="*/ 0 h 791"/>
                    <a:gd name="T2" fmla="*/ 7 w 1769"/>
                    <a:gd name="T3" fmla="*/ 1 h 791"/>
                    <a:gd name="T4" fmla="*/ 17 w 1769"/>
                    <a:gd name="T5" fmla="*/ 3 h 791"/>
                    <a:gd name="T6" fmla="*/ 24 w 1769"/>
                    <a:gd name="T7" fmla="*/ 6 h 791"/>
                    <a:gd name="T8" fmla="*/ 26 w 1769"/>
                    <a:gd name="T9" fmla="*/ 8 h 791"/>
                    <a:gd name="T10" fmla="*/ 25 w 1769"/>
                    <a:gd name="T11" fmla="*/ 10 h 791"/>
                    <a:gd name="T12" fmla="*/ 24 w 1769"/>
                    <a:gd name="T13" fmla="*/ 8 h 791"/>
                    <a:gd name="T14" fmla="*/ 21 w 1769"/>
                    <a:gd name="T15" fmla="*/ 6 h 791"/>
                    <a:gd name="T16" fmla="*/ 16 w 1769"/>
                    <a:gd name="T17" fmla="*/ 4 h 791"/>
                    <a:gd name="T18" fmla="*/ 9 w 1769"/>
                    <a:gd name="T19" fmla="*/ 2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endParaRPr lang="en-US"/>
                </a:p>
              </p:txBody>
            </p:sp>
            <p:grpSp>
              <p:nvGrpSpPr>
                <p:cNvPr id="21027" name="Group 489"/>
                <p:cNvGrpSpPr>
                  <a:grpSpLocks/>
                </p:cNvGrpSpPr>
                <p:nvPr/>
              </p:nvGrpSpPr>
              <p:grpSpPr bwMode="auto">
                <a:xfrm>
                  <a:off x="4242" y="5"/>
                  <a:ext cx="251" cy="596"/>
                  <a:chOff x="2800" y="41"/>
                  <a:chExt cx="640" cy="1520"/>
                </a:xfrm>
              </p:grpSpPr>
              <p:sp>
                <p:nvSpPr>
                  <p:cNvPr id="20840" name="Freeform 490"/>
                  <p:cNvSpPr>
                    <a:spLocks/>
                  </p:cNvSpPr>
                  <p:nvPr/>
                </p:nvSpPr>
                <p:spPr bwMode="hidden">
                  <a:xfrm rot="-3857755">
                    <a:off x="2361" y="938"/>
                    <a:ext cx="1062" cy="184"/>
                  </a:xfrm>
                  <a:custGeom>
                    <a:avLst/>
                    <a:gdLst>
                      <a:gd name="T0" fmla="*/ 0 w 2736"/>
                      <a:gd name="T1" fmla="*/ 67 h 504"/>
                      <a:gd name="T2" fmla="*/ 130 w 2736"/>
                      <a:gd name="T3" fmla="*/ 22 h 504"/>
                      <a:gd name="T4" fmla="*/ 267 w 2736"/>
                      <a:gd name="T5" fmla="*/ 3 h 504"/>
                      <a:gd name="T6" fmla="*/ 412 w 2736"/>
                      <a:gd name="T7" fmla="*/ 3 h 504"/>
                      <a:gd name="T8" fmla="*/ 410 w 2736"/>
                      <a:gd name="T9" fmla="*/ 14 h 504"/>
                      <a:gd name="T10" fmla="*/ 266 w 2736"/>
                      <a:gd name="T11" fmla="*/ 14 h 504"/>
                      <a:gd name="T12" fmla="*/ 99 w 2736"/>
                      <a:gd name="T13" fmla="*/ 39 h 504"/>
                      <a:gd name="T14" fmla="*/ 0 w 2736"/>
                      <a:gd name="T15" fmla="*/ 6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20841" name="Freeform 491"/>
                  <p:cNvSpPr>
                    <a:spLocks/>
                  </p:cNvSpPr>
                  <p:nvPr/>
                </p:nvSpPr>
                <p:spPr bwMode="hidden">
                  <a:xfrm rot="-3857755">
                    <a:off x="3011" y="181"/>
                    <a:ext cx="570" cy="289"/>
                  </a:xfrm>
                  <a:custGeom>
                    <a:avLst/>
                    <a:gdLst>
                      <a:gd name="T0" fmla="*/ 1 w 1769"/>
                      <a:gd name="T1" fmla="*/ 1 h 791"/>
                      <a:gd name="T2" fmla="*/ 50 w 1769"/>
                      <a:gd name="T3" fmla="*/ 7 h 791"/>
                      <a:gd name="T4" fmla="*/ 120 w 1769"/>
                      <a:gd name="T5" fmla="*/ 27 h 791"/>
                      <a:gd name="T6" fmla="*/ 167 w 1769"/>
                      <a:gd name="T7" fmla="*/ 58 h 791"/>
                      <a:gd name="T8" fmla="*/ 182 w 1769"/>
                      <a:gd name="T9" fmla="*/ 81 h 791"/>
                      <a:gd name="T10" fmla="*/ 175 w 1769"/>
                      <a:gd name="T11" fmla="*/ 105 h 791"/>
                      <a:gd name="T12" fmla="*/ 165 w 1769"/>
                      <a:gd name="T13" fmla="*/ 84 h 791"/>
                      <a:gd name="T14" fmla="*/ 144 w 1769"/>
                      <a:gd name="T15" fmla="*/ 61 h 791"/>
                      <a:gd name="T16" fmla="*/ 115 w 1769"/>
                      <a:gd name="T17" fmla="*/ 39 h 791"/>
                      <a:gd name="T18" fmla="*/ 60 w 1769"/>
                      <a:gd name="T19" fmla="*/ 20 h 791"/>
                      <a:gd name="T20" fmla="*/ 0 w 1769"/>
                      <a:gd name="T21" fmla="*/ 10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en-US"/>
                  </a:p>
                </p:txBody>
              </p:sp>
            </p:grpSp>
            <p:grpSp>
              <p:nvGrpSpPr>
                <p:cNvPr id="21028" name="Group 492"/>
                <p:cNvGrpSpPr>
                  <a:grpSpLocks/>
                </p:cNvGrpSpPr>
                <p:nvPr/>
              </p:nvGrpSpPr>
              <p:grpSpPr bwMode="auto">
                <a:xfrm>
                  <a:off x="4295" y="53"/>
                  <a:ext cx="398" cy="574"/>
                  <a:chOff x="2934" y="163"/>
                  <a:chExt cx="1017" cy="1464"/>
                </a:xfrm>
              </p:grpSpPr>
              <p:sp>
                <p:nvSpPr>
                  <p:cNvPr id="20838" name="Freeform 493"/>
                  <p:cNvSpPr>
                    <a:spLocks/>
                  </p:cNvSpPr>
                  <p:nvPr/>
                </p:nvSpPr>
                <p:spPr bwMode="hidden">
                  <a:xfrm rot="-2777260">
                    <a:off x="2491" y="915"/>
                    <a:ext cx="1155" cy="270"/>
                  </a:xfrm>
                  <a:custGeom>
                    <a:avLst/>
                    <a:gdLst>
                      <a:gd name="T0" fmla="*/ 0 w 2736"/>
                      <a:gd name="T1" fmla="*/ 145 h 504"/>
                      <a:gd name="T2" fmla="*/ 154 w 2736"/>
                      <a:gd name="T3" fmla="*/ 48 h 504"/>
                      <a:gd name="T4" fmla="*/ 317 w 2736"/>
                      <a:gd name="T5" fmla="*/ 7 h 504"/>
                      <a:gd name="T6" fmla="*/ 488 w 2736"/>
                      <a:gd name="T7" fmla="*/ 7 h 504"/>
                      <a:gd name="T8" fmla="*/ 485 w 2736"/>
                      <a:gd name="T9" fmla="*/ 29 h 504"/>
                      <a:gd name="T10" fmla="*/ 315 w 2736"/>
                      <a:gd name="T11" fmla="*/ 29 h 504"/>
                      <a:gd name="T12" fmla="*/ 117 w 2736"/>
                      <a:gd name="T13" fmla="*/ 84 h 504"/>
                      <a:gd name="T14" fmla="*/ 0 w 2736"/>
                      <a:gd name="T15" fmla="*/ 145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20839" name="Freeform 494"/>
                  <p:cNvSpPr>
                    <a:spLocks/>
                  </p:cNvSpPr>
                  <p:nvPr/>
                </p:nvSpPr>
                <p:spPr bwMode="hidden">
                  <a:xfrm rot="-2777260">
                    <a:off x="3430" y="261"/>
                    <a:ext cx="620" cy="423"/>
                  </a:xfrm>
                  <a:custGeom>
                    <a:avLst/>
                    <a:gdLst>
                      <a:gd name="T0" fmla="*/ 1 w 1769"/>
                      <a:gd name="T1" fmla="*/ 2 h 791"/>
                      <a:gd name="T2" fmla="*/ 60 w 1769"/>
                      <a:gd name="T3" fmla="*/ 16 h 791"/>
                      <a:gd name="T4" fmla="*/ 142 w 1769"/>
                      <a:gd name="T5" fmla="*/ 57 h 791"/>
                      <a:gd name="T6" fmla="*/ 198 w 1769"/>
                      <a:gd name="T7" fmla="*/ 124 h 791"/>
                      <a:gd name="T8" fmla="*/ 216 w 1769"/>
                      <a:gd name="T9" fmla="*/ 174 h 791"/>
                      <a:gd name="T10" fmla="*/ 207 w 1769"/>
                      <a:gd name="T11" fmla="*/ 225 h 791"/>
                      <a:gd name="T12" fmla="*/ 195 w 1769"/>
                      <a:gd name="T13" fmla="*/ 181 h 791"/>
                      <a:gd name="T14" fmla="*/ 171 w 1769"/>
                      <a:gd name="T15" fmla="*/ 130 h 791"/>
                      <a:gd name="T16" fmla="*/ 136 w 1769"/>
                      <a:gd name="T17" fmla="*/ 84 h 791"/>
                      <a:gd name="T18" fmla="*/ 71 w 1769"/>
                      <a:gd name="T19" fmla="*/ 43 h 791"/>
                      <a:gd name="T20" fmla="*/ 0 w 1769"/>
                      <a:gd name="T21" fmla="*/ 22 h 791"/>
                      <a:gd name="T22" fmla="*/ 1 w 1769"/>
                      <a:gd name="T23" fmla="*/ 2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en-US"/>
                  </a:p>
                </p:txBody>
              </p:sp>
            </p:grpSp>
            <p:grpSp>
              <p:nvGrpSpPr>
                <p:cNvPr id="21029" name="Group 495"/>
                <p:cNvGrpSpPr>
                  <a:grpSpLocks/>
                </p:cNvGrpSpPr>
                <p:nvPr/>
              </p:nvGrpSpPr>
              <p:grpSpPr bwMode="auto">
                <a:xfrm>
                  <a:off x="4215" y="2"/>
                  <a:ext cx="95" cy="567"/>
                  <a:chOff x="2730" y="32"/>
                  <a:chExt cx="243" cy="1448"/>
                </a:xfrm>
              </p:grpSpPr>
              <p:sp>
                <p:nvSpPr>
                  <p:cNvPr id="20836" name="Freeform 496"/>
                  <p:cNvSpPr>
                    <a:spLocks/>
                  </p:cNvSpPr>
                  <p:nvPr/>
                </p:nvSpPr>
                <p:spPr bwMode="hidden">
                  <a:xfrm rot="-4903748">
                    <a:off x="2296" y="960"/>
                    <a:ext cx="954" cy="86"/>
                  </a:xfrm>
                  <a:custGeom>
                    <a:avLst/>
                    <a:gdLst>
                      <a:gd name="T0" fmla="*/ 0 w 2736"/>
                      <a:gd name="T1" fmla="*/ 15 h 504"/>
                      <a:gd name="T2" fmla="*/ 105 w 2736"/>
                      <a:gd name="T3" fmla="*/ 5 h 504"/>
                      <a:gd name="T4" fmla="*/ 216 w 2736"/>
                      <a:gd name="T5" fmla="*/ 1 h 504"/>
                      <a:gd name="T6" fmla="*/ 333 w 2736"/>
                      <a:gd name="T7" fmla="*/ 1 h 504"/>
                      <a:gd name="T8" fmla="*/ 331 w 2736"/>
                      <a:gd name="T9" fmla="*/ 3 h 504"/>
                      <a:gd name="T10" fmla="*/ 214 w 2736"/>
                      <a:gd name="T11" fmla="*/ 3 h 504"/>
                      <a:gd name="T12" fmla="*/ 80 w 2736"/>
                      <a:gd name="T13" fmla="*/ 9 h 504"/>
                      <a:gd name="T14" fmla="*/ 0 w 2736"/>
                      <a:gd name="T15" fmla="*/ 15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20837" name="Freeform 497"/>
                  <p:cNvSpPr>
                    <a:spLocks/>
                  </p:cNvSpPr>
                  <p:nvPr/>
                </p:nvSpPr>
                <p:spPr bwMode="hidden">
                  <a:xfrm rot="-4903748">
                    <a:off x="2650" y="220"/>
                    <a:ext cx="512" cy="135"/>
                  </a:xfrm>
                  <a:custGeom>
                    <a:avLst/>
                    <a:gdLst>
                      <a:gd name="T0" fmla="*/ 0 w 1769"/>
                      <a:gd name="T1" fmla="*/ 0 h 791"/>
                      <a:gd name="T2" fmla="*/ 41 w 1769"/>
                      <a:gd name="T3" fmla="*/ 2 h 791"/>
                      <a:gd name="T4" fmla="*/ 97 w 1769"/>
                      <a:gd name="T5" fmla="*/ 6 h 791"/>
                      <a:gd name="T6" fmla="*/ 135 w 1769"/>
                      <a:gd name="T7" fmla="*/ 13 h 791"/>
                      <a:gd name="T8" fmla="*/ 147 w 1769"/>
                      <a:gd name="T9" fmla="*/ 18 h 791"/>
                      <a:gd name="T10" fmla="*/ 142 w 1769"/>
                      <a:gd name="T11" fmla="*/ 23 h 791"/>
                      <a:gd name="T12" fmla="*/ 133 w 1769"/>
                      <a:gd name="T13" fmla="*/ 18 h 791"/>
                      <a:gd name="T14" fmla="*/ 116 w 1769"/>
                      <a:gd name="T15" fmla="*/ 13 h 791"/>
                      <a:gd name="T16" fmla="*/ 93 w 1769"/>
                      <a:gd name="T17" fmla="*/ 9 h 791"/>
                      <a:gd name="T18" fmla="*/ 49 w 1769"/>
                      <a:gd name="T19" fmla="*/ 4 h 791"/>
                      <a:gd name="T20" fmla="*/ 0 w 1769"/>
                      <a:gd name="T21" fmla="*/ 2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en-US"/>
                  </a:p>
                </p:txBody>
              </p:sp>
            </p:grpSp>
            <p:grpSp>
              <p:nvGrpSpPr>
                <p:cNvPr id="21030" name="Group 498"/>
                <p:cNvGrpSpPr>
                  <a:grpSpLocks/>
                </p:cNvGrpSpPr>
                <p:nvPr/>
              </p:nvGrpSpPr>
              <p:grpSpPr bwMode="auto">
                <a:xfrm>
                  <a:off x="3514" y="683"/>
                  <a:ext cx="425" cy="960"/>
                  <a:chOff x="943" y="1769"/>
                  <a:chExt cx="1085" cy="2450"/>
                </a:xfrm>
              </p:grpSpPr>
              <p:sp>
                <p:nvSpPr>
                  <p:cNvPr id="20834" name="Freeform 499"/>
                  <p:cNvSpPr>
                    <a:spLocks/>
                  </p:cNvSpPr>
                  <p:nvPr/>
                </p:nvSpPr>
                <p:spPr bwMode="hidden">
                  <a:xfrm rot="18335692" flipH="1">
                    <a:off x="1010" y="2475"/>
                    <a:ext cx="1724" cy="312"/>
                  </a:xfrm>
                  <a:custGeom>
                    <a:avLst/>
                    <a:gdLst>
                      <a:gd name="T0" fmla="*/ 0 w 2736"/>
                      <a:gd name="T1" fmla="*/ 193 h 504"/>
                      <a:gd name="T2" fmla="*/ 343 w 2736"/>
                      <a:gd name="T3" fmla="*/ 64 h 504"/>
                      <a:gd name="T4" fmla="*/ 705 w 2736"/>
                      <a:gd name="T5" fmla="*/ 9 h 504"/>
                      <a:gd name="T6" fmla="*/ 1086 w 2736"/>
                      <a:gd name="T7" fmla="*/ 9 h 504"/>
                      <a:gd name="T8" fmla="*/ 1080 w 2736"/>
                      <a:gd name="T9" fmla="*/ 40 h 504"/>
                      <a:gd name="T10" fmla="*/ 701 w 2736"/>
                      <a:gd name="T11" fmla="*/ 40 h 504"/>
                      <a:gd name="T12" fmla="*/ 260 w 2736"/>
                      <a:gd name="T13" fmla="*/ 112 h 504"/>
                      <a:gd name="T14" fmla="*/ 0 w 2736"/>
                      <a:gd name="T15" fmla="*/ 193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20835" name="Freeform 500"/>
                  <p:cNvSpPr>
                    <a:spLocks/>
                  </p:cNvSpPr>
                  <p:nvPr/>
                </p:nvSpPr>
                <p:spPr bwMode="hidden">
                  <a:xfrm rot="18335692" flipH="1">
                    <a:off x="725" y="3512"/>
                    <a:ext cx="925" cy="490"/>
                  </a:xfrm>
                  <a:custGeom>
                    <a:avLst/>
                    <a:gdLst>
                      <a:gd name="T0" fmla="*/ 2 w 1769"/>
                      <a:gd name="T1" fmla="*/ 3 h 791"/>
                      <a:gd name="T2" fmla="*/ 133 w 1769"/>
                      <a:gd name="T3" fmla="*/ 22 h 791"/>
                      <a:gd name="T4" fmla="*/ 316 w 1769"/>
                      <a:gd name="T5" fmla="*/ 77 h 791"/>
                      <a:gd name="T6" fmla="*/ 440 w 1769"/>
                      <a:gd name="T7" fmla="*/ 166 h 791"/>
                      <a:gd name="T8" fmla="*/ 480 w 1769"/>
                      <a:gd name="T9" fmla="*/ 234 h 791"/>
                      <a:gd name="T10" fmla="*/ 462 w 1769"/>
                      <a:gd name="T11" fmla="*/ 302 h 791"/>
                      <a:gd name="T12" fmla="*/ 435 w 1769"/>
                      <a:gd name="T13" fmla="*/ 243 h 791"/>
                      <a:gd name="T14" fmla="*/ 380 w 1769"/>
                      <a:gd name="T15" fmla="*/ 174 h 791"/>
                      <a:gd name="T16" fmla="*/ 303 w 1769"/>
                      <a:gd name="T17" fmla="*/ 113 h 791"/>
                      <a:gd name="T18" fmla="*/ 159 w 1769"/>
                      <a:gd name="T19" fmla="*/ 58 h 791"/>
                      <a:gd name="T20" fmla="*/ 0 w 1769"/>
                      <a:gd name="T21" fmla="*/ 29 h 791"/>
                      <a:gd name="T22" fmla="*/ 2 w 1769"/>
                      <a:gd name="T23" fmla="*/ 3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endParaRPr lang="en-US"/>
                  </a:p>
                </p:txBody>
              </p:sp>
            </p:grpSp>
            <p:grpSp>
              <p:nvGrpSpPr>
                <p:cNvPr id="21031" name="Group 501"/>
                <p:cNvGrpSpPr>
                  <a:grpSpLocks/>
                </p:cNvGrpSpPr>
                <p:nvPr/>
              </p:nvGrpSpPr>
              <p:grpSpPr bwMode="auto">
                <a:xfrm>
                  <a:off x="3715" y="748"/>
                  <a:ext cx="300" cy="930"/>
                  <a:chOff x="1455" y="1936"/>
                  <a:chExt cx="766" cy="2373"/>
                </a:xfrm>
              </p:grpSpPr>
              <p:sp>
                <p:nvSpPr>
                  <p:cNvPr id="20832" name="Freeform 502"/>
                  <p:cNvSpPr>
                    <a:spLocks/>
                  </p:cNvSpPr>
                  <p:nvPr/>
                </p:nvSpPr>
                <p:spPr bwMode="hidden">
                  <a:xfrm rot="17542885" flipH="1">
                    <a:off x="1267" y="2578"/>
                    <a:ext cx="1595" cy="312"/>
                  </a:xfrm>
                  <a:custGeom>
                    <a:avLst/>
                    <a:gdLst>
                      <a:gd name="T0" fmla="*/ 0 w 2736"/>
                      <a:gd name="T1" fmla="*/ 193 h 504"/>
                      <a:gd name="T2" fmla="*/ 294 w 2736"/>
                      <a:gd name="T3" fmla="*/ 64 h 504"/>
                      <a:gd name="T4" fmla="*/ 603 w 2736"/>
                      <a:gd name="T5" fmla="*/ 9 h 504"/>
                      <a:gd name="T6" fmla="*/ 930 w 2736"/>
                      <a:gd name="T7" fmla="*/ 9 h 504"/>
                      <a:gd name="T8" fmla="*/ 925 w 2736"/>
                      <a:gd name="T9" fmla="*/ 40 h 504"/>
                      <a:gd name="T10" fmla="*/ 599 w 2736"/>
                      <a:gd name="T11" fmla="*/ 40 h 504"/>
                      <a:gd name="T12" fmla="*/ 222 w 2736"/>
                      <a:gd name="T13" fmla="*/ 112 h 504"/>
                      <a:gd name="T14" fmla="*/ 0 w 2736"/>
                      <a:gd name="T15" fmla="*/ 193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20833" name="Freeform 503"/>
                  <p:cNvSpPr>
                    <a:spLocks/>
                  </p:cNvSpPr>
                  <p:nvPr/>
                </p:nvSpPr>
                <p:spPr bwMode="hidden">
                  <a:xfrm rot="17542885" flipH="1">
                    <a:off x="1272" y="3636"/>
                    <a:ext cx="856" cy="490"/>
                  </a:xfrm>
                  <a:custGeom>
                    <a:avLst/>
                    <a:gdLst>
                      <a:gd name="T0" fmla="*/ 1 w 1769"/>
                      <a:gd name="T1" fmla="*/ 3 h 791"/>
                      <a:gd name="T2" fmla="*/ 114 w 1769"/>
                      <a:gd name="T3" fmla="*/ 22 h 791"/>
                      <a:gd name="T4" fmla="*/ 271 w 1769"/>
                      <a:gd name="T5" fmla="*/ 77 h 791"/>
                      <a:gd name="T6" fmla="*/ 377 w 1769"/>
                      <a:gd name="T7" fmla="*/ 166 h 791"/>
                      <a:gd name="T8" fmla="*/ 411 w 1769"/>
                      <a:gd name="T9" fmla="*/ 234 h 791"/>
                      <a:gd name="T10" fmla="*/ 395 w 1769"/>
                      <a:gd name="T11" fmla="*/ 302 h 791"/>
                      <a:gd name="T12" fmla="*/ 372 w 1769"/>
                      <a:gd name="T13" fmla="*/ 243 h 791"/>
                      <a:gd name="T14" fmla="*/ 325 w 1769"/>
                      <a:gd name="T15" fmla="*/ 174 h 791"/>
                      <a:gd name="T16" fmla="*/ 260 w 1769"/>
                      <a:gd name="T17" fmla="*/ 113 h 791"/>
                      <a:gd name="T18" fmla="*/ 136 w 1769"/>
                      <a:gd name="T19" fmla="*/ 58 h 791"/>
                      <a:gd name="T20" fmla="*/ 0 w 1769"/>
                      <a:gd name="T21" fmla="*/ 29 h 791"/>
                      <a:gd name="T22" fmla="*/ 1 w 1769"/>
                      <a:gd name="T23" fmla="*/ 3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endParaRPr lang="en-US"/>
                  </a:p>
                </p:txBody>
              </p:sp>
            </p:grpSp>
            <p:grpSp>
              <p:nvGrpSpPr>
                <p:cNvPr id="21054" name="Group 504"/>
                <p:cNvGrpSpPr>
                  <a:grpSpLocks/>
                </p:cNvGrpSpPr>
                <p:nvPr/>
              </p:nvGrpSpPr>
              <p:grpSpPr bwMode="auto">
                <a:xfrm rot="88588">
                  <a:off x="3923" y="769"/>
                  <a:ext cx="180" cy="913"/>
                  <a:chOff x="1956" y="1990"/>
                  <a:chExt cx="492" cy="2604"/>
                </a:xfrm>
              </p:grpSpPr>
              <p:sp>
                <p:nvSpPr>
                  <p:cNvPr id="20830" name="Freeform 505"/>
                  <p:cNvSpPr>
                    <a:spLocks/>
                  </p:cNvSpPr>
                  <p:nvPr/>
                </p:nvSpPr>
                <p:spPr bwMode="hidden">
                  <a:xfrm rot="16782062" flipH="1">
                    <a:off x="1442" y="2695"/>
                    <a:ext cx="1711" cy="301"/>
                  </a:xfrm>
                  <a:custGeom>
                    <a:avLst/>
                    <a:gdLst>
                      <a:gd name="T0" fmla="*/ 0 w 2736"/>
                      <a:gd name="T1" fmla="*/ 180 h 504"/>
                      <a:gd name="T2" fmla="*/ 338 w 2736"/>
                      <a:gd name="T3" fmla="*/ 60 h 504"/>
                      <a:gd name="T4" fmla="*/ 695 w 2736"/>
                      <a:gd name="T5" fmla="*/ 8 h 504"/>
                      <a:gd name="T6" fmla="*/ 1070 w 2736"/>
                      <a:gd name="T7" fmla="*/ 8 h 504"/>
                      <a:gd name="T8" fmla="*/ 1064 w 2736"/>
                      <a:gd name="T9" fmla="*/ 37 h 504"/>
                      <a:gd name="T10" fmla="*/ 690 w 2736"/>
                      <a:gd name="T11" fmla="*/ 37 h 504"/>
                      <a:gd name="T12" fmla="*/ 256 w 2736"/>
                      <a:gd name="T13" fmla="*/ 104 h 504"/>
                      <a:gd name="T14" fmla="*/ 0 w 2736"/>
                      <a:gd name="T15" fmla="*/ 18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20831" name="Freeform 506"/>
                  <p:cNvSpPr>
                    <a:spLocks/>
                  </p:cNvSpPr>
                  <p:nvPr/>
                </p:nvSpPr>
                <p:spPr bwMode="hidden">
                  <a:xfrm rot="16782062" flipH="1">
                    <a:off x="1734" y="3898"/>
                    <a:ext cx="918" cy="473"/>
                  </a:xfrm>
                  <a:custGeom>
                    <a:avLst/>
                    <a:gdLst>
                      <a:gd name="T0" fmla="*/ 2 w 1769"/>
                      <a:gd name="T1" fmla="*/ 3 h 791"/>
                      <a:gd name="T2" fmla="*/ 131 w 1769"/>
                      <a:gd name="T3" fmla="*/ 20 h 791"/>
                      <a:gd name="T4" fmla="*/ 311 w 1769"/>
                      <a:gd name="T5" fmla="*/ 72 h 791"/>
                      <a:gd name="T6" fmla="*/ 434 w 1769"/>
                      <a:gd name="T7" fmla="*/ 154 h 791"/>
                      <a:gd name="T8" fmla="*/ 473 w 1769"/>
                      <a:gd name="T9" fmla="*/ 218 h 791"/>
                      <a:gd name="T10" fmla="*/ 455 w 1769"/>
                      <a:gd name="T11" fmla="*/ 282 h 791"/>
                      <a:gd name="T12" fmla="*/ 428 w 1769"/>
                      <a:gd name="T13" fmla="*/ 226 h 791"/>
                      <a:gd name="T14" fmla="*/ 374 w 1769"/>
                      <a:gd name="T15" fmla="*/ 162 h 791"/>
                      <a:gd name="T16" fmla="*/ 299 w 1769"/>
                      <a:gd name="T17" fmla="*/ 106 h 791"/>
                      <a:gd name="T18" fmla="*/ 157 w 1769"/>
                      <a:gd name="T19" fmla="*/ 54 h 791"/>
                      <a:gd name="T20" fmla="*/ 0 w 1769"/>
                      <a:gd name="T21" fmla="*/ 27 h 791"/>
                      <a:gd name="T22" fmla="*/ 2 w 1769"/>
                      <a:gd name="T23" fmla="*/ 3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endParaRPr lang="en-US"/>
                  </a:p>
                </p:txBody>
              </p:sp>
            </p:grpSp>
            <p:grpSp>
              <p:nvGrpSpPr>
                <p:cNvPr id="21055" name="Group 507"/>
                <p:cNvGrpSpPr>
                  <a:grpSpLocks/>
                </p:cNvGrpSpPr>
                <p:nvPr/>
              </p:nvGrpSpPr>
              <p:grpSpPr bwMode="auto">
                <a:xfrm>
                  <a:off x="4451" y="662"/>
                  <a:ext cx="442" cy="951"/>
                  <a:chOff x="3334" y="1717"/>
                  <a:chExt cx="1125" cy="2426"/>
                </a:xfrm>
              </p:grpSpPr>
              <p:sp>
                <p:nvSpPr>
                  <p:cNvPr id="20828" name="Freeform 508"/>
                  <p:cNvSpPr>
                    <a:spLocks/>
                  </p:cNvSpPr>
                  <p:nvPr/>
                </p:nvSpPr>
                <p:spPr bwMode="hidden">
                  <a:xfrm rot="3144576">
                    <a:off x="2628" y="2423"/>
                    <a:ext cx="1724" cy="312"/>
                  </a:xfrm>
                  <a:custGeom>
                    <a:avLst/>
                    <a:gdLst>
                      <a:gd name="T0" fmla="*/ 0 w 2736"/>
                      <a:gd name="T1" fmla="*/ 193 h 504"/>
                      <a:gd name="T2" fmla="*/ 343 w 2736"/>
                      <a:gd name="T3" fmla="*/ 64 h 504"/>
                      <a:gd name="T4" fmla="*/ 705 w 2736"/>
                      <a:gd name="T5" fmla="*/ 9 h 504"/>
                      <a:gd name="T6" fmla="*/ 1086 w 2736"/>
                      <a:gd name="T7" fmla="*/ 9 h 504"/>
                      <a:gd name="T8" fmla="*/ 1080 w 2736"/>
                      <a:gd name="T9" fmla="*/ 40 h 504"/>
                      <a:gd name="T10" fmla="*/ 701 w 2736"/>
                      <a:gd name="T11" fmla="*/ 40 h 504"/>
                      <a:gd name="T12" fmla="*/ 260 w 2736"/>
                      <a:gd name="T13" fmla="*/ 112 h 504"/>
                      <a:gd name="T14" fmla="*/ 0 w 2736"/>
                      <a:gd name="T15" fmla="*/ 193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p>
                    <a:endParaRPr lang="en-US"/>
                  </a:p>
                </p:txBody>
              </p:sp>
              <p:sp>
                <p:nvSpPr>
                  <p:cNvPr id="20829" name="Freeform 509"/>
                  <p:cNvSpPr>
                    <a:spLocks/>
                  </p:cNvSpPr>
                  <p:nvPr/>
                </p:nvSpPr>
                <p:spPr bwMode="hidden">
                  <a:xfrm rot="3144576">
                    <a:off x="3751" y="3436"/>
                    <a:ext cx="925" cy="490"/>
                  </a:xfrm>
                  <a:custGeom>
                    <a:avLst/>
                    <a:gdLst>
                      <a:gd name="T0" fmla="*/ 2 w 1769"/>
                      <a:gd name="T1" fmla="*/ 3 h 791"/>
                      <a:gd name="T2" fmla="*/ 133 w 1769"/>
                      <a:gd name="T3" fmla="*/ 22 h 791"/>
                      <a:gd name="T4" fmla="*/ 316 w 1769"/>
                      <a:gd name="T5" fmla="*/ 77 h 791"/>
                      <a:gd name="T6" fmla="*/ 440 w 1769"/>
                      <a:gd name="T7" fmla="*/ 166 h 791"/>
                      <a:gd name="T8" fmla="*/ 480 w 1769"/>
                      <a:gd name="T9" fmla="*/ 234 h 791"/>
                      <a:gd name="T10" fmla="*/ 462 w 1769"/>
                      <a:gd name="T11" fmla="*/ 302 h 791"/>
                      <a:gd name="T12" fmla="*/ 435 w 1769"/>
                      <a:gd name="T13" fmla="*/ 243 h 791"/>
                      <a:gd name="T14" fmla="*/ 380 w 1769"/>
                      <a:gd name="T15" fmla="*/ 174 h 791"/>
                      <a:gd name="T16" fmla="*/ 303 w 1769"/>
                      <a:gd name="T17" fmla="*/ 113 h 791"/>
                      <a:gd name="T18" fmla="*/ 159 w 1769"/>
                      <a:gd name="T19" fmla="*/ 58 h 791"/>
                      <a:gd name="T20" fmla="*/ 0 w 1769"/>
                      <a:gd name="T21" fmla="*/ 29 h 791"/>
                      <a:gd name="T22" fmla="*/ 2 w 1769"/>
                      <a:gd name="T23" fmla="*/ 3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endParaRPr lang="en-US"/>
                  </a:p>
                </p:txBody>
              </p:sp>
            </p:grpSp>
            <p:grpSp>
              <p:nvGrpSpPr>
                <p:cNvPr id="21056" name="Group 510"/>
                <p:cNvGrpSpPr>
                  <a:grpSpLocks/>
                </p:cNvGrpSpPr>
                <p:nvPr/>
              </p:nvGrpSpPr>
              <p:grpSpPr bwMode="auto">
                <a:xfrm>
                  <a:off x="4391" y="721"/>
                  <a:ext cx="347" cy="951"/>
                  <a:chOff x="3181" y="1866"/>
                  <a:chExt cx="883" cy="2426"/>
                </a:xfrm>
              </p:grpSpPr>
              <p:sp>
                <p:nvSpPr>
                  <p:cNvPr id="20826" name="Freeform 511"/>
                  <p:cNvSpPr>
                    <a:spLocks/>
                  </p:cNvSpPr>
                  <p:nvPr/>
                </p:nvSpPr>
                <p:spPr bwMode="hidden">
                  <a:xfrm rot="3745735">
                    <a:off x="2506" y="2541"/>
                    <a:ext cx="1650" cy="299"/>
                  </a:xfrm>
                  <a:custGeom>
                    <a:avLst/>
                    <a:gdLst>
                      <a:gd name="T0" fmla="*/ 0 w 2736"/>
                      <a:gd name="T1" fmla="*/ 177 h 504"/>
                      <a:gd name="T2" fmla="*/ 314 w 2736"/>
                      <a:gd name="T3" fmla="*/ 59 h 504"/>
                      <a:gd name="T4" fmla="*/ 646 w 2736"/>
                      <a:gd name="T5" fmla="*/ 8 h 504"/>
                      <a:gd name="T6" fmla="*/ 995 w 2736"/>
                      <a:gd name="T7" fmla="*/ 8 h 504"/>
                      <a:gd name="T8" fmla="*/ 989 w 2736"/>
                      <a:gd name="T9" fmla="*/ 36 h 504"/>
                      <a:gd name="T10" fmla="*/ 642 w 2736"/>
                      <a:gd name="T11" fmla="*/ 36 h 504"/>
                      <a:gd name="T12" fmla="*/ 238 w 2736"/>
                      <a:gd name="T13" fmla="*/ 103 h 504"/>
                      <a:gd name="T14" fmla="*/ 0 w 2736"/>
                      <a:gd name="T15" fmla="*/ 17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p>
                    <a:endParaRPr lang="en-US"/>
                  </a:p>
                </p:txBody>
              </p:sp>
              <p:sp>
                <p:nvSpPr>
                  <p:cNvPr id="20827" name="Freeform 512"/>
                  <p:cNvSpPr>
                    <a:spLocks/>
                  </p:cNvSpPr>
                  <p:nvPr/>
                </p:nvSpPr>
                <p:spPr bwMode="hidden">
                  <a:xfrm rot="3745735">
                    <a:off x="3387" y="3615"/>
                    <a:ext cx="885" cy="469"/>
                  </a:xfrm>
                  <a:custGeom>
                    <a:avLst/>
                    <a:gdLst>
                      <a:gd name="T0" fmla="*/ 2 w 1769"/>
                      <a:gd name="T1" fmla="*/ 3 h 791"/>
                      <a:gd name="T2" fmla="*/ 122 w 1769"/>
                      <a:gd name="T3" fmla="*/ 20 h 791"/>
                      <a:gd name="T4" fmla="*/ 290 w 1769"/>
                      <a:gd name="T5" fmla="*/ 71 h 791"/>
                      <a:gd name="T6" fmla="*/ 403 w 1769"/>
                      <a:gd name="T7" fmla="*/ 152 h 791"/>
                      <a:gd name="T8" fmla="*/ 439 w 1769"/>
                      <a:gd name="T9" fmla="*/ 214 h 791"/>
                      <a:gd name="T10" fmla="*/ 423 w 1769"/>
                      <a:gd name="T11" fmla="*/ 277 h 791"/>
                      <a:gd name="T12" fmla="*/ 398 w 1769"/>
                      <a:gd name="T13" fmla="*/ 222 h 791"/>
                      <a:gd name="T14" fmla="*/ 348 w 1769"/>
                      <a:gd name="T15" fmla="*/ 159 h 791"/>
                      <a:gd name="T16" fmla="*/ 278 w 1769"/>
                      <a:gd name="T17" fmla="*/ 104 h 791"/>
                      <a:gd name="T18" fmla="*/ 146 w 1769"/>
                      <a:gd name="T19" fmla="*/ 53 h 791"/>
                      <a:gd name="T20" fmla="*/ 0 w 1769"/>
                      <a:gd name="T21" fmla="*/ 27 h 791"/>
                      <a:gd name="T22" fmla="*/ 2 w 1769"/>
                      <a:gd name="T23" fmla="*/ 3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endParaRPr lang="en-US"/>
                  </a:p>
                </p:txBody>
              </p:sp>
            </p:grpSp>
            <p:grpSp>
              <p:nvGrpSpPr>
                <p:cNvPr id="21057" name="Group 513"/>
                <p:cNvGrpSpPr>
                  <a:grpSpLocks/>
                </p:cNvGrpSpPr>
                <p:nvPr/>
              </p:nvGrpSpPr>
              <p:grpSpPr bwMode="auto">
                <a:xfrm>
                  <a:off x="4323" y="767"/>
                  <a:ext cx="243" cy="935"/>
                  <a:chOff x="3006" y="1983"/>
                  <a:chExt cx="619" cy="2386"/>
                </a:xfrm>
              </p:grpSpPr>
              <p:sp>
                <p:nvSpPr>
                  <p:cNvPr id="20824" name="Freeform 514"/>
                  <p:cNvSpPr>
                    <a:spLocks/>
                  </p:cNvSpPr>
                  <p:nvPr/>
                </p:nvSpPr>
                <p:spPr bwMode="hidden">
                  <a:xfrm rot="4286818">
                    <a:off x="2328" y="2661"/>
                    <a:ext cx="1601" cy="246"/>
                  </a:xfrm>
                  <a:custGeom>
                    <a:avLst/>
                    <a:gdLst>
                      <a:gd name="T0" fmla="*/ 0 w 2736"/>
                      <a:gd name="T1" fmla="*/ 120 h 504"/>
                      <a:gd name="T2" fmla="*/ 296 w 2736"/>
                      <a:gd name="T3" fmla="*/ 40 h 504"/>
                      <a:gd name="T4" fmla="*/ 608 w 2736"/>
                      <a:gd name="T5" fmla="*/ 6 h 504"/>
                      <a:gd name="T6" fmla="*/ 937 w 2736"/>
                      <a:gd name="T7" fmla="*/ 6 h 504"/>
                      <a:gd name="T8" fmla="*/ 932 w 2736"/>
                      <a:gd name="T9" fmla="*/ 24 h 504"/>
                      <a:gd name="T10" fmla="*/ 604 w 2736"/>
                      <a:gd name="T11" fmla="*/ 24 h 504"/>
                      <a:gd name="T12" fmla="*/ 224 w 2736"/>
                      <a:gd name="T13" fmla="*/ 70 h 504"/>
                      <a:gd name="T14" fmla="*/ 0 w 2736"/>
                      <a:gd name="T15" fmla="*/ 12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p>
                    <a:endParaRPr lang="en-US"/>
                  </a:p>
                </p:txBody>
              </p:sp>
              <p:sp>
                <p:nvSpPr>
                  <p:cNvPr id="20825" name="Freeform 515"/>
                  <p:cNvSpPr>
                    <a:spLocks/>
                  </p:cNvSpPr>
                  <p:nvPr/>
                </p:nvSpPr>
                <p:spPr bwMode="hidden">
                  <a:xfrm rot="4286818">
                    <a:off x="3002" y="3747"/>
                    <a:ext cx="859" cy="386"/>
                  </a:xfrm>
                  <a:custGeom>
                    <a:avLst/>
                    <a:gdLst>
                      <a:gd name="T0" fmla="*/ 1 w 1769"/>
                      <a:gd name="T1" fmla="*/ 2 h 791"/>
                      <a:gd name="T2" fmla="*/ 115 w 1769"/>
                      <a:gd name="T3" fmla="*/ 13 h 791"/>
                      <a:gd name="T4" fmla="*/ 273 w 1769"/>
                      <a:gd name="T5" fmla="*/ 48 h 791"/>
                      <a:gd name="T6" fmla="*/ 380 w 1769"/>
                      <a:gd name="T7" fmla="*/ 103 h 791"/>
                      <a:gd name="T8" fmla="*/ 414 w 1769"/>
                      <a:gd name="T9" fmla="*/ 145 h 791"/>
                      <a:gd name="T10" fmla="*/ 398 w 1769"/>
                      <a:gd name="T11" fmla="*/ 187 h 791"/>
                      <a:gd name="T12" fmla="*/ 375 w 1769"/>
                      <a:gd name="T13" fmla="*/ 150 h 791"/>
                      <a:gd name="T14" fmla="*/ 327 w 1769"/>
                      <a:gd name="T15" fmla="*/ 108 h 791"/>
                      <a:gd name="T16" fmla="*/ 262 w 1769"/>
                      <a:gd name="T17" fmla="*/ 70 h 791"/>
                      <a:gd name="T18" fmla="*/ 137 w 1769"/>
                      <a:gd name="T19" fmla="*/ 36 h 791"/>
                      <a:gd name="T20" fmla="*/ 0 w 1769"/>
                      <a:gd name="T21" fmla="*/ 18 h 791"/>
                      <a:gd name="T22" fmla="*/ 1 w 1769"/>
                      <a:gd name="T23" fmla="*/ 2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a:effectLst/>
                </p:spPr>
                <p:txBody>
                  <a:bodyPr wrap="none" anchor="ctr"/>
                  <a:lstStyle/>
                  <a:p>
                    <a:endParaRPr lang="en-US"/>
                  </a:p>
                </p:txBody>
              </p:sp>
            </p:grpSp>
            <p:grpSp>
              <p:nvGrpSpPr>
                <p:cNvPr id="21058" name="Group 516"/>
                <p:cNvGrpSpPr>
                  <a:grpSpLocks/>
                </p:cNvGrpSpPr>
                <p:nvPr/>
              </p:nvGrpSpPr>
              <p:grpSpPr bwMode="auto">
                <a:xfrm>
                  <a:off x="4249" y="813"/>
                  <a:ext cx="159" cy="870"/>
                  <a:chOff x="2819" y="2101"/>
                  <a:chExt cx="405" cy="2219"/>
                </a:xfrm>
              </p:grpSpPr>
              <p:sp>
                <p:nvSpPr>
                  <p:cNvPr id="20822" name="Freeform 517"/>
                  <p:cNvSpPr>
                    <a:spLocks/>
                  </p:cNvSpPr>
                  <p:nvPr/>
                </p:nvSpPr>
                <p:spPr bwMode="hidden">
                  <a:xfrm rot="4898956">
                    <a:off x="2206" y="2714"/>
                    <a:ext cx="1471" cy="246"/>
                  </a:xfrm>
                  <a:custGeom>
                    <a:avLst/>
                    <a:gdLst>
                      <a:gd name="T0" fmla="*/ 0 w 2736"/>
                      <a:gd name="T1" fmla="*/ 120 h 504"/>
                      <a:gd name="T2" fmla="*/ 250 w 2736"/>
                      <a:gd name="T3" fmla="*/ 40 h 504"/>
                      <a:gd name="T4" fmla="*/ 513 w 2736"/>
                      <a:gd name="T5" fmla="*/ 6 h 504"/>
                      <a:gd name="T6" fmla="*/ 791 w 2736"/>
                      <a:gd name="T7" fmla="*/ 6 h 504"/>
                      <a:gd name="T8" fmla="*/ 786 w 2736"/>
                      <a:gd name="T9" fmla="*/ 24 h 504"/>
                      <a:gd name="T10" fmla="*/ 510 w 2736"/>
                      <a:gd name="T11" fmla="*/ 24 h 504"/>
                      <a:gd name="T12" fmla="*/ 189 w 2736"/>
                      <a:gd name="T13" fmla="*/ 70 h 504"/>
                      <a:gd name="T14" fmla="*/ 0 w 2736"/>
                      <a:gd name="T15" fmla="*/ 12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p>
                    <a:endParaRPr lang="en-US"/>
                  </a:p>
                </p:txBody>
              </p:sp>
              <p:sp>
                <p:nvSpPr>
                  <p:cNvPr id="20823" name="Freeform 518"/>
                  <p:cNvSpPr>
                    <a:spLocks/>
                  </p:cNvSpPr>
                  <p:nvPr/>
                </p:nvSpPr>
                <p:spPr bwMode="hidden">
                  <a:xfrm rot="4898956">
                    <a:off x="2636" y="3732"/>
                    <a:ext cx="790" cy="386"/>
                  </a:xfrm>
                  <a:custGeom>
                    <a:avLst/>
                    <a:gdLst>
                      <a:gd name="T0" fmla="*/ 1 w 1769"/>
                      <a:gd name="T1" fmla="*/ 2 h 791"/>
                      <a:gd name="T2" fmla="*/ 97 w 1769"/>
                      <a:gd name="T3" fmla="*/ 13 h 791"/>
                      <a:gd name="T4" fmla="*/ 231 w 1769"/>
                      <a:gd name="T5" fmla="*/ 48 h 791"/>
                      <a:gd name="T6" fmla="*/ 321 w 1769"/>
                      <a:gd name="T7" fmla="*/ 103 h 791"/>
                      <a:gd name="T8" fmla="*/ 350 w 1769"/>
                      <a:gd name="T9" fmla="*/ 145 h 791"/>
                      <a:gd name="T10" fmla="*/ 337 w 1769"/>
                      <a:gd name="T11" fmla="*/ 187 h 791"/>
                      <a:gd name="T12" fmla="*/ 317 w 1769"/>
                      <a:gd name="T13" fmla="*/ 150 h 791"/>
                      <a:gd name="T14" fmla="*/ 277 w 1769"/>
                      <a:gd name="T15" fmla="*/ 108 h 791"/>
                      <a:gd name="T16" fmla="*/ 221 w 1769"/>
                      <a:gd name="T17" fmla="*/ 70 h 791"/>
                      <a:gd name="T18" fmla="*/ 116 w 1769"/>
                      <a:gd name="T19" fmla="*/ 36 h 791"/>
                      <a:gd name="T20" fmla="*/ 0 w 1769"/>
                      <a:gd name="T21" fmla="*/ 18 h 791"/>
                      <a:gd name="T22" fmla="*/ 1 w 1769"/>
                      <a:gd name="T23" fmla="*/ 2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a:effectLst/>
                </p:spPr>
                <p:txBody>
                  <a:bodyPr wrap="none" anchor="ctr"/>
                  <a:lstStyle/>
                  <a:p>
                    <a:endParaRPr lang="en-US"/>
                  </a:p>
                </p:txBody>
              </p:sp>
            </p:grpSp>
            <p:grpSp>
              <p:nvGrpSpPr>
                <p:cNvPr id="21059" name="Group 519"/>
                <p:cNvGrpSpPr>
                  <a:grpSpLocks/>
                </p:cNvGrpSpPr>
                <p:nvPr/>
              </p:nvGrpSpPr>
              <p:grpSpPr bwMode="auto">
                <a:xfrm>
                  <a:off x="4045" y="826"/>
                  <a:ext cx="167" cy="857"/>
                  <a:chOff x="2287" y="2135"/>
                  <a:chExt cx="426" cy="2185"/>
                </a:xfrm>
              </p:grpSpPr>
              <p:sp>
                <p:nvSpPr>
                  <p:cNvPr id="20820" name="Freeform 520"/>
                  <p:cNvSpPr>
                    <a:spLocks/>
                  </p:cNvSpPr>
                  <p:nvPr/>
                </p:nvSpPr>
                <p:spPr bwMode="hidden">
                  <a:xfrm rot="5755659">
                    <a:off x="1900" y="2760"/>
                    <a:ext cx="1437" cy="188"/>
                  </a:xfrm>
                  <a:custGeom>
                    <a:avLst/>
                    <a:gdLst>
                      <a:gd name="T0" fmla="*/ 0 w 2736"/>
                      <a:gd name="T1" fmla="*/ 70 h 504"/>
                      <a:gd name="T2" fmla="*/ 238 w 2736"/>
                      <a:gd name="T3" fmla="*/ 24 h 504"/>
                      <a:gd name="T4" fmla="*/ 490 w 2736"/>
                      <a:gd name="T5" fmla="*/ 3 h 504"/>
                      <a:gd name="T6" fmla="*/ 755 w 2736"/>
                      <a:gd name="T7" fmla="*/ 3 h 504"/>
                      <a:gd name="T8" fmla="*/ 751 w 2736"/>
                      <a:gd name="T9" fmla="*/ 14 h 504"/>
                      <a:gd name="T10" fmla="*/ 486 w 2736"/>
                      <a:gd name="T11" fmla="*/ 14 h 504"/>
                      <a:gd name="T12" fmla="*/ 180 w 2736"/>
                      <a:gd name="T13" fmla="*/ 41 h 504"/>
                      <a:gd name="T14" fmla="*/ 0 w 2736"/>
                      <a:gd name="T15" fmla="*/ 7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5400000" scaled="1"/>
                  </a:gradFill>
                  <a:ln w="9525">
                    <a:noFill/>
                    <a:round/>
                    <a:headEnd/>
                    <a:tailEnd/>
                  </a:ln>
                  <a:effectLst/>
                </p:spPr>
                <p:txBody>
                  <a:bodyPr wrap="none" anchor="ctr"/>
                  <a:lstStyle/>
                  <a:p>
                    <a:endParaRPr lang="en-US"/>
                  </a:p>
                </p:txBody>
              </p:sp>
              <p:sp>
                <p:nvSpPr>
                  <p:cNvPr id="20821" name="Freeform 521"/>
                  <p:cNvSpPr>
                    <a:spLocks/>
                  </p:cNvSpPr>
                  <p:nvPr/>
                </p:nvSpPr>
                <p:spPr bwMode="hidden">
                  <a:xfrm rot="5755659">
                    <a:off x="2049" y="3787"/>
                    <a:ext cx="771" cy="295"/>
                  </a:xfrm>
                  <a:custGeom>
                    <a:avLst/>
                    <a:gdLst>
                      <a:gd name="T0" fmla="*/ 1 w 1769"/>
                      <a:gd name="T1" fmla="*/ 1 h 791"/>
                      <a:gd name="T2" fmla="*/ 92 w 1769"/>
                      <a:gd name="T3" fmla="*/ 8 h 791"/>
                      <a:gd name="T4" fmla="*/ 220 w 1769"/>
                      <a:gd name="T5" fmla="*/ 28 h 791"/>
                      <a:gd name="T6" fmla="*/ 306 w 1769"/>
                      <a:gd name="T7" fmla="*/ 60 h 791"/>
                      <a:gd name="T8" fmla="*/ 333 w 1769"/>
                      <a:gd name="T9" fmla="*/ 85 h 791"/>
                      <a:gd name="T10" fmla="*/ 321 w 1769"/>
                      <a:gd name="T11" fmla="*/ 110 h 791"/>
                      <a:gd name="T12" fmla="*/ 302 w 1769"/>
                      <a:gd name="T13" fmla="*/ 88 h 791"/>
                      <a:gd name="T14" fmla="*/ 264 w 1769"/>
                      <a:gd name="T15" fmla="*/ 63 h 791"/>
                      <a:gd name="T16" fmla="*/ 211 w 1769"/>
                      <a:gd name="T17" fmla="*/ 41 h 791"/>
                      <a:gd name="T18" fmla="*/ 110 w 1769"/>
                      <a:gd name="T19" fmla="*/ 21 h 791"/>
                      <a:gd name="T20" fmla="*/ 0 w 1769"/>
                      <a:gd name="T21" fmla="*/ 10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a:effectLst/>
                </p:spPr>
                <p:txBody>
                  <a:bodyPr wrap="none" anchor="ctr"/>
                  <a:lstStyle/>
                  <a:p>
                    <a:endParaRPr lang="en-US"/>
                  </a:p>
                </p:txBody>
              </p:sp>
            </p:grpSp>
          </p:grpSp>
          <p:sp>
            <p:nvSpPr>
              <p:cNvPr id="20764" name="Freeform 522"/>
              <p:cNvSpPr>
                <a:spLocks/>
              </p:cNvSpPr>
              <p:nvPr/>
            </p:nvSpPr>
            <p:spPr bwMode="hidden">
              <a:xfrm flipH="1">
                <a:off x="3873" y="934"/>
                <a:ext cx="191" cy="580"/>
              </a:xfrm>
              <a:custGeom>
                <a:avLst/>
                <a:gdLst>
                  <a:gd name="T0" fmla="*/ 0 w 776"/>
                  <a:gd name="T1" fmla="*/ 4 h 2368"/>
                  <a:gd name="T2" fmla="*/ 15 w 776"/>
                  <a:gd name="T3" fmla="*/ 1 h 2368"/>
                  <a:gd name="T4" fmla="*/ 6 w 776"/>
                  <a:gd name="T5" fmla="*/ 10 h 2368"/>
                  <a:gd name="T6" fmla="*/ 20 w 776"/>
                  <a:gd name="T7" fmla="*/ 10 h 2368"/>
                  <a:gd name="T8" fmla="*/ 12 w 776"/>
                  <a:gd name="T9" fmla="*/ 18 h 2368"/>
                  <a:gd name="T10" fmla="*/ 23 w 776"/>
                  <a:gd name="T11" fmla="*/ 21 h 2368"/>
                  <a:gd name="T12" fmla="*/ 17 w 776"/>
                  <a:gd name="T13" fmla="*/ 27 h 2368"/>
                  <a:gd name="T14" fmla="*/ 29 w 776"/>
                  <a:gd name="T15" fmla="*/ 30 h 2368"/>
                  <a:gd name="T16" fmla="*/ 23 w 776"/>
                  <a:gd name="T17" fmla="*/ 36 h 2368"/>
                  <a:gd name="T18" fmla="*/ 32 w 776"/>
                  <a:gd name="T19" fmla="*/ 38 h 2368"/>
                  <a:gd name="T20" fmla="*/ 29 w 776"/>
                  <a:gd name="T21" fmla="*/ 44 h 2368"/>
                  <a:gd name="T22" fmla="*/ 35 w 776"/>
                  <a:gd name="T23" fmla="*/ 50 h 2368"/>
                  <a:gd name="T24" fmla="*/ 35 w 776"/>
                  <a:gd name="T25" fmla="*/ 56 h 2368"/>
                  <a:gd name="T26" fmla="*/ 41 w 776"/>
                  <a:gd name="T27" fmla="*/ 64 h 2368"/>
                  <a:gd name="T28" fmla="*/ 38 w 776"/>
                  <a:gd name="T29" fmla="*/ 73 h 2368"/>
                  <a:gd name="T30" fmla="*/ 44 w 776"/>
                  <a:gd name="T31" fmla="*/ 79 h 2368"/>
                  <a:gd name="T32" fmla="*/ 41 w 776"/>
                  <a:gd name="T33" fmla="*/ 87 h 2368"/>
                  <a:gd name="T34" fmla="*/ 44 w 776"/>
                  <a:gd name="T35" fmla="*/ 96 h 2368"/>
                  <a:gd name="T36" fmla="*/ 41 w 776"/>
                  <a:gd name="T37" fmla="*/ 102 h 2368"/>
                  <a:gd name="T38" fmla="*/ 47 w 776"/>
                  <a:gd name="T39" fmla="*/ 110 h 2368"/>
                  <a:gd name="T40" fmla="*/ 44 w 776"/>
                  <a:gd name="T41" fmla="*/ 119 h 2368"/>
                  <a:gd name="T42" fmla="*/ 47 w 776"/>
                  <a:gd name="T43" fmla="*/ 131 h 2368"/>
                  <a:gd name="T44" fmla="*/ 44 w 776"/>
                  <a:gd name="T45" fmla="*/ 133 h 2368"/>
                  <a:gd name="T46" fmla="*/ 47 w 776"/>
                  <a:gd name="T47" fmla="*/ 142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ffectLst/>
            </p:spPr>
            <p:txBody>
              <a:bodyPr wrap="none" anchor="ctr"/>
              <a:lstStyle/>
              <a:p>
                <a:endParaRPr lang="en-US"/>
              </a:p>
            </p:txBody>
          </p:sp>
          <p:sp>
            <p:nvSpPr>
              <p:cNvPr id="20765" name="Arc 523"/>
              <p:cNvSpPr>
                <a:spLocks/>
              </p:cNvSpPr>
              <p:nvPr/>
            </p:nvSpPr>
            <p:spPr bwMode="hidden">
              <a:xfrm flipH="1">
                <a:off x="3528" y="726"/>
                <a:ext cx="833" cy="903"/>
              </a:xfrm>
              <a:custGeom>
                <a:avLst/>
                <a:gdLst>
                  <a:gd name="T0" fmla="*/ 8 w 21600"/>
                  <a:gd name="T1" fmla="*/ 0 h 21602"/>
                  <a:gd name="T2" fmla="*/ 32 w 21600"/>
                  <a:gd name="T3" fmla="*/ 38 h 21602"/>
                  <a:gd name="T4" fmla="*/ 0 w 21600"/>
                  <a:gd name="T5" fmla="*/ 37 h 21602"/>
                  <a:gd name="T6" fmla="*/ 0 60000 65536"/>
                  <a:gd name="T7" fmla="*/ 0 60000 65536"/>
                  <a:gd name="T8" fmla="*/ 0 60000 65536"/>
                </a:gdLst>
                <a:ahLst/>
                <a:cxnLst>
                  <a:cxn ang="T6">
                    <a:pos x="T0" y="T1"/>
                  </a:cxn>
                  <a:cxn ang="T7">
                    <a:pos x="T2" y="T3"/>
                  </a:cxn>
                  <a:cxn ang="T8">
                    <a:pos x="T4" y="T5"/>
                  </a:cxn>
                </a:cxnLst>
                <a:rect l="0" t="0" r="r" b="b"/>
                <a:pathLst>
                  <a:path w="21600" h="21602" fill="none" extrusionOk="0">
                    <a:moveTo>
                      <a:pt x="5466" y="0"/>
                    </a:moveTo>
                    <a:cubicBezTo>
                      <a:pt x="14970" y="2486"/>
                      <a:pt x="21600" y="11073"/>
                      <a:pt x="21600" y="20897"/>
                    </a:cubicBezTo>
                    <a:cubicBezTo>
                      <a:pt x="21600" y="21132"/>
                      <a:pt x="21596" y="21367"/>
                      <a:pt x="21588" y="21601"/>
                    </a:cubicBezTo>
                  </a:path>
                  <a:path w="21600" h="21602" stroke="0" extrusionOk="0">
                    <a:moveTo>
                      <a:pt x="5466" y="0"/>
                    </a:moveTo>
                    <a:cubicBezTo>
                      <a:pt x="14970" y="2486"/>
                      <a:pt x="21600" y="11073"/>
                      <a:pt x="21600" y="20897"/>
                    </a:cubicBezTo>
                    <a:cubicBezTo>
                      <a:pt x="21600" y="21132"/>
                      <a:pt x="21596" y="21367"/>
                      <a:pt x="21588" y="21601"/>
                    </a:cubicBezTo>
                    <a:lnTo>
                      <a:pt x="0" y="20897"/>
                    </a:lnTo>
                    <a:lnTo>
                      <a:pt x="5466" y="0"/>
                    </a:lnTo>
                    <a:close/>
                  </a:path>
                </a:pathLst>
              </a:custGeom>
              <a:noFill/>
              <a:ln w="9525">
                <a:solidFill>
                  <a:schemeClr val="folHlink"/>
                </a:solidFill>
                <a:round/>
                <a:headEnd/>
                <a:tailEnd/>
              </a:ln>
              <a:effectLst/>
            </p:spPr>
            <p:txBody>
              <a:bodyPr wrap="none" anchor="ctr"/>
              <a:lstStyle/>
              <a:p>
                <a:endParaRPr lang="en-US"/>
              </a:p>
            </p:txBody>
          </p:sp>
          <p:sp>
            <p:nvSpPr>
              <p:cNvPr id="20766" name="Arc 524"/>
              <p:cNvSpPr>
                <a:spLocks/>
              </p:cNvSpPr>
              <p:nvPr/>
            </p:nvSpPr>
            <p:spPr bwMode="hidden">
              <a:xfrm flipV="1">
                <a:off x="4278" y="179"/>
                <a:ext cx="1007" cy="802"/>
              </a:xfrm>
              <a:custGeom>
                <a:avLst/>
                <a:gdLst>
                  <a:gd name="T0" fmla="*/ 28 w 36729"/>
                  <a:gd name="T1" fmla="*/ 14 h 21600"/>
                  <a:gd name="T2" fmla="*/ 0 w 36729"/>
                  <a:gd name="T3" fmla="*/ 17 h 21600"/>
                  <a:gd name="T4" fmla="*/ 13 w 36729"/>
                  <a:gd name="T5" fmla="*/ 0 h 21600"/>
                  <a:gd name="T6" fmla="*/ 0 60000 65536"/>
                  <a:gd name="T7" fmla="*/ 0 60000 65536"/>
                  <a:gd name="T8" fmla="*/ 0 60000 65536"/>
                </a:gdLst>
                <a:ahLst/>
                <a:cxnLst>
                  <a:cxn ang="T6">
                    <a:pos x="T0" y="T1"/>
                  </a:cxn>
                  <a:cxn ang="T7">
                    <a:pos x="T2" y="T3"/>
                  </a:cxn>
                  <a:cxn ang="T8">
                    <a:pos x="T4" y="T5"/>
                  </a:cxn>
                </a:cxnLst>
                <a:rect l="0" t="0" r="r" b="b"/>
                <a:pathLst>
                  <a:path w="36729" h="21600" fill="none" extrusionOk="0">
                    <a:moveTo>
                      <a:pt x="36729" y="10451"/>
                    </a:moveTo>
                    <a:cubicBezTo>
                      <a:pt x="32926" y="17330"/>
                      <a:pt x="25686" y="21599"/>
                      <a:pt x="17826" y="21599"/>
                    </a:cubicBezTo>
                    <a:cubicBezTo>
                      <a:pt x="10696" y="21599"/>
                      <a:pt x="4025" y="18081"/>
                      <a:pt x="-1" y="12197"/>
                    </a:cubicBezTo>
                  </a:path>
                  <a:path w="36729" h="21600" stroke="0" extrusionOk="0">
                    <a:moveTo>
                      <a:pt x="36729" y="10451"/>
                    </a:moveTo>
                    <a:cubicBezTo>
                      <a:pt x="32926" y="17330"/>
                      <a:pt x="25686" y="21599"/>
                      <a:pt x="17826" y="21599"/>
                    </a:cubicBezTo>
                    <a:cubicBezTo>
                      <a:pt x="10696" y="21599"/>
                      <a:pt x="4025" y="18081"/>
                      <a:pt x="-1" y="12197"/>
                    </a:cubicBezTo>
                    <a:lnTo>
                      <a:pt x="17826" y="0"/>
                    </a:lnTo>
                    <a:lnTo>
                      <a:pt x="36729" y="10451"/>
                    </a:lnTo>
                    <a:close/>
                  </a:path>
                </a:pathLst>
              </a:custGeom>
              <a:noFill/>
              <a:ln w="9525">
                <a:solidFill>
                  <a:schemeClr val="accent1"/>
                </a:solidFill>
                <a:round/>
                <a:headEnd/>
                <a:tailEnd/>
              </a:ln>
              <a:effectLst/>
            </p:spPr>
            <p:txBody>
              <a:bodyPr wrap="none" anchor="ctr"/>
              <a:lstStyle/>
              <a:p>
                <a:endParaRPr lang="en-US"/>
              </a:p>
            </p:txBody>
          </p:sp>
          <p:sp>
            <p:nvSpPr>
              <p:cNvPr id="20767" name="Arc 525"/>
              <p:cNvSpPr>
                <a:spLocks/>
              </p:cNvSpPr>
              <p:nvPr/>
            </p:nvSpPr>
            <p:spPr bwMode="hidden">
              <a:xfrm flipH="1">
                <a:off x="3612" y="580"/>
                <a:ext cx="487" cy="933"/>
              </a:xfrm>
              <a:custGeom>
                <a:avLst/>
                <a:gdLst>
                  <a:gd name="T0" fmla="*/ 0 w 28940"/>
                  <a:gd name="T1" fmla="*/ 2 h 22305"/>
                  <a:gd name="T2" fmla="*/ 8 w 28940"/>
                  <a:gd name="T3" fmla="*/ 39 h 22305"/>
                  <a:gd name="T4" fmla="*/ 2 w 28940"/>
                  <a:gd name="T5" fmla="*/ 38 h 22305"/>
                  <a:gd name="T6" fmla="*/ 0 60000 65536"/>
                  <a:gd name="T7" fmla="*/ 0 60000 65536"/>
                  <a:gd name="T8" fmla="*/ 0 60000 65536"/>
                </a:gdLst>
                <a:ahLst/>
                <a:cxnLst>
                  <a:cxn ang="T6">
                    <a:pos x="T0" y="T1"/>
                  </a:cxn>
                  <a:cxn ang="T7">
                    <a:pos x="T2" y="T3"/>
                  </a:cxn>
                  <a:cxn ang="T8">
                    <a:pos x="T4" y="T5"/>
                  </a:cxn>
                </a:cxnLst>
                <a:rect l="0" t="0" r="r" b="b"/>
                <a:pathLst>
                  <a:path w="28940" h="22305" fill="none" extrusionOk="0">
                    <a:moveTo>
                      <a:pt x="0" y="1285"/>
                    </a:moveTo>
                    <a:cubicBezTo>
                      <a:pt x="2353" y="434"/>
                      <a:pt x="4837" y="0"/>
                      <a:pt x="7340" y="0"/>
                    </a:cubicBezTo>
                    <a:cubicBezTo>
                      <a:pt x="19269" y="0"/>
                      <a:pt x="28940" y="9670"/>
                      <a:pt x="28940" y="21600"/>
                    </a:cubicBezTo>
                    <a:cubicBezTo>
                      <a:pt x="28940" y="21835"/>
                      <a:pt x="28936" y="22070"/>
                      <a:pt x="28928" y="22304"/>
                    </a:cubicBezTo>
                  </a:path>
                  <a:path w="28940" h="22305" stroke="0" extrusionOk="0">
                    <a:moveTo>
                      <a:pt x="0" y="1285"/>
                    </a:moveTo>
                    <a:cubicBezTo>
                      <a:pt x="2353" y="434"/>
                      <a:pt x="4837" y="0"/>
                      <a:pt x="7340" y="0"/>
                    </a:cubicBezTo>
                    <a:cubicBezTo>
                      <a:pt x="19269" y="0"/>
                      <a:pt x="28940" y="9670"/>
                      <a:pt x="28940" y="21600"/>
                    </a:cubicBezTo>
                    <a:cubicBezTo>
                      <a:pt x="28940" y="21835"/>
                      <a:pt x="28936" y="22070"/>
                      <a:pt x="28928" y="22304"/>
                    </a:cubicBezTo>
                    <a:lnTo>
                      <a:pt x="7340" y="21600"/>
                    </a:lnTo>
                    <a:lnTo>
                      <a:pt x="0" y="1285"/>
                    </a:lnTo>
                    <a:close/>
                  </a:path>
                </a:pathLst>
              </a:custGeom>
              <a:noFill/>
              <a:ln w="9525">
                <a:solidFill>
                  <a:schemeClr val="accent1"/>
                </a:solidFill>
                <a:round/>
                <a:headEnd/>
                <a:tailEnd/>
              </a:ln>
              <a:effectLst/>
            </p:spPr>
            <p:txBody>
              <a:bodyPr wrap="none" anchor="ctr"/>
              <a:lstStyle/>
              <a:p>
                <a:endParaRPr lang="en-US"/>
              </a:p>
            </p:txBody>
          </p:sp>
          <p:sp>
            <p:nvSpPr>
              <p:cNvPr id="20768" name="Arc 526"/>
              <p:cNvSpPr>
                <a:spLocks/>
              </p:cNvSpPr>
              <p:nvPr/>
            </p:nvSpPr>
            <p:spPr bwMode="hidden">
              <a:xfrm flipH="1">
                <a:off x="3267" y="628"/>
                <a:ext cx="791" cy="932"/>
              </a:xfrm>
              <a:custGeom>
                <a:avLst/>
                <a:gdLst>
                  <a:gd name="T0" fmla="*/ 0 w 30473"/>
                  <a:gd name="T1" fmla="*/ 3 h 22305"/>
                  <a:gd name="T2" fmla="*/ 21 w 30473"/>
                  <a:gd name="T3" fmla="*/ 39 h 22305"/>
                  <a:gd name="T4" fmla="*/ 6 w 30473"/>
                  <a:gd name="T5" fmla="*/ 38 h 22305"/>
                  <a:gd name="T6" fmla="*/ 0 60000 65536"/>
                  <a:gd name="T7" fmla="*/ 0 60000 65536"/>
                  <a:gd name="T8" fmla="*/ 0 60000 65536"/>
                </a:gdLst>
                <a:ahLst/>
                <a:cxnLst>
                  <a:cxn ang="T6">
                    <a:pos x="T0" y="T1"/>
                  </a:cxn>
                  <a:cxn ang="T7">
                    <a:pos x="T2" y="T3"/>
                  </a:cxn>
                  <a:cxn ang="T8">
                    <a:pos x="T4" y="T5"/>
                  </a:cxn>
                </a:cxnLst>
                <a:rect l="0" t="0" r="r" b="b"/>
                <a:pathLst>
                  <a:path w="30473" h="22305" fill="none" extrusionOk="0">
                    <a:moveTo>
                      <a:pt x="-1" y="1906"/>
                    </a:moveTo>
                    <a:cubicBezTo>
                      <a:pt x="2789" y="649"/>
                      <a:pt x="5813" y="0"/>
                      <a:pt x="8873" y="0"/>
                    </a:cubicBezTo>
                    <a:cubicBezTo>
                      <a:pt x="20802" y="0"/>
                      <a:pt x="30473" y="9670"/>
                      <a:pt x="30473" y="21600"/>
                    </a:cubicBezTo>
                    <a:cubicBezTo>
                      <a:pt x="30473" y="21835"/>
                      <a:pt x="30469" y="22070"/>
                      <a:pt x="30461" y="22304"/>
                    </a:cubicBezTo>
                  </a:path>
                  <a:path w="30473" h="22305" stroke="0" extrusionOk="0">
                    <a:moveTo>
                      <a:pt x="-1" y="1906"/>
                    </a:moveTo>
                    <a:cubicBezTo>
                      <a:pt x="2789" y="649"/>
                      <a:pt x="5813" y="0"/>
                      <a:pt x="8873" y="0"/>
                    </a:cubicBezTo>
                    <a:cubicBezTo>
                      <a:pt x="20802" y="0"/>
                      <a:pt x="30473" y="9670"/>
                      <a:pt x="30473" y="21600"/>
                    </a:cubicBezTo>
                    <a:cubicBezTo>
                      <a:pt x="30473" y="21835"/>
                      <a:pt x="30469" y="22070"/>
                      <a:pt x="30461" y="22304"/>
                    </a:cubicBezTo>
                    <a:lnTo>
                      <a:pt x="8873" y="21600"/>
                    </a:lnTo>
                    <a:lnTo>
                      <a:pt x="-1" y="1906"/>
                    </a:lnTo>
                    <a:close/>
                  </a:path>
                </a:pathLst>
              </a:custGeom>
              <a:noFill/>
              <a:ln w="9525">
                <a:solidFill>
                  <a:schemeClr val="folHlink"/>
                </a:solidFill>
                <a:round/>
                <a:headEnd/>
                <a:tailEnd/>
              </a:ln>
              <a:effectLst/>
            </p:spPr>
            <p:txBody>
              <a:bodyPr wrap="none" anchor="ctr"/>
              <a:lstStyle/>
              <a:p>
                <a:endParaRPr lang="en-US"/>
              </a:p>
            </p:txBody>
          </p:sp>
          <p:sp>
            <p:nvSpPr>
              <p:cNvPr id="20769" name="Arc 527"/>
              <p:cNvSpPr>
                <a:spLocks/>
              </p:cNvSpPr>
              <p:nvPr/>
            </p:nvSpPr>
            <p:spPr bwMode="hidden">
              <a:xfrm flipH="1">
                <a:off x="3197" y="458"/>
                <a:ext cx="932" cy="933"/>
              </a:xfrm>
              <a:custGeom>
                <a:avLst/>
                <a:gdLst>
                  <a:gd name="T0" fmla="*/ 0 w 34455"/>
                  <a:gd name="T1" fmla="*/ 7 h 22305"/>
                  <a:gd name="T2" fmla="*/ 25 w 34455"/>
                  <a:gd name="T3" fmla="*/ 39 h 22305"/>
                  <a:gd name="T4" fmla="*/ 9 w 34455"/>
                  <a:gd name="T5" fmla="*/ 38 h 22305"/>
                  <a:gd name="T6" fmla="*/ 0 60000 65536"/>
                  <a:gd name="T7" fmla="*/ 0 60000 65536"/>
                  <a:gd name="T8" fmla="*/ 0 60000 65536"/>
                </a:gdLst>
                <a:ahLst/>
                <a:cxnLst>
                  <a:cxn ang="T6">
                    <a:pos x="T0" y="T1"/>
                  </a:cxn>
                  <a:cxn ang="T7">
                    <a:pos x="T2" y="T3"/>
                  </a:cxn>
                  <a:cxn ang="T8">
                    <a:pos x="T4" y="T5"/>
                  </a:cxn>
                </a:cxnLst>
                <a:rect l="0" t="0" r="r" b="b"/>
                <a:pathLst>
                  <a:path w="34455" h="22305" fill="none" extrusionOk="0">
                    <a:moveTo>
                      <a:pt x="0" y="4241"/>
                    </a:moveTo>
                    <a:cubicBezTo>
                      <a:pt x="3720" y="1486"/>
                      <a:pt x="8226" y="0"/>
                      <a:pt x="12855" y="0"/>
                    </a:cubicBezTo>
                    <a:cubicBezTo>
                      <a:pt x="24784" y="0"/>
                      <a:pt x="34455" y="9670"/>
                      <a:pt x="34455" y="21600"/>
                    </a:cubicBezTo>
                    <a:cubicBezTo>
                      <a:pt x="34455" y="21835"/>
                      <a:pt x="34451" y="22070"/>
                      <a:pt x="34443" y="22304"/>
                    </a:cubicBezTo>
                  </a:path>
                  <a:path w="34455" h="22305" stroke="0" extrusionOk="0">
                    <a:moveTo>
                      <a:pt x="0" y="4241"/>
                    </a:moveTo>
                    <a:cubicBezTo>
                      <a:pt x="3720" y="1486"/>
                      <a:pt x="8226" y="0"/>
                      <a:pt x="12855" y="0"/>
                    </a:cubicBezTo>
                    <a:cubicBezTo>
                      <a:pt x="24784" y="0"/>
                      <a:pt x="34455" y="9670"/>
                      <a:pt x="34455" y="21600"/>
                    </a:cubicBezTo>
                    <a:cubicBezTo>
                      <a:pt x="34455" y="21835"/>
                      <a:pt x="34451" y="22070"/>
                      <a:pt x="34443" y="22304"/>
                    </a:cubicBezTo>
                    <a:lnTo>
                      <a:pt x="12855" y="21600"/>
                    </a:lnTo>
                    <a:lnTo>
                      <a:pt x="0" y="4241"/>
                    </a:lnTo>
                    <a:close/>
                  </a:path>
                </a:pathLst>
              </a:custGeom>
              <a:noFill/>
              <a:ln w="9525">
                <a:solidFill>
                  <a:schemeClr val="folHlink"/>
                </a:solidFill>
                <a:round/>
                <a:headEnd/>
                <a:tailEnd/>
              </a:ln>
              <a:effectLst/>
            </p:spPr>
            <p:txBody>
              <a:bodyPr wrap="none" anchor="ctr"/>
              <a:lstStyle/>
              <a:p>
                <a:endParaRPr lang="en-US"/>
              </a:p>
            </p:txBody>
          </p:sp>
          <p:sp>
            <p:nvSpPr>
              <p:cNvPr id="20770" name="Arc 528"/>
              <p:cNvSpPr>
                <a:spLocks/>
              </p:cNvSpPr>
              <p:nvPr/>
            </p:nvSpPr>
            <p:spPr bwMode="hidden">
              <a:xfrm>
                <a:off x="4229" y="589"/>
                <a:ext cx="149" cy="933"/>
              </a:xfrm>
              <a:custGeom>
                <a:avLst/>
                <a:gdLst>
                  <a:gd name="T0" fmla="*/ 0 w 34812"/>
                  <a:gd name="T1" fmla="*/ 8 h 22305"/>
                  <a:gd name="T2" fmla="*/ 1 w 34812"/>
                  <a:gd name="T3" fmla="*/ 39 h 22305"/>
                  <a:gd name="T4" fmla="*/ 0 w 34812"/>
                  <a:gd name="T5" fmla="*/ 38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0"/>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0"/>
                      <a:pt x="13212" y="0"/>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accent1"/>
                </a:solidFill>
                <a:round/>
                <a:headEnd/>
                <a:tailEnd/>
              </a:ln>
              <a:effectLst/>
            </p:spPr>
            <p:txBody>
              <a:bodyPr wrap="none" anchor="ctr"/>
              <a:lstStyle/>
              <a:p>
                <a:endParaRPr lang="en-US"/>
              </a:p>
            </p:txBody>
          </p:sp>
          <p:sp>
            <p:nvSpPr>
              <p:cNvPr id="20771" name="Arc 529"/>
              <p:cNvSpPr>
                <a:spLocks/>
              </p:cNvSpPr>
              <p:nvPr/>
            </p:nvSpPr>
            <p:spPr bwMode="hidden">
              <a:xfrm>
                <a:off x="4268" y="585"/>
                <a:ext cx="394" cy="933"/>
              </a:xfrm>
              <a:custGeom>
                <a:avLst/>
                <a:gdLst>
                  <a:gd name="T0" fmla="*/ 0 w 34812"/>
                  <a:gd name="T1" fmla="*/ 8 h 22305"/>
                  <a:gd name="T2" fmla="*/ 4 w 34812"/>
                  <a:gd name="T3" fmla="*/ 39 h 22305"/>
                  <a:gd name="T4" fmla="*/ 2 w 34812"/>
                  <a:gd name="T5" fmla="*/ 38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0"/>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0"/>
                      <a:pt x="13212" y="0"/>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folHlink"/>
                </a:solidFill>
                <a:round/>
                <a:headEnd/>
                <a:tailEnd/>
              </a:ln>
              <a:effectLst/>
            </p:spPr>
            <p:txBody>
              <a:bodyPr wrap="none" anchor="ctr"/>
              <a:lstStyle/>
              <a:p>
                <a:endParaRPr lang="en-US"/>
              </a:p>
            </p:txBody>
          </p:sp>
          <p:sp>
            <p:nvSpPr>
              <p:cNvPr id="20772" name="Arc 530"/>
              <p:cNvSpPr>
                <a:spLocks/>
              </p:cNvSpPr>
              <p:nvPr/>
            </p:nvSpPr>
            <p:spPr bwMode="hidden">
              <a:xfrm>
                <a:off x="4303" y="463"/>
                <a:ext cx="559" cy="933"/>
              </a:xfrm>
              <a:custGeom>
                <a:avLst/>
                <a:gdLst>
                  <a:gd name="T0" fmla="*/ 0 w 34812"/>
                  <a:gd name="T1" fmla="*/ 8 h 22305"/>
                  <a:gd name="T2" fmla="*/ 9 w 34812"/>
                  <a:gd name="T3" fmla="*/ 39 h 22305"/>
                  <a:gd name="T4" fmla="*/ 3 w 34812"/>
                  <a:gd name="T5" fmla="*/ 38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0"/>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0"/>
                      <a:pt x="13212" y="0"/>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accent1"/>
                </a:solidFill>
                <a:round/>
                <a:headEnd/>
                <a:tailEnd/>
              </a:ln>
              <a:effectLst/>
            </p:spPr>
            <p:txBody>
              <a:bodyPr wrap="none" anchor="ctr"/>
              <a:lstStyle/>
              <a:p>
                <a:endParaRPr lang="en-US"/>
              </a:p>
            </p:txBody>
          </p:sp>
          <p:sp>
            <p:nvSpPr>
              <p:cNvPr id="20773" name="Freeform 531"/>
              <p:cNvSpPr>
                <a:spLocks/>
              </p:cNvSpPr>
              <p:nvPr/>
            </p:nvSpPr>
            <p:spPr bwMode="hidden">
              <a:xfrm>
                <a:off x="4410" y="1033"/>
                <a:ext cx="190" cy="580"/>
              </a:xfrm>
              <a:custGeom>
                <a:avLst/>
                <a:gdLst>
                  <a:gd name="T0" fmla="*/ 0 w 776"/>
                  <a:gd name="T1" fmla="*/ 4 h 2368"/>
                  <a:gd name="T2" fmla="*/ 14 w 776"/>
                  <a:gd name="T3" fmla="*/ 1 h 2368"/>
                  <a:gd name="T4" fmla="*/ 6 w 776"/>
                  <a:gd name="T5" fmla="*/ 10 h 2368"/>
                  <a:gd name="T6" fmla="*/ 20 w 776"/>
                  <a:gd name="T7" fmla="*/ 10 h 2368"/>
                  <a:gd name="T8" fmla="*/ 12 w 776"/>
                  <a:gd name="T9" fmla="*/ 18 h 2368"/>
                  <a:gd name="T10" fmla="*/ 23 w 776"/>
                  <a:gd name="T11" fmla="*/ 21 h 2368"/>
                  <a:gd name="T12" fmla="*/ 17 w 776"/>
                  <a:gd name="T13" fmla="*/ 27 h 2368"/>
                  <a:gd name="T14" fmla="*/ 29 w 776"/>
                  <a:gd name="T15" fmla="*/ 30 h 2368"/>
                  <a:gd name="T16" fmla="*/ 23 w 776"/>
                  <a:gd name="T17" fmla="*/ 36 h 2368"/>
                  <a:gd name="T18" fmla="*/ 32 w 776"/>
                  <a:gd name="T19" fmla="*/ 38 h 2368"/>
                  <a:gd name="T20" fmla="*/ 29 w 776"/>
                  <a:gd name="T21" fmla="*/ 44 h 2368"/>
                  <a:gd name="T22" fmla="*/ 35 w 776"/>
                  <a:gd name="T23" fmla="*/ 50 h 2368"/>
                  <a:gd name="T24" fmla="*/ 35 w 776"/>
                  <a:gd name="T25" fmla="*/ 56 h 2368"/>
                  <a:gd name="T26" fmla="*/ 40 w 776"/>
                  <a:gd name="T27" fmla="*/ 64 h 2368"/>
                  <a:gd name="T28" fmla="*/ 37 w 776"/>
                  <a:gd name="T29" fmla="*/ 73 h 2368"/>
                  <a:gd name="T30" fmla="*/ 43 w 776"/>
                  <a:gd name="T31" fmla="*/ 79 h 2368"/>
                  <a:gd name="T32" fmla="*/ 40 w 776"/>
                  <a:gd name="T33" fmla="*/ 87 h 2368"/>
                  <a:gd name="T34" fmla="*/ 43 w 776"/>
                  <a:gd name="T35" fmla="*/ 96 h 2368"/>
                  <a:gd name="T36" fmla="*/ 40 w 776"/>
                  <a:gd name="T37" fmla="*/ 102 h 2368"/>
                  <a:gd name="T38" fmla="*/ 46 w 776"/>
                  <a:gd name="T39" fmla="*/ 110 h 2368"/>
                  <a:gd name="T40" fmla="*/ 43 w 776"/>
                  <a:gd name="T41" fmla="*/ 119 h 2368"/>
                  <a:gd name="T42" fmla="*/ 46 w 776"/>
                  <a:gd name="T43" fmla="*/ 131 h 2368"/>
                  <a:gd name="T44" fmla="*/ 43 w 776"/>
                  <a:gd name="T45" fmla="*/ 133 h 2368"/>
                  <a:gd name="T46" fmla="*/ 46 w 776"/>
                  <a:gd name="T47" fmla="*/ 142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ffectLst/>
            </p:spPr>
            <p:txBody>
              <a:bodyPr wrap="none" anchor="ctr"/>
              <a:lstStyle/>
              <a:p>
                <a:endParaRPr lang="en-US"/>
              </a:p>
            </p:txBody>
          </p:sp>
          <p:sp>
            <p:nvSpPr>
              <p:cNvPr id="20774" name="Freeform 532"/>
              <p:cNvSpPr>
                <a:spLocks/>
              </p:cNvSpPr>
              <p:nvPr/>
            </p:nvSpPr>
            <p:spPr bwMode="hidden">
              <a:xfrm rot="19660755" flipV="1">
                <a:off x="4114" y="843"/>
                <a:ext cx="173" cy="328"/>
              </a:xfrm>
              <a:custGeom>
                <a:avLst/>
                <a:gdLst>
                  <a:gd name="T0" fmla="*/ 0 w 776"/>
                  <a:gd name="T1" fmla="*/ 1 h 2368"/>
                  <a:gd name="T2" fmla="*/ 12 w 776"/>
                  <a:gd name="T3" fmla="*/ 0 h 2368"/>
                  <a:gd name="T4" fmla="*/ 5 w 776"/>
                  <a:gd name="T5" fmla="*/ 3 h 2368"/>
                  <a:gd name="T6" fmla="*/ 17 w 776"/>
                  <a:gd name="T7" fmla="*/ 3 h 2368"/>
                  <a:gd name="T8" fmla="*/ 10 w 776"/>
                  <a:gd name="T9" fmla="*/ 6 h 2368"/>
                  <a:gd name="T10" fmla="*/ 19 w 776"/>
                  <a:gd name="T11" fmla="*/ 7 h 2368"/>
                  <a:gd name="T12" fmla="*/ 14 w 776"/>
                  <a:gd name="T13" fmla="*/ 9 h 2368"/>
                  <a:gd name="T14" fmla="*/ 24 w 776"/>
                  <a:gd name="T15" fmla="*/ 10 h 2368"/>
                  <a:gd name="T16" fmla="*/ 19 w 776"/>
                  <a:gd name="T17" fmla="*/ 11 h 2368"/>
                  <a:gd name="T18" fmla="*/ 26 w 776"/>
                  <a:gd name="T19" fmla="*/ 12 h 2368"/>
                  <a:gd name="T20" fmla="*/ 24 w 776"/>
                  <a:gd name="T21" fmla="*/ 14 h 2368"/>
                  <a:gd name="T22" fmla="*/ 29 w 776"/>
                  <a:gd name="T23" fmla="*/ 16 h 2368"/>
                  <a:gd name="T24" fmla="*/ 29 w 776"/>
                  <a:gd name="T25" fmla="*/ 18 h 2368"/>
                  <a:gd name="T26" fmla="*/ 33 w 776"/>
                  <a:gd name="T27" fmla="*/ 21 h 2368"/>
                  <a:gd name="T28" fmla="*/ 31 w 776"/>
                  <a:gd name="T29" fmla="*/ 23 h 2368"/>
                  <a:gd name="T30" fmla="*/ 36 w 776"/>
                  <a:gd name="T31" fmla="*/ 25 h 2368"/>
                  <a:gd name="T32" fmla="*/ 33 w 776"/>
                  <a:gd name="T33" fmla="*/ 28 h 2368"/>
                  <a:gd name="T34" fmla="*/ 36 w 776"/>
                  <a:gd name="T35" fmla="*/ 31 h 2368"/>
                  <a:gd name="T36" fmla="*/ 33 w 776"/>
                  <a:gd name="T37" fmla="*/ 33 h 2368"/>
                  <a:gd name="T38" fmla="*/ 38 w 776"/>
                  <a:gd name="T39" fmla="*/ 35 h 2368"/>
                  <a:gd name="T40" fmla="*/ 36 w 776"/>
                  <a:gd name="T41" fmla="*/ 38 h 2368"/>
                  <a:gd name="T42" fmla="*/ 38 w 776"/>
                  <a:gd name="T43" fmla="*/ 42 h 2368"/>
                  <a:gd name="T44" fmla="*/ 36 w 776"/>
                  <a:gd name="T45" fmla="*/ 43 h 2368"/>
                  <a:gd name="T46" fmla="*/ 38 w 776"/>
                  <a:gd name="T47" fmla="*/ 45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ffectLst/>
            </p:spPr>
            <p:txBody>
              <a:bodyPr wrap="none" anchor="ctr"/>
              <a:lstStyle/>
              <a:p>
                <a:endParaRPr lang="en-US"/>
              </a:p>
            </p:txBody>
          </p:sp>
          <p:sp>
            <p:nvSpPr>
              <p:cNvPr id="20775" name="Arc 533"/>
              <p:cNvSpPr>
                <a:spLocks/>
              </p:cNvSpPr>
              <p:nvPr/>
            </p:nvSpPr>
            <p:spPr bwMode="hidden">
              <a:xfrm flipH="1">
                <a:off x="3144" y="319"/>
                <a:ext cx="996" cy="933"/>
              </a:xfrm>
              <a:custGeom>
                <a:avLst/>
                <a:gdLst>
                  <a:gd name="T0" fmla="*/ 0 w 36830"/>
                  <a:gd name="T1" fmla="*/ 11 h 22305"/>
                  <a:gd name="T2" fmla="*/ 27 w 36830"/>
                  <a:gd name="T3" fmla="*/ 39 h 22305"/>
                  <a:gd name="T4" fmla="*/ 11 w 36830"/>
                  <a:gd name="T5" fmla="*/ 38 h 22305"/>
                  <a:gd name="T6" fmla="*/ 0 60000 65536"/>
                  <a:gd name="T7" fmla="*/ 0 60000 65536"/>
                  <a:gd name="T8" fmla="*/ 0 60000 65536"/>
                </a:gdLst>
                <a:ahLst/>
                <a:cxnLst>
                  <a:cxn ang="T6">
                    <a:pos x="T0" y="T1"/>
                  </a:cxn>
                  <a:cxn ang="T7">
                    <a:pos x="T2" y="T3"/>
                  </a:cxn>
                  <a:cxn ang="T8">
                    <a:pos x="T4" y="T5"/>
                  </a:cxn>
                </a:cxnLst>
                <a:rect l="0" t="0" r="r" b="b"/>
                <a:pathLst>
                  <a:path w="36830" h="22305" fill="none" extrusionOk="0">
                    <a:moveTo>
                      <a:pt x="0" y="6283"/>
                    </a:moveTo>
                    <a:cubicBezTo>
                      <a:pt x="4047" y="2258"/>
                      <a:pt x="9522" y="0"/>
                      <a:pt x="15230" y="0"/>
                    </a:cubicBezTo>
                    <a:cubicBezTo>
                      <a:pt x="27159" y="0"/>
                      <a:pt x="36830" y="9670"/>
                      <a:pt x="36830" y="21600"/>
                    </a:cubicBezTo>
                    <a:cubicBezTo>
                      <a:pt x="36830" y="21835"/>
                      <a:pt x="36826" y="22070"/>
                      <a:pt x="36818" y="22304"/>
                    </a:cubicBezTo>
                  </a:path>
                  <a:path w="36830" h="22305" stroke="0" extrusionOk="0">
                    <a:moveTo>
                      <a:pt x="0" y="6283"/>
                    </a:moveTo>
                    <a:cubicBezTo>
                      <a:pt x="4047" y="2258"/>
                      <a:pt x="9522" y="0"/>
                      <a:pt x="15230" y="0"/>
                    </a:cubicBezTo>
                    <a:cubicBezTo>
                      <a:pt x="27159" y="0"/>
                      <a:pt x="36830" y="9670"/>
                      <a:pt x="36830" y="21600"/>
                    </a:cubicBezTo>
                    <a:cubicBezTo>
                      <a:pt x="36830" y="21835"/>
                      <a:pt x="36826" y="22070"/>
                      <a:pt x="36818" y="22304"/>
                    </a:cubicBezTo>
                    <a:lnTo>
                      <a:pt x="15230" y="21600"/>
                    </a:lnTo>
                    <a:lnTo>
                      <a:pt x="0" y="6283"/>
                    </a:lnTo>
                    <a:close/>
                  </a:path>
                </a:pathLst>
              </a:custGeom>
              <a:noFill/>
              <a:ln w="9525">
                <a:solidFill>
                  <a:schemeClr val="folHlink"/>
                </a:solidFill>
                <a:round/>
                <a:headEnd/>
                <a:tailEnd/>
              </a:ln>
              <a:effectLst/>
            </p:spPr>
            <p:txBody>
              <a:bodyPr wrap="none" anchor="ctr"/>
              <a:lstStyle/>
              <a:p>
                <a:endParaRPr lang="en-US"/>
              </a:p>
            </p:txBody>
          </p:sp>
          <p:sp>
            <p:nvSpPr>
              <p:cNvPr id="20776" name="Arc 534"/>
              <p:cNvSpPr>
                <a:spLocks/>
              </p:cNvSpPr>
              <p:nvPr/>
            </p:nvSpPr>
            <p:spPr bwMode="hidden">
              <a:xfrm flipH="1">
                <a:off x="3425" y="123"/>
                <a:ext cx="725" cy="903"/>
              </a:xfrm>
              <a:custGeom>
                <a:avLst/>
                <a:gdLst>
                  <a:gd name="T0" fmla="*/ 0 w 31881"/>
                  <a:gd name="T1" fmla="*/ 18 h 21600"/>
                  <a:gd name="T2" fmla="*/ 16 w 31881"/>
                  <a:gd name="T3" fmla="*/ 8 h 21600"/>
                  <a:gd name="T4" fmla="*/ 9 w 31881"/>
                  <a:gd name="T5" fmla="*/ 38 h 21600"/>
                  <a:gd name="T6" fmla="*/ 0 60000 65536"/>
                  <a:gd name="T7" fmla="*/ 0 60000 65536"/>
                  <a:gd name="T8" fmla="*/ 0 60000 65536"/>
                </a:gdLst>
                <a:ahLst/>
                <a:cxnLst>
                  <a:cxn ang="T6">
                    <a:pos x="T0" y="T1"/>
                  </a:cxn>
                  <a:cxn ang="T7">
                    <a:pos x="T2" y="T3"/>
                  </a:cxn>
                  <a:cxn ang="T8">
                    <a:pos x="T4" y="T5"/>
                  </a:cxn>
                </a:cxnLst>
                <a:rect l="0" t="0" r="r" b="b"/>
                <a:pathLst>
                  <a:path w="31881" h="21600" fill="none" extrusionOk="0">
                    <a:moveTo>
                      <a:pt x="-1" y="10015"/>
                    </a:moveTo>
                    <a:cubicBezTo>
                      <a:pt x="3963" y="3778"/>
                      <a:pt x="10840" y="0"/>
                      <a:pt x="18231" y="0"/>
                    </a:cubicBezTo>
                    <a:cubicBezTo>
                      <a:pt x="23204" y="0"/>
                      <a:pt x="28026" y="1716"/>
                      <a:pt x="31881" y="4859"/>
                    </a:cubicBezTo>
                  </a:path>
                  <a:path w="31881" h="21600" stroke="0" extrusionOk="0">
                    <a:moveTo>
                      <a:pt x="-1" y="10015"/>
                    </a:moveTo>
                    <a:cubicBezTo>
                      <a:pt x="3963" y="3778"/>
                      <a:pt x="10840" y="0"/>
                      <a:pt x="18231" y="0"/>
                    </a:cubicBezTo>
                    <a:cubicBezTo>
                      <a:pt x="23204" y="0"/>
                      <a:pt x="28026" y="1716"/>
                      <a:pt x="31881" y="4859"/>
                    </a:cubicBezTo>
                    <a:lnTo>
                      <a:pt x="18231" y="21600"/>
                    </a:lnTo>
                    <a:lnTo>
                      <a:pt x="-1" y="10015"/>
                    </a:lnTo>
                    <a:close/>
                  </a:path>
                </a:pathLst>
              </a:custGeom>
              <a:noFill/>
              <a:ln w="9525">
                <a:solidFill>
                  <a:schemeClr val="accent1"/>
                </a:solidFill>
                <a:round/>
                <a:headEnd/>
                <a:tailEnd/>
              </a:ln>
              <a:effectLst/>
            </p:spPr>
            <p:txBody>
              <a:bodyPr wrap="none" anchor="ctr"/>
              <a:lstStyle/>
              <a:p>
                <a:endParaRPr lang="en-US"/>
              </a:p>
            </p:txBody>
          </p:sp>
          <p:sp>
            <p:nvSpPr>
              <p:cNvPr id="20777" name="Arc 535"/>
              <p:cNvSpPr>
                <a:spLocks/>
              </p:cNvSpPr>
              <p:nvPr/>
            </p:nvSpPr>
            <p:spPr bwMode="hidden">
              <a:xfrm>
                <a:off x="4199" y="502"/>
                <a:ext cx="299" cy="904"/>
              </a:xfrm>
              <a:custGeom>
                <a:avLst/>
                <a:gdLst>
                  <a:gd name="T0" fmla="*/ 0 w 31146"/>
                  <a:gd name="T1" fmla="*/ 8 h 21600"/>
                  <a:gd name="T2" fmla="*/ 3 w 31146"/>
                  <a:gd name="T3" fmla="*/ 17 h 21600"/>
                  <a:gd name="T4" fmla="*/ 1 w 31146"/>
                  <a:gd name="T5" fmla="*/ 38 h 21600"/>
                  <a:gd name="T6" fmla="*/ 0 60000 65536"/>
                  <a:gd name="T7" fmla="*/ 0 60000 65536"/>
                  <a:gd name="T8" fmla="*/ 0 60000 65536"/>
                </a:gdLst>
                <a:ahLst/>
                <a:cxnLst>
                  <a:cxn ang="T6">
                    <a:pos x="T0" y="T1"/>
                  </a:cxn>
                  <a:cxn ang="T7">
                    <a:pos x="T2" y="T3"/>
                  </a:cxn>
                  <a:cxn ang="T8">
                    <a:pos x="T4" y="T5"/>
                  </a:cxn>
                </a:cxnLst>
                <a:rect l="0" t="0" r="r" b="b"/>
                <a:pathLst>
                  <a:path w="31146" h="21600" fill="none" extrusionOk="0">
                    <a:moveTo>
                      <a:pt x="-1" y="4511"/>
                    </a:moveTo>
                    <a:cubicBezTo>
                      <a:pt x="3783" y="1586"/>
                      <a:pt x="8429" y="0"/>
                      <a:pt x="13212" y="0"/>
                    </a:cubicBezTo>
                    <a:cubicBezTo>
                      <a:pt x="20409" y="0"/>
                      <a:pt x="27134" y="3585"/>
                      <a:pt x="31145" y="9561"/>
                    </a:cubicBezTo>
                  </a:path>
                  <a:path w="31146" h="21600" stroke="0" extrusionOk="0">
                    <a:moveTo>
                      <a:pt x="-1" y="4511"/>
                    </a:moveTo>
                    <a:cubicBezTo>
                      <a:pt x="3783" y="1586"/>
                      <a:pt x="8429" y="0"/>
                      <a:pt x="13212" y="0"/>
                    </a:cubicBezTo>
                    <a:cubicBezTo>
                      <a:pt x="20409" y="0"/>
                      <a:pt x="27134" y="3585"/>
                      <a:pt x="31145" y="9561"/>
                    </a:cubicBezTo>
                    <a:lnTo>
                      <a:pt x="13212" y="21600"/>
                    </a:lnTo>
                    <a:lnTo>
                      <a:pt x="-1" y="4511"/>
                    </a:lnTo>
                    <a:close/>
                  </a:path>
                </a:pathLst>
              </a:custGeom>
              <a:noFill/>
              <a:ln w="9525">
                <a:solidFill>
                  <a:schemeClr val="accent2"/>
                </a:solidFill>
                <a:round/>
                <a:headEnd/>
                <a:tailEnd/>
              </a:ln>
              <a:effectLst/>
            </p:spPr>
            <p:txBody>
              <a:bodyPr wrap="none" anchor="ctr"/>
              <a:lstStyle/>
              <a:p>
                <a:endParaRPr lang="en-US"/>
              </a:p>
            </p:txBody>
          </p:sp>
          <p:sp>
            <p:nvSpPr>
              <p:cNvPr id="20778" name="Freeform 536"/>
              <p:cNvSpPr>
                <a:spLocks/>
              </p:cNvSpPr>
              <p:nvPr/>
            </p:nvSpPr>
            <p:spPr bwMode="hidden">
              <a:xfrm flipH="1">
                <a:off x="3307" y="982"/>
                <a:ext cx="425" cy="597"/>
              </a:xfrm>
              <a:custGeom>
                <a:avLst/>
                <a:gdLst>
                  <a:gd name="T0" fmla="*/ 0 w 776"/>
                  <a:gd name="T1" fmla="*/ 4 h 2368"/>
                  <a:gd name="T2" fmla="*/ 72 w 776"/>
                  <a:gd name="T3" fmla="*/ 1 h 2368"/>
                  <a:gd name="T4" fmla="*/ 29 w 776"/>
                  <a:gd name="T5" fmla="*/ 10 h 2368"/>
                  <a:gd name="T6" fmla="*/ 101 w 776"/>
                  <a:gd name="T7" fmla="*/ 10 h 2368"/>
                  <a:gd name="T8" fmla="*/ 58 w 776"/>
                  <a:gd name="T9" fmla="*/ 19 h 2368"/>
                  <a:gd name="T10" fmla="*/ 115 w 776"/>
                  <a:gd name="T11" fmla="*/ 22 h 2368"/>
                  <a:gd name="T12" fmla="*/ 87 w 776"/>
                  <a:gd name="T13" fmla="*/ 28 h 2368"/>
                  <a:gd name="T14" fmla="*/ 144 w 776"/>
                  <a:gd name="T15" fmla="*/ 32 h 2368"/>
                  <a:gd name="T16" fmla="*/ 115 w 776"/>
                  <a:gd name="T17" fmla="*/ 38 h 2368"/>
                  <a:gd name="T18" fmla="*/ 158 w 776"/>
                  <a:gd name="T19" fmla="*/ 41 h 2368"/>
                  <a:gd name="T20" fmla="*/ 144 w 776"/>
                  <a:gd name="T21" fmla="*/ 47 h 2368"/>
                  <a:gd name="T22" fmla="*/ 173 w 776"/>
                  <a:gd name="T23" fmla="*/ 53 h 2368"/>
                  <a:gd name="T24" fmla="*/ 173 w 776"/>
                  <a:gd name="T25" fmla="*/ 59 h 2368"/>
                  <a:gd name="T26" fmla="*/ 202 w 776"/>
                  <a:gd name="T27" fmla="*/ 68 h 2368"/>
                  <a:gd name="T28" fmla="*/ 187 w 776"/>
                  <a:gd name="T29" fmla="*/ 77 h 2368"/>
                  <a:gd name="T30" fmla="*/ 216 w 776"/>
                  <a:gd name="T31" fmla="*/ 83 h 2368"/>
                  <a:gd name="T32" fmla="*/ 202 w 776"/>
                  <a:gd name="T33" fmla="*/ 93 h 2368"/>
                  <a:gd name="T34" fmla="*/ 216 w 776"/>
                  <a:gd name="T35" fmla="*/ 102 h 2368"/>
                  <a:gd name="T36" fmla="*/ 202 w 776"/>
                  <a:gd name="T37" fmla="*/ 108 h 2368"/>
                  <a:gd name="T38" fmla="*/ 231 w 776"/>
                  <a:gd name="T39" fmla="*/ 117 h 2368"/>
                  <a:gd name="T40" fmla="*/ 216 w 776"/>
                  <a:gd name="T41" fmla="*/ 126 h 2368"/>
                  <a:gd name="T42" fmla="*/ 231 w 776"/>
                  <a:gd name="T43" fmla="*/ 138 h 2368"/>
                  <a:gd name="T44" fmla="*/ 216 w 776"/>
                  <a:gd name="T45" fmla="*/ 141 h 2368"/>
                  <a:gd name="T46" fmla="*/ 231 w 776"/>
                  <a:gd name="T47" fmla="*/ 151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p>
                <a:endParaRPr lang="en-US"/>
              </a:p>
            </p:txBody>
          </p:sp>
          <p:sp>
            <p:nvSpPr>
              <p:cNvPr id="20779" name="Freeform 537"/>
              <p:cNvSpPr>
                <a:spLocks/>
              </p:cNvSpPr>
              <p:nvPr/>
            </p:nvSpPr>
            <p:spPr bwMode="hidden">
              <a:xfrm flipH="1">
                <a:off x="3507" y="350"/>
                <a:ext cx="273" cy="598"/>
              </a:xfrm>
              <a:custGeom>
                <a:avLst/>
                <a:gdLst>
                  <a:gd name="T0" fmla="*/ 0 w 776"/>
                  <a:gd name="T1" fmla="*/ 4 h 2368"/>
                  <a:gd name="T2" fmla="*/ 30 w 776"/>
                  <a:gd name="T3" fmla="*/ 1 h 2368"/>
                  <a:gd name="T4" fmla="*/ 12 w 776"/>
                  <a:gd name="T5" fmla="*/ 10 h 2368"/>
                  <a:gd name="T6" fmla="*/ 42 w 776"/>
                  <a:gd name="T7" fmla="*/ 10 h 2368"/>
                  <a:gd name="T8" fmla="*/ 24 w 776"/>
                  <a:gd name="T9" fmla="*/ 19 h 2368"/>
                  <a:gd name="T10" fmla="*/ 47 w 776"/>
                  <a:gd name="T11" fmla="*/ 22 h 2368"/>
                  <a:gd name="T12" fmla="*/ 36 w 776"/>
                  <a:gd name="T13" fmla="*/ 29 h 2368"/>
                  <a:gd name="T14" fmla="*/ 59 w 776"/>
                  <a:gd name="T15" fmla="*/ 32 h 2368"/>
                  <a:gd name="T16" fmla="*/ 47 w 776"/>
                  <a:gd name="T17" fmla="*/ 38 h 2368"/>
                  <a:gd name="T18" fmla="*/ 65 w 776"/>
                  <a:gd name="T19" fmla="*/ 41 h 2368"/>
                  <a:gd name="T20" fmla="*/ 59 w 776"/>
                  <a:gd name="T21" fmla="*/ 47 h 2368"/>
                  <a:gd name="T22" fmla="*/ 71 w 776"/>
                  <a:gd name="T23" fmla="*/ 53 h 2368"/>
                  <a:gd name="T24" fmla="*/ 71 w 776"/>
                  <a:gd name="T25" fmla="*/ 59 h 2368"/>
                  <a:gd name="T26" fmla="*/ 83 w 776"/>
                  <a:gd name="T27" fmla="*/ 68 h 2368"/>
                  <a:gd name="T28" fmla="*/ 77 w 776"/>
                  <a:gd name="T29" fmla="*/ 78 h 2368"/>
                  <a:gd name="T30" fmla="*/ 89 w 776"/>
                  <a:gd name="T31" fmla="*/ 84 h 2368"/>
                  <a:gd name="T32" fmla="*/ 83 w 776"/>
                  <a:gd name="T33" fmla="*/ 93 h 2368"/>
                  <a:gd name="T34" fmla="*/ 89 w 776"/>
                  <a:gd name="T35" fmla="*/ 102 h 2368"/>
                  <a:gd name="T36" fmla="*/ 83 w 776"/>
                  <a:gd name="T37" fmla="*/ 108 h 2368"/>
                  <a:gd name="T38" fmla="*/ 95 w 776"/>
                  <a:gd name="T39" fmla="*/ 117 h 2368"/>
                  <a:gd name="T40" fmla="*/ 89 w 776"/>
                  <a:gd name="T41" fmla="*/ 127 h 2368"/>
                  <a:gd name="T42" fmla="*/ 95 w 776"/>
                  <a:gd name="T43" fmla="*/ 139 h 2368"/>
                  <a:gd name="T44" fmla="*/ 89 w 776"/>
                  <a:gd name="T45" fmla="*/ 142 h 2368"/>
                  <a:gd name="T46" fmla="*/ 95 w 776"/>
                  <a:gd name="T47" fmla="*/ 151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p>
                <a:endParaRPr lang="en-US"/>
              </a:p>
            </p:txBody>
          </p:sp>
          <p:sp>
            <p:nvSpPr>
              <p:cNvPr id="20780" name="Freeform 538"/>
              <p:cNvSpPr>
                <a:spLocks/>
              </p:cNvSpPr>
              <p:nvPr/>
            </p:nvSpPr>
            <p:spPr bwMode="hidden">
              <a:xfrm flipH="1">
                <a:off x="3821" y="172"/>
                <a:ext cx="164" cy="597"/>
              </a:xfrm>
              <a:custGeom>
                <a:avLst/>
                <a:gdLst>
                  <a:gd name="T0" fmla="*/ 0 w 776"/>
                  <a:gd name="T1" fmla="*/ 4 h 2368"/>
                  <a:gd name="T2" fmla="*/ 11 w 776"/>
                  <a:gd name="T3" fmla="*/ 1 h 2368"/>
                  <a:gd name="T4" fmla="*/ 4 w 776"/>
                  <a:gd name="T5" fmla="*/ 10 h 2368"/>
                  <a:gd name="T6" fmla="*/ 15 w 776"/>
                  <a:gd name="T7" fmla="*/ 10 h 2368"/>
                  <a:gd name="T8" fmla="*/ 9 w 776"/>
                  <a:gd name="T9" fmla="*/ 19 h 2368"/>
                  <a:gd name="T10" fmla="*/ 17 w 776"/>
                  <a:gd name="T11" fmla="*/ 22 h 2368"/>
                  <a:gd name="T12" fmla="*/ 13 w 776"/>
                  <a:gd name="T13" fmla="*/ 28 h 2368"/>
                  <a:gd name="T14" fmla="*/ 21 w 776"/>
                  <a:gd name="T15" fmla="*/ 32 h 2368"/>
                  <a:gd name="T16" fmla="*/ 17 w 776"/>
                  <a:gd name="T17" fmla="*/ 38 h 2368"/>
                  <a:gd name="T18" fmla="*/ 24 w 776"/>
                  <a:gd name="T19" fmla="*/ 41 h 2368"/>
                  <a:gd name="T20" fmla="*/ 21 w 776"/>
                  <a:gd name="T21" fmla="*/ 47 h 2368"/>
                  <a:gd name="T22" fmla="*/ 26 w 776"/>
                  <a:gd name="T23" fmla="*/ 53 h 2368"/>
                  <a:gd name="T24" fmla="*/ 26 w 776"/>
                  <a:gd name="T25" fmla="*/ 59 h 2368"/>
                  <a:gd name="T26" fmla="*/ 30 w 776"/>
                  <a:gd name="T27" fmla="*/ 68 h 2368"/>
                  <a:gd name="T28" fmla="*/ 28 w 776"/>
                  <a:gd name="T29" fmla="*/ 77 h 2368"/>
                  <a:gd name="T30" fmla="*/ 32 w 776"/>
                  <a:gd name="T31" fmla="*/ 83 h 2368"/>
                  <a:gd name="T32" fmla="*/ 30 w 776"/>
                  <a:gd name="T33" fmla="*/ 93 h 2368"/>
                  <a:gd name="T34" fmla="*/ 32 w 776"/>
                  <a:gd name="T35" fmla="*/ 102 h 2368"/>
                  <a:gd name="T36" fmla="*/ 30 w 776"/>
                  <a:gd name="T37" fmla="*/ 108 h 2368"/>
                  <a:gd name="T38" fmla="*/ 34 w 776"/>
                  <a:gd name="T39" fmla="*/ 117 h 2368"/>
                  <a:gd name="T40" fmla="*/ 32 w 776"/>
                  <a:gd name="T41" fmla="*/ 126 h 2368"/>
                  <a:gd name="T42" fmla="*/ 34 w 776"/>
                  <a:gd name="T43" fmla="*/ 138 h 2368"/>
                  <a:gd name="T44" fmla="*/ 32 w 776"/>
                  <a:gd name="T45" fmla="*/ 141 h 2368"/>
                  <a:gd name="T46" fmla="*/ 34 w 776"/>
                  <a:gd name="T47" fmla="*/ 151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p>
                <a:endParaRPr lang="en-US"/>
              </a:p>
            </p:txBody>
          </p:sp>
          <p:sp>
            <p:nvSpPr>
              <p:cNvPr id="20781" name="Freeform 539"/>
              <p:cNvSpPr>
                <a:spLocks/>
              </p:cNvSpPr>
              <p:nvPr/>
            </p:nvSpPr>
            <p:spPr bwMode="hidden">
              <a:xfrm>
                <a:off x="4841" y="894"/>
                <a:ext cx="395" cy="628"/>
              </a:xfrm>
              <a:custGeom>
                <a:avLst/>
                <a:gdLst>
                  <a:gd name="T0" fmla="*/ 0 w 776"/>
                  <a:gd name="T1" fmla="*/ 5 h 2368"/>
                  <a:gd name="T2" fmla="*/ 62 w 776"/>
                  <a:gd name="T3" fmla="*/ 1 h 2368"/>
                  <a:gd name="T4" fmla="*/ 25 w 776"/>
                  <a:gd name="T5" fmla="*/ 11 h 2368"/>
                  <a:gd name="T6" fmla="*/ 87 w 776"/>
                  <a:gd name="T7" fmla="*/ 11 h 2368"/>
                  <a:gd name="T8" fmla="*/ 50 w 776"/>
                  <a:gd name="T9" fmla="*/ 21 h 2368"/>
                  <a:gd name="T10" fmla="*/ 99 w 776"/>
                  <a:gd name="T11" fmla="*/ 25 h 2368"/>
                  <a:gd name="T12" fmla="*/ 75 w 776"/>
                  <a:gd name="T13" fmla="*/ 32 h 2368"/>
                  <a:gd name="T14" fmla="*/ 124 w 776"/>
                  <a:gd name="T15" fmla="*/ 35 h 2368"/>
                  <a:gd name="T16" fmla="*/ 99 w 776"/>
                  <a:gd name="T17" fmla="*/ 42 h 2368"/>
                  <a:gd name="T18" fmla="*/ 137 w 776"/>
                  <a:gd name="T19" fmla="*/ 45 h 2368"/>
                  <a:gd name="T20" fmla="*/ 124 w 776"/>
                  <a:gd name="T21" fmla="*/ 52 h 2368"/>
                  <a:gd name="T22" fmla="*/ 149 w 776"/>
                  <a:gd name="T23" fmla="*/ 59 h 2368"/>
                  <a:gd name="T24" fmla="*/ 149 w 776"/>
                  <a:gd name="T25" fmla="*/ 65 h 2368"/>
                  <a:gd name="T26" fmla="*/ 174 w 776"/>
                  <a:gd name="T27" fmla="*/ 75 h 2368"/>
                  <a:gd name="T28" fmla="*/ 162 w 776"/>
                  <a:gd name="T29" fmla="*/ 85 h 2368"/>
                  <a:gd name="T30" fmla="*/ 186 w 776"/>
                  <a:gd name="T31" fmla="*/ 92 h 2368"/>
                  <a:gd name="T32" fmla="*/ 174 w 776"/>
                  <a:gd name="T33" fmla="*/ 102 h 2368"/>
                  <a:gd name="T34" fmla="*/ 186 w 776"/>
                  <a:gd name="T35" fmla="*/ 112 h 2368"/>
                  <a:gd name="T36" fmla="*/ 174 w 776"/>
                  <a:gd name="T37" fmla="*/ 119 h 2368"/>
                  <a:gd name="T38" fmla="*/ 199 w 776"/>
                  <a:gd name="T39" fmla="*/ 129 h 2368"/>
                  <a:gd name="T40" fmla="*/ 186 w 776"/>
                  <a:gd name="T41" fmla="*/ 139 h 2368"/>
                  <a:gd name="T42" fmla="*/ 199 w 776"/>
                  <a:gd name="T43" fmla="*/ 153 h 2368"/>
                  <a:gd name="T44" fmla="*/ 186 w 776"/>
                  <a:gd name="T45" fmla="*/ 156 h 2368"/>
                  <a:gd name="T46" fmla="*/ 199 w 776"/>
                  <a:gd name="T47" fmla="*/ 167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ffectLst/>
            </p:spPr>
            <p:txBody>
              <a:bodyPr wrap="none" anchor="ctr"/>
              <a:lstStyle/>
              <a:p>
                <a:endParaRPr lang="en-US"/>
              </a:p>
            </p:txBody>
          </p:sp>
          <p:sp>
            <p:nvSpPr>
              <p:cNvPr id="20782" name="Freeform 540"/>
              <p:cNvSpPr>
                <a:spLocks/>
              </p:cNvSpPr>
              <p:nvPr/>
            </p:nvSpPr>
            <p:spPr bwMode="hidden">
              <a:xfrm>
                <a:off x="4636" y="576"/>
                <a:ext cx="595" cy="419"/>
              </a:xfrm>
              <a:custGeom>
                <a:avLst/>
                <a:gdLst>
                  <a:gd name="T0" fmla="*/ 0 w 776"/>
                  <a:gd name="T1" fmla="*/ 2 h 2368"/>
                  <a:gd name="T2" fmla="*/ 141 w 776"/>
                  <a:gd name="T3" fmla="*/ 1 h 2368"/>
                  <a:gd name="T4" fmla="*/ 57 w 776"/>
                  <a:gd name="T5" fmla="*/ 5 h 2368"/>
                  <a:gd name="T6" fmla="*/ 198 w 776"/>
                  <a:gd name="T7" fmla="*/ 5 h 2368"/>
                  <a:gd name="T8" fmla="*/ 113 w 776"/>
                  <a:gd name="T9" fmla="*/ 10 h 2368"/>
                  <a:gd name="T10" fmla="*/ 225 w 776"/>
                  <a:gd name="T11" fmla="*/ 11 h 2368"/>
                  <a:gd name="T12" fmla="*/ 169 w 776"/>
                  <a:gd name="T13" fmla="*/ 14 h 2368"/>
                  <a:gd name="T14" fmla="*/ 282 w 776"/>
                  <a:gd name="T15" fmla="*/ 16 h 2368"/>
                  <a:gd name="T16" fmla="*/ 225 w 776"/>
                  <a:gd name="T17" fmla="*/ 19 h 2368"/>
                  <a:gd name="T18" fmla="*/ 311 w 776"/>
                  <a:gd name="T19" fmla="*/ 20 h 2368"/>
                  <a:gd name="T20" fmla="*/ 282 w 776"/>
                  <a:gd name="T21" fmla="*/ 23 h 2368"/>
                  <a:gd name="T22" fmla="*/ 339 w 776"/>
                  <a:gd name="T23" fmla="*/ 26 h 2368"/>
                  <a:gd name="T24" fmla="*/ 339 w 776"/>
                  <a:gd name="T25" fmla="*/ 29 h 2368"/>
                  <a:gd name="T26" fmla="*/ 395 w 776"/>
                  <a:gd name="T27" fmla="*/ 34 h 2368"/>
                  <a:gd name="T28" fmla="*/ 367 w 776"/>
                  <a:gd name="T29" fmla="*/ 38 h 2368"/>
                  <a:gd name="T30" fmla="*/ 423 w 776"/>
                  <a:gd name="T31" fmla="*/ 41 h 2368"/>
                  <a:gd name="T32" fmla="*/ 395 w 776"/>
                  <a:gd name="T33" fmla="*/ 46 h 2368"/>
                  <a:gd name="T34" fmla="*/ 423 w 776"/>
                  <a:gd name="T35" fmla="*/ 50 h 2368"/>
                  <a:gd name="T36" fmla="*/ 395 w 776"/>
                  <a:gd name="T37" fmla="*/ 53 h 2368"/>
                  <a:gd name="T38" fmla="*/ 452 w 776"/>
                  <a:gd name="T39" fmla="*/ 58 h 2368"/>
                  <a:gd name="T40" fmla="*/ 423 w 776"/>
                  <a:gd name="T41" fmla="*/ 62 h 2368"/>
                  <a:gd name="T42" fmla="*/ 452 w 776"/>
                  <a:gd name="T43" fmla="*/ 68 h 2368"/>
                  <a:gd name="T44" fmla="*/ 423 w 776"/>
                  <a:gd name="T45" fmla="*/ 70 h 2368"/>
                  <a:gd name="T46" fmla="*/ 452 w 776"/>
                  <a:gd name="T47" fmla="*/ 74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p>
                <a:endParaRPr lang="en-US"/>
              </a:p>
            </p:txBody>
          </p:sp>
          <p:sp>
            <p:nvSpPr>
              <p:cNvPr id="20783" name="Freeform 541"/>
              <p:cNvSpPr>
                <a:spLocks/>
              </p:cNvSpPr>
              <p:nvPr/>
            </p:nvSpPr>
            <p:spPr bwMode="hidden">
              <a:xfrm>
                <a:off x="4658" y="132"/>
                <a:ext cx="260" cy="562"/>
              </a:xfrm>
              <a:custGeom>
                <a:avLst/>
                <a:gdLst>
                  <a:gd name="T0" fmla="*/ 0 w 776"/>
                  <a:gd name="T1" fmla="*/ 4 h 2368"/>
                  <a:gd name="T2" fmla="*/ 27 w 776"/>
                  <a:gd name="T3" fmla="*/ 1 h 2368"/>
                  <a:gd name="T4" fmla="*/ 11 w 776"/>
                  <a:gd name="T5" fmla="*/ 9 h 2368"/>
                  <a:gd name="T6" fmla="*/ 38 w 776"/>
                  <a:gd name="T7" fmla="*/ 9 h 2368"/>
                  <a:gd name="T8" fmla="*/ 21 w 776"/>
                  <a:gd name="T9" fmla="*/ 17 h 2368"/>
                  <a:gd name="T10" fmla="*/ 43 w 776"/>
                  <a:gd name="T11" fmla="*/ 20 h 2368"/>
                  <a:gd name="T12" fmla="*/ 32 w 776"/>
                  <a:gd name="T13" fmla="*/ 25 h 2368"/>
                  <a:gd name="T14" fmla="*/ 54 w 776"/>
                  <a:gd name="T15" fmla="*/ 28 h 2368"/>
                  <a:gd name="T16" fmla="*/ 43 w 776"/>
                  <a:gd name="T17" fmla="*/ 33 h 2368"/>
                  <a:gd name="T18" fmla="*/ 59 w 776"/>
                  <a:gd name="T19" fmla="*/ 36 h 2368"/>
                  <a:gd name="T20" fmla="*/ 54 w 776"/>
                  <a:gd name="T21" fmla="*/ 42 h 2368"/>
                  <a:gd name="T22" fmla="*/ 65 w 776"/>
                  <a:gd name="T23" fmla="*/ 47 h 2368"/>
                  <a:gd name="T24" fmla="*/ 65 w 776"/>
                  <a:gd name="T25" fmla="*/ 52 h 2368"/>
                  <a:gd name="T26" fmla="*/ 75 w 776"/>
                  <a:gd name="T27" fmla="*/ 60 h 2368"/>
                  <a:gd name="T28" fmla="*/ 70 w 776"/>
                  <a:gd name="T29" fmla="*/ 69 h 2368"/>
                  <a:gd name="T30" fmla="*/ 81 w 776"/>
                  <a:gd name="T31" fmla="*/ 74 h 2368"/>
                  <a:gd name="T32" fmla="*/ 75 w 776"/>
                  <a:gd name="T33" fmla="*/ 82 h 2368"/>
                  <a:gd name="T34" fmla="*/ 81 w 776"/>
                  <a:gd name="T35" fmla="*/ 90 h 2368"/>
                  <a:gd name="T36" fmla="*/ 75 w 776"/>
                  <a:gd name="T37" fmla="*/ 96 h 2368"/>
                  <a:gd name="T38" fmla="*/ 86 w 776"/>
                  <a:gd name="T39" fmla="*/ 104 h 2368"/>
                  <a:gd name="T40" fmla="*/ 81 w 776"/>
                  <a:gd name="T41" fmla="*/ 112 h 2368"/>
                  <a:gd name="T42" fmla="*/ 86 w 776"/>
                  <a:gd name="T43" fmla="*/ 122 h 2368"/>
                  <a:gd name="T44" fmla="*/ 81 w 776"/>
                  <a:gd name="T45" fmla="*/ 125 h 2368"/>
                  <a:gd name="T46" fmla="*/ 86 w 776"/>
                  <a:gd name="T47" fmla="*/ 133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p>
                <a:endParaRPr lang="en-US"/>
              </a:p>
            </p:txBody>
          </p:sp>
          <p:sp>
            <p:nvSpPr>
              <p:cNvPr id="20784" name="Freeform 542"/>
              <p:cNvSpPr>
                <a:spLocks/>
              </p:cNvSpPr>
              <p:nvPr/>
            </p:nvSpPr>
            <p:spPr bwMode="hidden">
              <a:xfrm rot="-1346631">
                <a:off x="4401" y="599"/>
                <a:ext cx="174" cy="329"/>
              </a:xfrm>
              <a:custGeom>
                <a:avLst/>
                <a:gdLst>
                  <a:gd name="T0" fmla="*/ 0 w 776"/>
                  <a:gd name="T1" fmla="*/ 1 h 2368"/>
                  <a:gd name="T2" fmla="*/ 12 w 776"/>
                  <a:gd name="T3" fmla="*/ 0 h 2368"/>
                  <a:gd name="T4" fmla="*/ 5 w 776"/>
                  <a:gd name="T5" fmla="*/ 3 h 2368"/>
                  <a:gd name="T6" fmla="*/ 17 w 776"/>
                  <a:gd name="T7" fmla="*/ 3 h 2368"/>
                  <a:gd name="T8" fmla="*/ 10 w 776"/>
                  <a:gd name="T9" fmla="*/ 6 h 2368"/>
                  <a:gd name="T10" fmla="*/ 19 w 776"/>
                  <a:gd name="T11" fmla="*/ 7 h 2368"/>
                  <a:gd name="T12" fmla="*/ 15 w 776"/>
                  <a:gd name="T13" fmla="*/ 9 h 2368"/>
                  <a:gd name="T14" fmla="*/ 24 w 776"/>
                  <a:gd name="T15" fmla="*/ 10 h 2368"/>
                  <a:gd name="T16" fmla="*/ 19 w 776"/>
                  <a:gd name="T17" fmla="*/ 11 h 2368"/>
                  <a:gd name="T18" fmla="*/ 26 w 776"/>
                  <a:gd name="T19" fmla="*/ 12 h 2368"/>
                  <a:gd name="T20" fmla="*/ 24 w 776"/>
                  <a:gd name="T21" fmla="*/ 14 h 2368"/>
                  <a:gd name="T22" fmla="*/ 29 w 776"/>
                  <a:gd name="T23" fmla="*/ 16 h 2368"/>
                  <a:gd name="T24" fmla="*/ 29 w 776"/>
                  <a:gd name="T25" fmla="*/ 18 h 2368"/>
                  <a:gd name="T26" fmla="*/ 34 w 776"/>
                  <a:gd name="T27" fmla="*/ 21 h 2368"/>
                  <a:gd name="T28" fmla="*/ 31 w 776"/>
                  <a:gd name="T29" fmla="*/ 23 h 2368"/>
                  <a:gd name="T30" fmla="*/ 36 w 776"/>
                  <a:gd name="T31" fmla="*/ 25 h 2368"/>
                  <a:gd name="T32" fmla="*/ 34 w 776"/>
                  <a:gd name="T33" fmla="*/ 28 h 2368"/>
                  <a:gd name="T34" fmla="*/ 36 w 776"/>
                  <a:gd name="T35" fmla="*/ 31 h 2368"/>
                  <a:gd name="T36" fmla="*/ 34 w 776"/>
                  <a:gd name="T37" fmla="*/ 33 h 2368"/>
                  <a:gd name="T38" fmla="*/ 39 w 776"/>
                  <a:gd name="T39" fmla="*/ 36 h 2368"/>
                  <a:gd name="T40" fmla="*/ 36 w 776"/>
                  <a:gd name="T41" fmla="*/ 38 h 2368"/>
                  <a:gd name="T42" fmla="*/ 39 w 776"/>
                  <a:gd name="T43" fmla="*/ 42 h 2368"/>
                  <a:gd name="T44" fmla="*/ 36 w 776"/>
                  <a:gd name="T45" fmla="*/ 43 h 2368"/>
                  <a:gd name="T46" fmla="*/ 39 w 776"/>
                  <a:gd name="T47" fmla="*/ 46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ffectLst/>
            </p:spPr>
            <p:txBody>
              <a:bodyPr wrap="none" anchor="ctr"/>
              <a:lstStyle/>
              <a:p>
                <a:endParaRPr lang="en-US"/>
              </a:p>
            </p:txBody>
          </p:sp>
          <p:sp>
            <p:nvSpPr>
              <p:cNvPr id="20785" name="Freeform 543"/>
              <p:cNvSpPr>
                <a:spLocks/>
              </p:cNvSpPr>
              <p:nvPr/>
            </p:nvSpPr>
            <p:spPr bwMode="hidden">
              <a:xfrm rot="1346631" flipH="1">
                <a:off x="3783" y="590"/>
                <a:ext cx="173" cy="329"/>
              </a:xfrm>
              <a:custGeom>
                <a:avLst/>
                <a:gdLst>
                  <a:gd name="T0" fmla="*/ 0 w 776"/>
                  <a:gd name="T1" fmla="*/ 1 h 2368"/>
                  <a:gd name="T2" fmla="*/ 12 w 776"/>
                  <a:gd name="T3" fmla="*/ 0 h 2368"/>
                  <a:gd name="T4" fmla="*/ 5 w 776"/>
                  <a:gd name="T5" fmla="*/ 3 h 2368"/>
                  <a:gd name="T6" fmla="*/ 17 w 776"/>
                  <a:gd name="T7" fmla="*/ 3 h 2368"/>
                  <a:gd name="T8" fmla="*/ 10 w 776"/>
                  <a:gd name="T9" fmla="*/ 6 h 2368"/>
                  <a:gd name="T10" fmla="*/ 19 w 776"/>
                  <a:gd name="T11" fmla="*/ 7 h 2368"/>
                  <a:gd name="T12" fmla="*/ 14 w 776"/>
                  <a:gd name="T13" fmla="*/ 9 h 2368"/>
                  <a:gd name="T14" fmla="*/ 24 w 776"/>
                  <a:gd name="T15" fmla="*/ 10 h 2368"/>
                  <a:gd name="T16" fmla="*/ 19 w 776"/>
                  <a:gd name="T17" fmla="*/ 11 h 2368"/>
                  <a:gd name="T18" fmla="*/ 26 w 776"/>
                  <a:gd name="T19" fmla="*/ 12 h 2368"/>
                  <a:gd name="T20" fmla="*/ 24 w 776"/>
                  <a:gd name="T21" fmla="*/ 14 h 2368"/>
                  <a:gd name="T22" fmla="*/ 29 w 776"/>
                  <a:gd name="T23" fmla="*/ 16 h 2368"/>
                  <a:gd name="T24" fmla="*/ 29 w 776"/>
                  <a:gd name="T25" fmla="*/ 18 h 2368"/>
                  <a:gd name="T26" fmla="*/ 33 w 776"/>
                  <a:gd name="T27" fmla="*/ 21 h 2368"/>
                  <a:gd name="T28" fmla="*/ 31 w 776"/>
                  <a:gd name="T29" fmla="*/ 23 h 2368"/>
                  <a:gd name="T30" fmla="*/ 36 w 776"/>
                  <a:gd name="T31" fmla="*/ 25 h 2368"/>
                  <a:gd name="T32" fmla="*/ 33 w 776"/>
                  <a:gd name="T33" fmla="*/ 28 h 2368"/>
                  <a:gd name="T34" fmla="*/ 36 w 776"/>
                  <a:gd name="T35" fmla="*/ 31 h 2368"/>
                  <a:gd name="T36" fmla="*/ 33 w 776"/>
                  <a:gd name="T37" fmla="*/ 33 h 2368"/>
                  <a:gd name="T38" fmla="*/ 38 w 776"/>
                  <a:gd name="T39" fmla="*/ 36 h 2368"/>
                  <a:gd name="T40" fmla="*/ 36 w 776"/>
                  <a:gd name="T41" fmla="*/ 38 h 2368"/>
                  <a:gd name="T42" fmla="*/ 38 w 776"/>
                  <a:gd name="T43" fmla="*/ 42 h 2368"/>
                  <a:gd name="T44" fmla="*/ 36 w 776"/>
                  <a:gd name="T45" fmla="*/ 43 h 2368"/>
                  <a:gd name="T46" fmla="*/ 38 w 776"/>
                  <a:gd name="T47" fmla="*/ 46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ffectLst/>
            </p:spPr>
            <p:txBody>
              <a:bodyPr wrap="none" anchor="ctr"/>
              <a:lstStyle/>
              <a:p>
                <a:endParaRPr lang="en-US"/>
              </a:p>
            </p:txBody>
          </p:sp>
        </p:grpSp>
      </p:grpSp>
      <p:grpSp>
        <p:nvGrpSpPr>
          <p:cNvPr id="21060" name="Group 544"/>
          <p:cNvGrpSpPr>
            <a:grpSpLocks/>
          </p:cNvGrpSpPr>
          <p:nvPr/>
        </p:nvGrpSpPr>
        <p:grpSpPr bwMode="auto">
          <a:xfrm>
            <a:off x="6630988" y="4559300"/>
            <a:ext cx="1600200" cy="1905000"/>
            <a:chOff x="3115" y="0"/>
            <a:chExt cx="2170" cy="2486"/>
          </a:xfrm>
        </p:grpSpPr>
        <p:grpSp>
          <p:nvGrpSpPr>
            <p:cNvPr id="21061" name="Group 545"/>
            <p:cNvGrpSpPr>
              <a:grpSpLocks/>
            </p:cNvGrpSpPr>
            <p:nvPr/>
          </p:nvGrpSpPr>
          <p:grpSpPr bwMode="auto">
            <a:xfrm>
              <a:off x="4080" y="1910"/>
              <a:ext cx="768" cy="576"/>
              <a:chOff x="0" y="0"/>
              <a:chExt cx="768" cy="576"/>
            </a:xfrm>
          </p:grpSpPr>
          <p:sp>
            <p:nvSpPr>
              <p:cNvPr id="20756" name="Oval 546"/>
              <p:cNvSpPr>
                <a:spLocks noChangeArrowheads="1"/>
              </p:cNvSpPr>
              <p:nvPr/>
            </p:nvSpPr>
            <p:spPr bwMode="hidden">
              <a:xfrm>
                <a:off x="0" y="0"/>
                <a:ext cx="768" cy="576"/>
              </a:xfrm>
              <a:prstGeom prst="ellipse">
                <a:avLst/>
              </a:prstGeom>
              <a:gradFill rotWithShape="1">
                <a:gsLst>
                  <a:gs pos="0">
                    <a:srgbClr val="760076"/>
                  </a:gs>
                  <a:gs pos="100000">
                    <a:srgbClr val="FF00FF"/>
                  </a:gs>
                </a:gsLst>
                <a:path path="shape">
                  <a:fillToRect l="50000" t="50000" r="50000" b="50000"/>
                </a:path>
              </a:gradFill>
              <a:ln w="9525">
                <a:noFill/>
                <a:round/>
                <a:headEnd/>
                <a:tailEnd/>
              </a:ln>
              <a:effectLst/>
            </p:spPr>
            <p:txBody>
              <a:bodyPr wrap="none" anchor="ctr"/>
              <a:lstStyle/>
              <a:p>
                <a:endParaRPr lang="en-US"/>
              </a:p>
            </p:txBody>
          </p:sp>
          <p:sp>
            <p:nvSpPr>
              <p:cNvPr id="20757" name="Oval 547"/>
              <p:cNvSpPr>
                <a:spLocks noChangeArrowheads="1"/>
              </p:cNvSpPr>
              <p:nvPr/>
            </p:nvSpPr>
            <p:spPr bwMode="hidden">
              <a:xfrm>
                <a:off x="276" y="252"/>
                <a:ext cx="185" cy="108"/>
              </a:xfrm>
              <a:prstGeom prst="ellipse">
                <a:avLst/>
              </a:prstGeom>
              <a:gradFill rotWithShape="0">
                <a:gsLst>
                  <a:gs pos="0">
                    <a:schemeClr val="accent1"/>
                  </a:gs>
                  <a:gs pos="100000">
                    <a:schemeClr val="bg2"/>
                  </a:gs>
                </a:gsLst>
                <a:path path="shape">
                  <a:fillToRect l="50000" t="50000" r="50000" b="50000"/>
                </a:path>
              </a:gradFill>
              <a:ln w="9525">
                <a:noFill/>
                <a:round/>
                <a:headEnd/>
                <a:tailEnd/>
              </a:ln>
              <a:effectLst/>
            </p:spPr>
            <p:txBody>
              <a:bodyPr wrap="none" anchor="ctr"/>
              <a:lstStyle/>
              <a:p>
                <a:endParaRPr lang="en-US"/>
              </a:p>
            </p:txBody>
          </p:sp>
        </p:grpSp>
        <p:grpSp>
          <p:nvGrpSpPr>
            <p:cNvPr id="21062" name="Group 548"/>
            <p:cNvGrpSpPr>
              <a:grpSpLocks/>
            </p:cNvGrpSpPr>
            <p:nvPr/>
          </p:nvGrpSpPr>
          <p:grpSpPr bwMode="auto">
            <a:xfrm>
              <a:off x="4257" y="1103"/>
              <a:ext cx="768" cy="576"/>
              <a:chOff x="0" y="0"/>
              <a:chExt cx="768" cy="576"/>
            </a:xfrm>
          </p:grpSpPr>
          <p:sp>
            <p:nvSpPr>
              <p:cNvPr id="20754" name="Oval 549"/>
              <p:cNvSpPr>
                <a:spLocks noChangeArrowheads="1"/>
              </p:cNvSpPr>
              <p:nvPr/>
            </p:nvSpPr>
            <p:spPr bwMode="hidden">
              <a:xfrm>
                <a:off x="0" y="0"/>
                <a:ext cx="768" cy="576"/>
              </a:xfrm>
              <a:prstGeom prst="ellipse">
                <a:avLst/>
              </a:prstGeom>
              <a:gradFill rotWithShape="0">
                <a:gsLst>
                  <a:gs pos="0">
                    <a:schemeClr val="bg1"/>
                  </a:gs>
                  <a:gs pos="100000">
                    <a:srgbClr val="00FF00"/>
                  </a:gs>
                </a:gsLst>
                <a:path path="shape">
                  <a:fillToRect l="50000" t="50000" r="50000" b="50000"/>
                </a:path>
              </a:gradFill>
              <a:ln w="9525">
                <a:noFill/>
                <a:round/>
                <a:headEnd/>
                <a:tailEnd/>
              </a:ln>
              <a:effectLst/>
            </p:spPr>
            <p:txBody>
              <a:bodyPr wrap="none" anchor="ctr"/>
              <a:lstStyle/>
              <a:p>
                <a:endParaRPr lang="en-US"/>
              </a:p>
            </p:txBody>
          </p:sp>
          <p:sp>
            <p:nvSpPr>
              <p:cNvPr id="20755" name="Oval 550"/>
              <p:cNvSpPr>
                <a:spLocks noChangeArrowheads="1"/>
              </p:cNvSpPr>
              <p:nvPr/>
            </p:nvSpPr>
            <p:spPr bwMode="hidden">
              <a:xfrm>
                <a:off x="276" y="252"/>
                <a:ext cx="185" cy="108"/>
              </a:xfrm>
              <a:prstGeom prst="ellipse">
                <a:avLst/>
              </a:prstGeom>
              <a:gradFill rotWithShape="0">
                <a:gsLst>
                  <a:gs pos="0">
                    <a:schemeClr val="accent1"/>
                  </a:gs>
                  <a:gs pos="100000">
                    <a:schemeClr val="bg2"/>
                  </a:gs>
                </a:gsLst>
                <a:path path="shape">
                  <a:fillToRect l="50000" t="50000" r="50000" b="50000"/>
                </a:path>
              </a:gradFill>
              <a:ln w="9525">
                <a:noFill/>
                <a:round/>
                <a:headEnd/>
                <a:tailEnd/>
              </a:ln>
              <a:effectLst/>
            </p:spPr>
            <p:txBody>
              <a:bodyPr wrap="none" anchor="ctr"/>
              <a:lstStyle/>
              <a:p>
                <a:endParaRPr lang="en-US"/>
              </a:p>
            </p:txBody>
          </p:sp>
        </p:grpSp>
        <p:grpSp>
          <p:nvGrpSpPr>
            <p:cNvPr id="21063" name="Group 551"/>
            <p:cNvGrpSpPr>
              <a:grpSpLocks/>
            </p:cNvGrpSpPr>
            <p:nvPr/>
          </p:nvGrpSpPr>
          <p:grpSpPr bwMode="auto">
            <a:xfrm>
              <a:off x="3134" y="0"/>
              <a:ext cx="768" cy="576"/>
              <a:chOff x="0" y="0"/>
              <a:chExt cx="768" cy="576"/>
            </a:xfrm>
          </p:grpSpPr>
          <p:sp>
            <p:nvSpPr>
              <p:cNvPr id="20752" name="Oval 552"/>
              <p:cNvSpPr>
                <a:spLocks noChangeArrowheads="1"/>
              </p:cNvSpPr>
              <p:nvPr/>
            </p:nvSpPr>
            <p:spPr bwMode="hidden">
              <a:xfrm>
                <a:off x="0" y="0"/>
                <a:ext cx="768" cy="576"/>
              </a:xfrm>
              <a:prstGeom prst="ellipse">
                <a:avLst/>
              </a:prstGeom>
              <a:gradFill rotWithShape="0">
                <a:gsLst>
                  <a:gs pos="0">
                    <a:schemeClr val="bg1"/>
                  </a:gs>
                  <a:gs pos="100000">
                    <a:srgbClr val="0000FF"/>
                  </a:gs>
                </a:gsLst>
                <a:path path="shape">
                  <a:fillToRect l="50000" t="50000" r="50000" b="50000"/>
                </a:path>
              </a:gradFill>
              <a:ln w="9525">
                <a:noFill/>
                <a:round/>
                <a:headEnd/>
                <a:tailEnd/>
              </a:ln>
              <a:effectLst/>
            </p:spPr>
            <p:txBody>
              <a:bodyPr wrap="none" anchor="ctr"/>
              <a:lstStyle/>
              <a:p>
                <a:endParaRPr lang="en-US"/>
              </a:p>
            </p:txBody>
          </p:sp>
          <p:sp>
            <p:nvSpPr>
              <p:cNvPr id="20753" name="Oval 553"/>
              <p:cNvSpPr>
                <a:spLocks noChangeArrowheads="1"/>
              </p:cNvSpPr>
              <p:nvPr/>
            </p:nvSpPr>
            <p:spPr bwMode="hidden">
              <a:xfrm>
                <a:off x="276" y="252"/>
                <a:ext cx="185" cy="108"/>
              </a:xfrm>
              <a:prstGeom prst="ellipse">
                <a:avLst/>
              </a:prstGeom>
              <a:gradFill rotWithShape="0">
                <a:gsLst>
                  <a:gs pos="0">
                    <a:schemeClr val="accent1"/>
                  </a:gs>
                  <a:gs pos="100000">
                    <a:schemeClr val="bg2"/>
                  </a:gs>
                </a:gsLst>
                <a:path path="shape">
                  <a:fillToRect l="50000" t="50000" r="50000" b="50000"/>
                </a:path>
              </a:gradFill>
              <a:ln w="9525">
                <a:noFill/>
                <a:round/>
                <a:headEnd/>
                <a:tailEnd/>
              </a:ln>
              <a:effectLst/>
            </p:spPr>
            <p:txBody>
              <a:bodyPr wrap="none" anchor="ctr"/>
              <a:lstStyle/>
              <a:p>
                <a:endParaRPr lang="en-US"/>
              </a:p>
            </p:txBody>
          </p:sp>
        </p:grpSp>
        <p:grpSp>
          <p:nvGrpSpPr>
            <p:cNvPr id="21064" name="Group 554"/>
            <p:cNvGrpSpPr>
              <a:grpSpLocks/>
            </p:cNvGrpSpPr>
            <p:nvPr/>
          </p:nvGrpSpPr>
          <p:grpSpPr bwMode="auto">
            <a:xfrm>
              <a:off x="3115" y="0"/>
              <a:ext cx="2170" cy="1702"/>
              <a:chOff x="3115" y="0"/>
              <a:chExt cx="2170" cy="1702"/>
            </a:xfrm>
          </p:grpSpPr>
          <p:grpSp>
            <p:nvGrpSpPr>
              <p:cNvPr id="21065" name="Group 555"/>
              <p:cNvGrpSpPr>
                <a:grpSpLocks/>
              </p:cNvGrpSpPr>
              <p:nvPr/>
            </p:nvGrpSpPr>
            <p:grpSpPr bwMode="auto">
              <a:xfrm>
                <a:off x="3640" y="308"/>
                <a:ext cx="1145" cy="844"/>
                <a:chOff x="1265" y="814"/>
                <a:chExt cx="2919" cy="2151"/>
              </a:xfrm>
            </p:grpSpPr>
            <p:sp>
              <p:nvSpPr>
                <p:cNvPr id="20750" name="Oval 556"/>
                <p:cNvSpPr>
                  <a:spLocks noChangeArrowheads="1"/>
                </p:cNvSpPr>
                <p:nvPr/>
              </p:nvSpPr>
              <p:spPr bwMode="hidden">
                <a:xfrm>
                  <a:off x="1265" y="814"/>
                  <a:ext cx="2919" cy="2151"/>
                </a:xfrm>
                <a:prstGeom prst="ellipse">
                  <a:avLst/>
                </a:prstGeom>
                <a:gradFill rotWithShape="0">
                  <a:gsLst>
                    <a:gs pos="0">
                      <a:schemeClr val="bg2"/>
                    </a:gs>
                    <a:gs pos="100000">
                      <a:schemeClr val="bg1"/>
                    </a:gs>
                  </a:gsLst>
                  <a:path path="shape">
                    <a:fillToRect l="50000" t="50000" r="50000" b="50000"/>
                  </a:path>
                </a:gradFill>
                <a:ln w="9525">
                  <a:noFill/>
                  <a:round/>
                  <a:headEnd/>
                  <a:tailEnd/>
                </a:ln>
                <a:effectLst/>
              </p:spPr>
              <p:txBody>
                <a:bodyPr wrap="none" anchor="ctr"/>
                <a:lstStyle/>
                <a:p>
                  <a:endParaRPr lang="en-US"/>
                </a:p>
              </p:txBody>
            </p:sp>
            <p:sp>
              <p:nvSpPr>
                <p:cNvPr id="20751" name="Oval 557"/>
                <p:cNvSpPr>
                  <a:spLocks noChangeArrowheads="1"/>
                </p:cNvSpPr>
                <p:nvPr/>
              </p:nvSpPr>
              <p:spPr bwMode="hidden">
                <a:xfrm>
                  <a:off x="2380" y="1601"/>
                  <a:ext cx="579" cy="406"/>
                </a:xfrm>
                <a:prstGeom prst="ellipse">
                  <a:avLst/>
                </a:prstGeom>
                <a:gradFill rotWithShape="0">
                  <a:gsLst>
                    <a:gs pos="0">
                      <a:schemeClr val="accent2"/>
                    </a:gs>
                    <a:gs pos="100000">
                      <a:schemeClr val="bg2"/>
                    </a:gs>
                  </a:gsLst>
                  <a:path path="shape">
                    <a:fillToRect l="50000" t="50000" r="50000" b="50000"/>
                  </a:path>
                </a:gradFill>
                <a:ln w="9525">
                  <a:noFill/>
                  <a:round/>
                  <a:headEnd/>
                  <a:tailEnd/>
                </a:ln>
                <a:effectLst/>
              </p:spPr>
              <p:txBody>
                <a:bodyPr wrap="none" anchor="ctr"/>
                <a:lstStyle/>
                <a:p>
                  <a:endParaRPr lang="en-US"/>
                </a:p>
              </p:txBody>
            </p:sp>
          </p:grpSp>
          <p:grpSp>
            <p:nvGrpSpPr>
              <p:cNvPr id="21066" name="Group 558"/>
              <p:cNvGrpSpPr>
                <a:grpSpLocks/>
              </p:cNvGrpSpPr>
              <p:nvPr/>
            </p:nvGrpSpPr>
            <p:grpSpPr bwMode="auto">
              <a:xfrm>
                <a:off x="3115" y="0"/>
                <a:ext cx="2145" cy="1702"/>
                <a:chOff x="3115" y="0"/>
                <a:chExt cx="2145" cy="1702"/>
              </a:xfrm>
            </p:grpSpPr>
            <p:grpSp>
              <p:nvGrpSpPr>
                <p:cNvPr id="21067" name="Group 559"/>
                <p:cNvGrpSpPr>
                  <a:grpSpLocks/>
                </p:cNvGrpSpPr>
                <p:nvPr/>
              </p:nvGrpSpPr>
              <p:grpSpPr bwMode="auto">
                <a:xfrm>
                  <a:off x="4505" y="589"/>
                  <a:ext cx="493" cy="912"/>
                  <a:chOff x="3471" y="1530"/>
                  <a:chExt cx="1258" cy="2327"/>
                </a:xfrm>
              </p:grpSpPr>
              <p:sp>
                <p:nvSpPr>
                  <p:cNvPr id="20748" name="Freeform 560"/>
                  <p:cNvSpPr>
                    <a:spLocks/>
                  </p:cNvSpPr>
                  <p:nvPr/>
                </p:nvSpPr>
                <p:spPr bwMode="hidden">
                  <a:xfrm rot="2711884">
                    <a:off x="2765" y="2236"/>
                    <a:ext cx="1724" cy="312"/>
                  </a:xfrm>
                  <a:custGeom>
                    <a:avLst/>
                    <a:gdLst>
                      <a:gd name="T0" fmla="*/ 0 w 2736"/>
                      <a:gd name="T1" fmla="*/ 193 h 504"/>
                      <a:gd name="T2" fmla="*/ 343 w 2736"/>
                      <a:gd name="T3" fmla="*/ 64 h 504"/>
                      <a:gd name="T4" fmla="*/ 705 w 2736"/>
                      <a:gd name="T5" fmla="*/ 9 h 504"/>
                      <a:gd name="T6" fmla="*/ 1086 w 2736"/>
                      <a:gd name="T7" fmla="*/ 9 h 504"/>
                      <a:gd name="T8" fmla="*/ 1080 w 2736"/>
                      <a:gd name="T9" fmla="*/ 40 h 504"/>
                      <a:gd name="T10" fmla="*/ 701 w 2736"/>
                      <a:gd name="T11" fmla="*/ 40 h 504"/>
                      <a:gd name="T12" fmla="*/ 260 w 2736"/>
                      <a:gd name="T13" fmla="*/ 112 h 504"/>
                      <a:gd name="T14" fmla="*/ 0 w 2736"/>
                      <a:gd name="T15" fmla="*/ 193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p>
                    <a:endParaRPr lang="en-US"/>
                  </a:p>
                </p:txBody>
              </p:sp>
              <p:sp>
                <p:nvSpPr>
                  <p:cNvPr id="20749" name="Freeform 561"/>
                  <p:cNvSpPr>
                    <a:spLocks/>
                  </p:cNvSpPr>
                  <p:nvPr/>
                </p:nvSpPr>
                <p:spPr bwMode="hidden">
                  <a:xfrm rot="2711884">
                    <a:off x="4021" y="3150"/>
                    <a:ext cx="925" cy="490"/>
                  </a:xfrm>
                  <a:custGeom>
                    <a:avLst/>
                    <a:gdLst>
                      <a:gd name="T0" fmla="*/ 2 w 1769"/>
                      <a:gd name="T1" fmla="*/ 3 h 791"/>
                      <a:gd name="T2" fmla="*/ 133 w 1769"/>
                      <a:gd name="T3" fmla="*/ 22 h 791"/>
                      <a:gd name="T4" fmla="*/ 316 w 1769"/>
                      <a:gd name="T5" fmla="*/ 77 h 791"/>
                      <a:gd name="T6" fmla="*/ 440 w 1769"/>
                      <a:gd name="T7" fmla="*/ 166 h 791"/>
                      <a:gd name="T8" fmla="*/ 480 w 1769"/>
                      <a:gd name="T9" fmla="*/ 234 h 791"/>
                      <a:gd name="T10" fmla="*/ 462 w 1769"/>
                      <a:gd name="T11" fmla="*/ 302 h 791"/>
                      <a:gd name="T12" fmla="*/ 435 w 1769"/>
                      <a:gd name="T13" fmla="*/ 243 h 791"/>
                      <a:gd name="T14" fmla="*/ 380 w 1769"/>
                      <a:gd name="T15" fmla="*/ 174 h 791"/>
                      <a:gd name="T16" fmla="*/ 303 w 1769"/>
                      <a:gd name="T17" fmla="*/ 113 h 791"/>
                      <a:gd name="T18" fmla="*/ 159 w 1769"/>
                      <a:gd name="T19" fmla="*/ 58 h 791"/>
                      <a:gd name="T20" fmla="*/ 0 w 1769"/>
                      <a:gd name="T21" fmla="*/ 29 h 791"/>
                      <a:gd name="T22" fmla="*/ 2 w 1769"/>
                      <a:gd name="T23" fmla="*/ 3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endParaRPr lang="en-US"/>
                  </a:p>
                </p:txBody>
              </p:sp>
            </p:grpSp>
            <p:grpSp>
              <p:nvGrpSpPr>
                <p:cNvPr id="21068" name="Group 562"/>
                <p:cNvGrpSpPr>
                  <a:grpSpLocks/>
                </p:cNvGrpSpPr>
                <p:nvPr/>
              </p:nvGrpSpPr>
              <p:grpSpPr bwMode="auto">
                <a:xfrm>
                  <a:off x="4267" y="781"/>
                  <a:ext cx="966" cy="522"/>
                  <a:chOff x="2864" y="2019"/>
                  <a:chExt cx="2463" cy="1332"/>
                </a:xfrm>
              </p:grpSpPr>
              <p:sp>
                <p:nvSpPr>
                  <p:cNvPr id="20746" name="Freeform 563"/>
                  <p:cNvSpPr>
                    <a:spLocks/>
                  </p:cNvSpPr>
                  <p:nvPr/>
                </p:nvSpPr>
                <p:spPr bwMode="hidden">
                  <a:xfrm rot="2104081">
                    <a:off x="2864" y="2019"/>
                    <a:ext cx="1814" cy="347"/>
                  </a:xfrm>
                  <a:custGeom>
                    <a:avLst/>
                    <a:gdLst>
                      <a:gd name="T0" fmla="*/ 0 w 2736"/>
                      <a:gd name="T1" fmla="*/ 239 h 504"/>
                      <a:gd name="T2" fmla="*/ 380 w 2736"/>
                      <a:gd name="T3" fmla="*/ 80 h 504"/>
                      <a:gd name="T4" fmla="*/ 781 w 2736"/>
                      <a:gd name="T5" fmla="*/ 12 h 504"/>
                      <a:gd name="T6" fmla="*/ 1203 w 2736"/>
                      <a:gd name="T7" fmla="*/ 12 h 504"/>
                      <a:gd name="T8" fmla="*/ 1195 w 2736"/>
                      <a:gd name="T9" fmla="*/ 49 h 504"/>
                      <a:gd name="T10" fmla="*/ 776 w 2736"/>
                      <a:gd name="T11" fmla="*/ 49 h 504"/>
                      <a:gd name="T12" fmla="*/ 288 w 2736"/>
                      <a:gd name="T13" fmla="*/ 138 h 504"/>
                      <a:gd name="T14" fmla="*/ 0 w 2736"/>
                      <a:gd name="T15" fmla="*/ 239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20747" name="Freeform 564"/>
                  <p:cNvSpPr>
                    <a:spLocks/>
                  </p:cNvSpPr>
                  <p:nvPr/>
                </p:nvSpPr>
                <p:spPr bwMode="hidden">
                  <a:xfrm rot="2104081">
                    <a:off x="4353" y="2806"/>
                    <a:ext cx="974" cy="545"/>
                  </a:xfrm>
                  <a:custGeom>
                    <a:avLst/>
                    <a:gdLst>
                      <a:gd name="T0" fmla="*/ 2 w 1769"/>
                      <a:gd name="T1" fmla="*/ 4 h 791"/>
                      <a:gd name="T2" fmla="*/ 147 w 1769"/>
                      <a:gd name="T3" fmla="*/ 27 h 791"/>
                      <a:gd name="T4" fmla="*/ 351 w 1769"/>
                      <a:gd name="T5" fmla="*/ 95 h 791"/>
                      <a:gd name="T6" fmla="*/ 488 w 1769"/>
                      <a:gd name="T7" fmla="*/ 205 h 791"/>
                      <a:gd name="T8" fmla="*/ 532 w 1769"/>
                      <a:gd name="T9" fmla="*/ 289 h 791"/>
                      <a:gd name="T10" fmla="*/ 512 w 1769"/>
                      <a:gd name="T11" fmla="*/ 373 h 791"/>
                      <a:gd name="T12" fmla="*/ 482 w 1769"/>
                      <a:gd name="T13" fmla="*/ 300 h 791"/>
                      <a:gd name="T14" fmla="*/ 421 w 1769"/>
                      <a:gd name="T15" fmla="*/ 216 h 791"/>
                      <a:gd name="T16" fmla="*/ 336 w 1769"/>
                      <a:gd name="T17" fmla="*/ 141 h 791"/>
                      <a:gd name="T18" fmla="*/ 176 w 1769"/>
                      <a:gd name="T19" fmla="*/ 72 h 791"/>
                      <a:gd name="T20" fmla="*/ 0 w 1769"/>
                      <a:gd name="T21" fmla="*/ 36 h 791"/>
                      <a:gd name="T22" fmla="*/ 2 w 1769"/>
                      <a:gd name="T23" fmla="*/ 4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en-US"/>
                  </a:p>
                </p:txBody>
              </p:sp>
            </p:grpSp>
            <p:grpSp>
              <p:nvGrpSpPr>
                <p:cNvPr id="21069" name="Group 565"/>
                <p:cNvGrpSpPr>
                  <a:grpSpLocks/>
                </p:cNvGrpSpPr>
                <p:nvPr/>
              </p:nvGrpSpPr>
              <p:grpSpPr bwMode="auto">
                <a:xfrm>
                  <a:off x="4280" y="707"/>
                  <a:ext cx="971" cy="417"/>
                  <a:chOff x="2897" y="1832"/>
                  <a:chExt cx="2477" cy="1064"/>
                </a:xfrm>
              </p:grpSpPr>
              <p:sp>
                <p:nvSpPr>
                  <p:cNvPr id="20744" name="Freeform 566"/>
                  <p:cNvSpPr>
                    <a:spLocks/>
                  </p:cNvSpPr>
                  <p:nvPr/>
                </p:nvSpPr>
                <p:spPr bwMode="hidden">
                  <a:xfrm rot="1582915">
                    <a:off x="2897" y="1832"/>
                    <a:ext cx="1736" cy="304"/>
                  </a:xfrm>
                  <a:custGeom>
                    <a:avLst/>
                    <a:gdLst>
                      <a:gd name="T0" fmla="*/ 0 w 2736"/>
                      <a:gd name="T1" fmla="*/ 183 h 504"/>
                      <a:gd name="T2" fmla="*/ 348 w 2736"/>
                      <a:gd name="T3" fmla="*/ 61 h 504"/>
                      <a:gd name="T4" fmla="*/ 715 w 2736"/>
                      <a:gd name="T5" fmla="*/ 8 h 504"/>
                      <a:gd name="T6" fmla="*/ 1101 w 2736"/>
                      <a:gd name="T7" fmla="*/ 8 h 504"/>
                      <a:gd name="T8" fmla="*/ 1095 w 2736"/>
                      <a:gd name="T9" fmla="*/ 37 h 504"/>
                      <a:gd name="T10" fmla="*/ 710 w 2736"/>
                      <a:gd name="T11" fmla="*/ 37 h 504"/>
                      <a:gd name="T12" fmla="*/ 263 w 2736"/>
                      <a:gd name="T13" fmla="*/ 106 h 504"/>
                      <a:gd name="T14" fmla="*/ 0 w 2736"/>
                      <a:gd name="T15" fmla="*/ 183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20745" name="Freeform 567"/>
                  <p:cNvSpPr>
                    <a:spLocks/>
                  </p:cNvSpPr>
                  <p:nvPr/>
                </p:nvSpPr>
                <p:spPr bwMode="hidden">
                  <a:xfrm rot="1582915">
                    <a:off x="4442" y="2420"/>
                    <a:ext cx="932" cy="476"/>
                  </a:xfrm>
                  <a:custGeom>
                    <a:avLst/>
                    <a:gdLst>
                      <a:gd name="T0" fmla="*/ 2 w 1769"/>
                      <a:gd name="T1" fmla="*/ 3 h 791"/>
                      <a:gd name="T2" fmla="*/ 135 w 1769"/>
                      <a:gd name="T3" fmla="*/ 20 h 791"/>
                      <a:gd name="T4" fmla="*/ 321 w 1769"/>
                      <a:gd name="T5" fmla="*/ 72 h 791"/>
                      <a:gd name="T6" fmla="*/ 447 w 1769"/>
                      <a:gd name="T7" fmla="*/ 156 h 791"/>
                      <a:gd name="T8" fmla="*/ 487 w 1769"/>
                      <a:gd name="T9" fmla="*/ 220 h 791"/>
                      <a:gd name="T10" fmla="*/ 469 w 1769"/>
                      <a:gd name="T11" fmla="*/ 285 h 791"/>
                      <a:gd name="T12" fmla="*/ 441 w 1769"/>
                      <a:gd name="T13" fmla="*/ 229 h 791"/>
                      <a:gd name="T14" fmla="*/ 386 w 1769"/>
                      <a:gd name="T15" fmla="*/ 164 h 791"/>
                      <a:gd name="T16" fmla="*/ 308 w 1769"/>
                      <a:gd name="T17" fmla="*/ 107 h 791"/>
                      <a:gd name="T18" fmla="*/ 161 w 1769"/>
                      <a:gd name="T19" fmla="*/ 55 h 791"/>
                      <a:gd name="T20" fmla="*/ 0 w 1769"/>
                      <a:gd name="T21" fmla="*/ 28 h 791"/>
                      <a:gd name="T22" fmla="*/ 2 w 1769"/>
                      <a:gd name="T23" fmla="*/ 3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en-US"/>
                  </a:p>
                </p:txBody>
              </p:sp>
            </p:grpSp>
            <p:grpSp>
              <p:nvGrpSpPr>
                <p:cNvPr id="21070" name="Group 568"/>
                <p:cNvGrpSpPr>
                  <a:grpSpLocks/>
                </p:cNvGrpSpPr>
                <p:nvPr/>
              </p:nvGrpSpPr>
              <p:grpSpPr bwMode="auto">
                <a:xfrm>
                  <a:off x="4291" y="630"/>
                  <a:ext cx="969" cy="364"/>
                  <a:chOff x="2924" y="1636"/>
                  <a:chExt cx="2472" cy="927"/>
                </a:xfrm>
              </p:grpSpPr>
              <p:sp>
                <p:nvSpPr>
                  <p:cNvPr id="20742" name="Freeform 569"/>
                  <p:cNvSpPr>
                    <a:spLocks/>
                  </p:cNvSpPr>
                  <p:nvPr/>
                </p:nvSpPr>
                <p:spPr bwMode="hidden">
                  <a:xfrm rot="1080363">
                    <a:off x="2924" y="1636"/>
                    <a:ext cx="1677" cy="335"/>
                  </a:xfrm>
                  <a:custGeom>
                    <a:avLst/>
                    <a:gdLst>
                      <a:gd name="T0" fmla="*/ 0 w 2736"/>
                      <a:gd name="T1" fmla="*/ 223 h 504"/>
                      <a:gd name="T2" fmla="*/ 325 w 2736"/>
                      <a:gd name="T3" fmla="*/ 74 h 504"/>
                      <a:gd name="T4" fmla="*/ 667 w 2736"/>
                      <a:gd name="T5" fmla="*/ 11 h 504"/>
                      <a:gd name="T6" fmla="*/ 1028 w 2736"/>
                      <a:gd name="T7" fmla="*/ 11 h 504"/>
                      <a:gd name="T8" fmla="*/ 1022 w 2736"/>
                      <a:gd name="T9" fmla="*/ 45 h 504"/>
                      <a:gd name="T10" fmla="*/ 663 w 2736"/>
                      <a:gd name="T11" fmla="*/ 45 h 504"/>
                      <a:gd name="T12" fmla="*/ 246 w 2736"/>
                      <a:gd name="T13" fmla="*/ 129 h 504"/>
                      <a:gd name="T14" fmla="*/ 0 w 2736"/>
                      <a:gd name="T15" fmla="*/ 223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20743" name="Freeform 570"/>
                  <p:cNvSpPr>
                    <a:spLocks/>
                  </p:cNvSpPr>
                  <p:nvPr/>
                </p:nvSpPr>
                <p:spPr bwMode="hidden">
                  <a:xfrm rot="1080363">
                    <a:off x="4495" y="2037"/>
                    <a:ext cx="901" cy="526"/>
                  </a:xfrm>
                  <a:custGeom>
                    <a:avLst/>
                    <a:gdLst>
                      <a:gd name="T0" fmla="*/ 2 w 1769"/>
                      <a:gd name="T1" fmla="*/ 3 h 791"/>
                      <a:gd name="T2" fmla="*/ 126 w 1769"/>
                      <a:gd name="T3" fmla="*/ 25 h 791"/>
                      <a:gd name="T4" fmla="*/ 300 w 1769"/>
                      <a:gd name="T5" fmla="*/ 88 h 791"/>
                      <a:gd name="T6" fmla="*/ 418 w 1769"/>
                      <a:gd name="T7" fmla="*/ 191 h 791"/>
                      <a:gd name="T8" fmla="*/ 455 w 1769"/>
                      <a:gd name="T9" fmla="*/ 269 h 791"/>
                      <a:gd name="T10" fmla="*/ 438 w 1769"/>
                      <a:gd name="T11" fmla="*/ 348 h 791"/>
                      <a:gd name="T12" fmla="*/ 412 w 1769"/>
                      <a:gd name="T13" fmla="*/ 279 h 791"/>
                      <a:gd name="T14" fmla="*/ 360 w 1769"/>
                      <a:gd name="T15" fmla="*/ 201 h 791"/>
                      <a:gd name="T16" fmla="*/ 288 w 1769"/>
                      <a:gd name="T17" fmla="*/ 131 h 791"/>
                      <a:gd name="T18" fmla="*/ 151 w 1769"/>
                      <a:gd name="T19" fmla="*/ 67 h 791"/>
                      <a:gd name="T20" fmla="*/ 0 w 1769"/>
                      <a:gd name="T21" fmla="*/ 34 h 791"/>
                      <a:gd name="T22" fmla="*/ 2 w 1769"/>
                      <a:gd name="T23" fmla="*/ 3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en-US"/>
                  </a:p>
                </p:txBody>
              </p:sp>
            </p:grpSp>
            <p:grpSp>
              <p:nvGrpSpPr>
                <p:cNvPr id="21071" name="Group 571"/>
                <p:cNvGrpSpPr>
                  <a:grpSpLocks/>
                </p:cNvGrpSpPr>
                <p:nvPr/>
              </p:nvGrpSpPr>
              <p:grpSpPr bwMode="auto">
                <a:xfrm>
                  <a:off x="4304" y="543"/>
                  <a:ext cx="918" cy="258"/>
                  <a:chOff x="2958" y="1414"/>
                  <a:chExt cx="2342" cy="657"/>
                </a:xfrm>
              </p:grpSpPr>
              <p:sp>
                <p:nvSpPr>
                  <p:cNvPr id="20740" name="Freeform 572"/>
                  <p:cNvSpPr>
                    <a:spLocks/>
                  </p:cNvSpPr>
                  <p:nvPr/>
                </p:nvSpPr>
                <p:spPr bwMode="hidden">
                  <a:xfrm rot="463793">
                    <a:off x="2958" y="1414"/>
                    <a:ext cx="1545" cy="312"/>
                  </a:xfrm>
                  <a:custGeom>
                    <a:avLst/>
                    <a:gdLst>
                      <a:gd name="T0" fmla="*/ 0 w 2736"/>
                      <a:gd name="T1" fmla="*/ 193 h 504"/>
                      <a:gd name="T2" fmla="*/ 276 w 2736"/>
                      <a:gd name="T3" fmla="*/ 64 h 504"/>
                      <a:gd name="T4" fmla="*/ 566 w 2736"/>
                      <a:gd name="T5" fmla="*/ 9 h 504"/>
                      <a:gd name="T6" fmla="*/ 872 w 2736"/>
                      <a:gd name="T7" fmla="*/ 9 h 504"/>
                      <a:gd name="T8" fmla="*/ 867 w 2736"/>
                      <a:gd name="T9" fmla="*/ 40 h 504"/>
                      <a:gd name="T10" fmla="*/ 562 w 2736"/>
                      <a:gd name="T11" fmla="*/ 40 h 504"/>
                      <a:gd name="T12" fmla="*/ 208 w 2736"/>
                      <a:gd name="T13" fmla="*/ 112 h 504"/>
                      <a:gd name="T14" fmla="*/ 0 w 2736"/>
                      <a:gd name="T15" fmla="*/ 193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20741" name="Freeform 573"/>
                  <p:cNvSpPr>
                    <a:spLocks/>
                  </p:cNvSpPr>
                  <p:nvPr/>
                </p:nvSpPr>
                <p:spPr bwMode="hidden">
                  <a:xfrm rot="463793">
                    <a:off x="4470" y="1582"/>
                    <a:ext cx="830" cy="489"/>
                  </a:xfrm>
                  <a:custGeom>
                    <a:avLst/>
                    <a:gdLst>
                      <a:gd name="T0" fmla="*/ 1 w 1769"/>
                      <a:gd name="T1" fmla="*/ 3 h 791"/>
                      <a:gd name="T2" fmla="*/ 107 w 1769"/>
                      <a:gd name="T3" fmla="*/ 22 h 791"/>
                      <a:gd name="T4" fmla="*/ 255 w 1769"/>
                      <a:gd name="T5" fmla="*/ 77 h 791"/>
                      <a:gd name="T6" fmla="*/ 355 w 1769"/>
                      <a:gd name="T7" fmla="*/ 165 h 791"/>
                      <a:gd name="T8" fmla="*/ 387 w 1769"/>
                      <a:gd name="T9" fmla="*/ 232 h 791"/>
                      <a:gd name="T10" fmla="*/ 372 w 1769"/>
                      <a:gd name="T11" fmla="*/ 301 h 791"/>
                      <a:gd name="T12" fmla="*/ 350 w 1769"/>
                      <a:gd name="T13" fmla="*/ 242 h 791"/>
                      <a:gd name="T14" fmla="*/ 306 w 1769"/>
                      <a:gd name="T15" fmla="*/ 174 h 791"/>
                      <a:gd name="T16" fmla="*/ 244 w 1769"/>
                      <a:gd name="T17" fmla="*/ 113 h 791"/>
                      <a:gd name="T18" fmla="*/ 128 w 1769"/>
                      <a:gd name="T19" fmla="*/ 58 h 791"/>
                      <a:gd name="T20" fmla="*/ 0 w 1769"/>
                      <a:gd name="T21" fmla="*/ 29 h 791"/>
                      <a:gd name="T22" fmla="*/ 1 w 1769"/>
                      <a:gd name="T23" fmla="*/ 3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en-US"/>
                  </a:p>
                </p:txBody>
              </p:sp>
            </p:grpSp>
            <p:grpSp>
              <p:nvGrpSpPr>
                <p:cNvPr id="21072" name="Group 574"/>
                <p:cNvGrpSpPr>
                  <a:grpSpLocks/>
                </p:cNvGrpSpPr>
                <p:nvPr/>
              </p:nvGrpSpPr>
              <p:grpSpPr bwMode="auto">
                <a:xfrm>
                  <a:off x="4314" y="487"/>
                  <a:ext cx="843" cy="134"/>
                  <a:chOff x="2983" y="1269"/>
                  <a:chExt cx="2150" cy="343"/>
                </a:xfrm>
              </p:grpSpPr>
              <p:sp>
                <p:nvSpPr>
                  <p:cNvPr id="20738" name="Freeform 575"/>
                  <p:cNvSpPr>
                    <a:spLocks/>
                  </p:cNvSpPr>
                  <p:nvPr/>
                </p:nvSpPr>
                <p:spPr bwMode="hidden">
                  <a:xfrm rot="-84182">
                    <a:off x="2983" y="1289"/>
                    <a:ext cx="1404" cy="219"/>
                  </a:xfrm>
                  <a:custGeom>
                    <a:avLst/>
                    <a:gdLst>
                      <a:gd name="T0" fmla="*/ 0 w 2736"/>
                      <a:gd name="T1" fmla="*/ 95 h 504"/>
                      <a:gd name="T2" fmla="*/ 227 w 2736"/>
                      <a:gd name="T3" fmla="*/ 32 h 504"/>
                      <a:gd name="T4" fmla="*/ 467 w 2736"/>
                      <a:gd name="T5" fmla="*/ 4 h 504"/>
                      <a:gd name="T6" fmla="*/ 720 w 2736"/>
                      <a:gd name="T7" fmla="*/ 4 h 504"/>
                      <a:gd name="T8" fmla="*/ 716 w 2736"/>
                      <a:gd name="T9" fmla="*/ 20 h 504"/>
                      <a:gd name="T10" fmla="*/ 464 w 2736"/>
                      <a:gd name="T11" fmla="*/ 20 h 504"/>
                      <a:gd name="T12" fmla="*/ 172 w 2736"/>
                      <a:gd name="T13" fmla="*/ 55 h 504"/>
                      <a:gd name="T14" fmla="*/ 0 w 2736"/>
                      <a:gd name="T15" fmla="*/ 95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20739" name="Freeform 576"/>
                  <p:cNvSpPr>
                    <a:spLocks/>
                  </p:cNvSpPr>
                  <p:nvPr/>
                </p:nvSpPr>
                <p:spPr bwMode="hidden">
                  <a:xfrm rot="-84182">
                    <a:off x="4379" y="1269"/>
                    <a:ext cx="754" cy="343"/>
                  </a:xfrm>
                  <a:custGeom>
                    <a:avLst/>
                    <a:gdLst>
                      <a:gd name="T0" fmla="*/ 1 w 1769"/>
                      <a:gd name="T1" fmla="*/ 1 h 791"/>
                      <a:gd name="T2" fmla="*/ 88 w 1769"/>
                      <a:gd name="T3" fmla="*/ 10 h 791"/>
                      <a:gd name="T4" fmla="*/ 210 w 1769"/>
                      <a:gd name="T5" fmla="*/ 38 h 791"/>
                      <a:gd name="T6" fmla="*/ 293 w 1769"/>
                      <a:gd name="T7" fmla="*/ 81 h 791"/>
                      <a:gd name="T8" fmla="*/ 319 w 1769"/>
                      <a:gd name="T9" fmla="*/ 114 h 791"/>
                      <a:gd name="T10" fmla="*/ 307 w 1769"/>
                      <a:gd name="T11" fmla="*/ 148 h 791"/>
                      <a:gd name="T12" fmla="*/ 289 w 1769"/>
                      <a:gd name="T13" fmla="*/ 119 h 791"/>
                      <a:gd name="T14" fmla="*/ 252 w 1769"/>
                      <a:gd name="T15" fmla="*/ 85 h 791"/>
                      <a:gd name="T16" fmla="*/ 202 w 1769"/>
                      <a:gd name="T17" fmla="*/ 56 h 791"/>
                      <a:gd name="T18" fmla="*/ 106 w 1769"/>
                      <a:gd name="T19" fmla="*/ 29 h 791"/>
                      <a:gd name="T20" fmla="*/ 0 w 1769"/>
                      <a:gd name="T21" fmla="*/ 14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en-US"/>
                  </a:p>
                </p:txBody>
              </p:sp>
            </p:grpSp>
            <p:grpSp>
              <p:nvGrpSpPr>
                <p:cNvPr id="21073" name="Group 577"/>
                <p:cNvGrpSpPr>
                  <a:grpSpLocks/>
                </p:cNvGrpSpPr>
                <p:nvPr/>
              </p:nvGrpSpPr>
              <p:grpSpPr bwMode="auto">
                <a:xfrm>
                  <a:off x="4296" y="349"/>
                  <a:ext cx="737" cy="167"/>
                  <a:chOff x="2938" y="917"/>
                  <a:chExt cx="1879" cy="427"/>
                </a:xfrm>
              </p:grpSpPr>
              <p:sp>
                <p:nvSpPr>
                  <p:cNvPr id="20736" name="Freeform 578"/>
                  <p:cNvSpPr>
                    <a:spLocks/>
                  </p:cNvSpPr>
                  <p:nvPr/>
                </p:nvSpPr>
                <p:spPr bwMode="hidden">
                  <a:xfrm rot="-802576">
                    <a:off x="2938" y="1129"/>
                    <a:ext cx="1233" cy="215"/>
                  </a:xfrm>
                  <a:custGeom>
                    <a:avLst/>
                    <a:gdLst>
                      <a:gd name="T0" fmla="*/ 0 w 2736"/>
                      <a:gd name="T1" fmla="*/ 92 h 504"/>
                      <a:gd name="T2" fmla="*/ 175 w 2736"/>
                      <a:gd name="T3" fmla="*/ 31 h 504"/>
                      <a:gd name="T4" fmla="*/ 361 w 2736"/>
                      <a:gd name="T5" fmla="*/ 4 h 504"/>
                      <a:gd name="T6" fmla="*/ 556 w 2736"/>
                      <a:gd name="T7" fmla="*/ 4 h 504"/>
                      <a:gd name="T8" fmla="*/ 553 w 2736"/>
                      <a:gd name="T9" fmla="*/ 19 h 504"/>
                      <a:gd name="T10" fmla="*/ 358 w 2736"/>
                      <a:gd name="T11" fmla="*/ 19 h 504"/>
                      <a:gd name="T12" fmla="*/ 133 w 2736"/>
                      <a:gd name="T13" fmla="*/ 53 h 504"/>
                      <a:gd name="T14" fmla="*/ 0 w 2736"/>
                      <a:gd name="T15" fmla="*/ 92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20737" name="Freeform 579"/>
                  <p:cNvSpPr>
                    <a:spLocks/>
                  </p:cNvSpPr>
                  <p:nvPr/>
                </p:nvSpPr>
                <p:spPr bwMode="hidden">
                  <a:xfrm rot="-802576">
                    <a:off x="4155" y="917"/>
                    <a:ext cx="662" cy="338"/>
                  </a:xfrm>
                  <a:custGeom>
                    <a:avLst/>
                    <a:gdLst>
                      <a:gd name="T0" fmla="*/ 1 w 1769"/>
                      <a:gd name="T1" fmla="*/ 1 h 791"/>
                      <a:gd name="T2" fmla="*/ 68 w 1769"/>
                      <a:gd name="T3" fmla="*/ 10 h 791"/>
                      <a:gd name="T4" fmla="*/ 162 w 1769"/>
                      <a:gd name="T5" fmla="*/ 36 h 791"/>
                      <a:gd name="T6" fmla="*/ 226 w 1769"/>
                      <a:gd name="T7" fmla="*/ 79 h 791"/>
                      <a:gd name="T8" fmla="*/ 246 w 1769"/>
                      <a:gd name="T9" fmla="*/ 111 h 791"/>
                      <a:gd name="T10" fmla="*/ 237 w 1769"/>
                      <a:gd name="T11" fmla="*/ 144 h 791"/>
                      <a:gd name="T12" fmla="*/ 223 w 1769"/>
                      <a:gd name="T13" fmla="*/ 115 h 791"/>
                      <a:gd name="T14" fmla="*/ 195 w 1769"/>
                      <a:gd name="T15" fmla="*/ 83 h 791"/>
                      <a:gd name="T16" fmla="*/ 155 w 1769"/>
                      <a:gd name="T17" fmla="*/ 54 h 791"/>
                      <a:gd name="T18" fmla="*/ 81 w 1769"/>
                      <a:gd name="T19" fmla="*/ 28 h 791"/>
                      <a:gd name="T20" fmla="*/ 0 w 1769"/>
                      <a:gd name="T21" fmla="*/ 14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en-US"/>
                  </a:p>
                </p:txBody>
              </p:sp>
            </p:grpSp>
            <p:grpSp>
              <p:nvGrpSpPr>
                <p:cNvPr id="21074" name="Group 580"/>
                <p:cNvGrpSpPr>
                  <a:grpSpLocks/>
                </p:cNvGrpSpPr>
                <p:nvPr/>
              </p:nvGrpSpPr>
              <p:grpSpPr bwMode="auto">
                <a:xfrm>
                  <a:off x="3394" y="637"/>
                  <a:ext cx="493" cy="912"/>
                  <a:chOff x="637" y="1653"/>
                  <a:chExt cx="1257" cy="2326"/>
                </a:xfrm>
              </p:grpSpPr>
              <p:sp>
                <p:nvSpPr>
                  <p:cNvPr id="20734" name="Freeform 581"/>
                  <p:cNvSpPr>
                    <a:spLocks/>
                  </p:cNvSpPr>
                  <p:nvPr/>
                </p:nvSpPr>
                <p:spPr bwMode="hidden">
                  <a:xfrm rot="18888116" flipH="1">
                    <a:off x="876" y="2359"/>
                    <a:ext cx="1724" cy="312"/>
                  </a:xfrm>
                  <a:custGeom>
                    <a:avLst/>
                    <a:gdLst>
                      <a:gd name="T0" fmla="*/ 0 w 2736"/>
                      <a:gd name="T1" fmla="*/ 193 h 504"/>
                      <a:gd name="T2" fmla="*/ 343 w 2736"/>
                      <a:gd name="T3" fmla="*/ 64 h 504"/>
                      <a:gd name="T4" fmla="*/ 705 w 2736"/>
                      <a:gd name="T5" fmla="*/ 9 h 504"/>
                      <a:gd name="T6" fmla="*/ 1086 w 2736"/>
                      <a:gd name="T7" fmla="*/ 9 h 504"/>
                      <a:gd name="T8" fmla="*/ 1080 w 2736"/>
                      <a:gd name="T9" fmla="*/ 40 h 504"/>
                      <a:gd name="T10" fmla="*/ 701 w 2736"/>
                      <a:gd name="T11" fmla="*/ 40 h 504"/>
                      <a:gd name="T12" fmla="*/ 260 w 2736"/>
                      <a:gd name="T13" fmla="*/ 112 h 504"/>
                      <a:gd name="T14" fmla="*/ 0 w 2736"/>
                      <a:gd name="T15" fmla="*/ 193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20735" name="Freeform 582"/>
                  <p:cNvSpPr>
                    <a:spLocks/>
                  </p:cNvSpPr>
                  <p:nvPr/>
                </p:nvSpPr>
                <p:spPr bwMode="hidden">
                  <a:xfrm rot="18888116" flipH="1">
                    <a:off x="419" y="3272"/>
                    <a:ext cx="925" cy="490"/>
                  </a:xfrm>
                  <a:custGeom>
                    <a:avLst/>
                    <a:gdLst>
                      <a:gd name="T0" fmla="*/ 2 w 1769"/>
                      <a:gd name="T1" fmla="*/ 3 h 791"/>
                      <a:gd name="T2" fmla="*/ 133 w 1769"/>
                      <a:gd name="T3" fmla="*/ 22 h 791"/>
                      <a:gd name="T4" fmla="*/ 316 w 1769"/>
                      <a:gd name="T5" fmla="*/ 77 h 791"/>
                      <a:gd name="T6" fmla="*/ 440 w 1769"/>
                      <a:gd name="T7" fmla="*/ 166 h 791"/>
                      <a:gd name="T8" fmla="*/ 480 w 1769"/>
                      <a:gd name="T9" fmla="*/ 234 h 791"/>
                      <a:gd name="T10" fmla="*/ 462 w 1769"/>
                      <a:gd name="T11" fmla="*/ 302 h 791"/>
                      <a:gd name="T12" fmla="*/ 435 w 1769"/>
                      <a:gd name="T13" fmla="*/ 243 h 791"/>
                      <a:gd name="T14" fmla="*/ 380 w 1769"/>
                      <a:gd name="T15" fmla="*/ 174 h 791"/>
                      <a:gd name="T16" fmla="*/ 303 w 1769"/>
                      <a:gd name="T17" fmla="*/ 113 h 791"/>
                      <a:gd name="T18" fmla="*/ 159 w 1769"/>
                      <a:gd name="T19" fmla="*/ 58 h 791"/>
                      <a:gd name="T20" fmla="*/ 0 w 1769"/>
                      <a:gd name="T21" fmla="*/ 29 h 791"/>
                      <a:gd name="T22" fmla="*/ 2 w 1769"/>
                      <a:gd name="T23" fmla="*/ 3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endParaRPr lang="en-US"/>
                  </a:p>
                </p:txBody>
              </p:sp>
            </p:grpSp>
            <p:grpSp>
              <p:nvGrpSpPr>
                <p:cNvPr id="21077" name="Group 583"/>
                <p:cNvGrpSpPr>
                  <a:grpSpLocks/>
                </p:cNvGrpSpPr>
                <p:nvPr/>
              </p:nvGrpSpPr>
              <p:grpSpPr bwMode="auto">
                <a:xfrm>
                  <a:off x="3142" y="850"/>
                  <a:ext cx="966" cy="522"/>
                  <a:chOff x="-5" y="2196"/>
                  <a:chExt cx="2463" cy="1332"/>
                </a:xfrm>
              </p:grpSpPr>
              <p:sp>
                <p:nvSpPr>
                  <p:cNvPr id="20732" name="Freeform 584"/>
                  <p:cNvSpPr>
                    <a:spLocks/>
                  </p:cNvSpPr>
                  <p:nvPr/>
                </p:nvSpPr>
                <p:spPr bwMode="hidden">
                  <a:xfrm rot="19495919" flipH="1">
                    <a:off x="644" y="2196"/>
                    <a:ext cx="1814" cy="347"/>
                  </a:xfrm>
                  <a:custGeom>
                    <a:avLst/>
                    <a:gdLst>
                      <a:gd name="T0" fmla="*/ 0 w 2736"/>
                      <a:gd name="T1" fmla="*/ 239 h 504"/>
                      <a:gd name="T2" fmla="*/ 380 w 2736"/>
                      <a:gd name="T3" fmla="*/ 80 h 504"/>
                      <a:gd name="T4" fmla="*/ 781 w 2736"/>
                      <a:gd name="T5" fmla="*/ 12 h 504"/>
                      <a:gd name="T6" fmla="*/ 1203 w 2736"/>
                      <a:gd name="T7" fmla="*/ 12 h 504"/>
                      <a:gd name="T8" fmla="*/ 1195 w 2736"/>
                      <a:gd name="T9" fmla="*/ 49 h 504"/>
                      <a:gd name="T10" fmla="*/ 776 w 2736"/>
                      <a:gd name="T11" fmla="*/ 49 h 504"/>
                      <a:gd name="T12" fmla="*/ 288 w 2736"/>
                      <a:gd name="T13" fmla="*/ 138 h 504"/>
                      <a:gd name="T14" fmla="*/ 0 w 2736"/>
                      <a:gd name="T15" fmla="*/ 239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20733" name="Freeform 585"/>
                  <p:cNvSpPr>
                    <a:spLocks/>
                  </p:cNvSpPr>
                  <p:nvPr/>
                </p:nvSpPr>
                <p:spPr bwMode="hidden">
                  <a:xfrm rot="19495919" flipH="1">
                    <a:off x="-5" y="2983"/>
                    <a:ext cx="974" cy="545"/>
                  </a:xfrm>
                  <a:custGeom>
                    <a:avLst/>
                    <a:gdLst>
                      <a:gd name="T0" fmla="*/ 2 w 1769"/>
                      <a:gd name="T1" fmla="*/ 4 h 791"/>
                      <a:gd name="T2" fmla="*/ 147 w 1769"/>
                      <a:gd name="T3" fmla="*/ 27 h 791"/>
                      <a:gd name="T4" fmla="*/ 351 w 1769"/>
                      <a:gd name="T5" fmla="*/ 95 h 791"/>
                      <a:gd name="T6" fmla="*/ 488 w 1769"/>
                      <a:gd name="T7" fmla="*/ 205 h 791"/>
                      <a:gd name="T8" fmla="*/ 532 w 1769"/>
                      <a:gd name="T9" fmla="*/ 289 h 791"/>
                      <a:gd name="T10" fmla="*/ 512 w 1769"/>
                      <a:gd name="T11" fmla="*/ 373 h 791"/>
                      <a:gd name="T12" fmla="*/ 482 w 1769"/>
                      <a:gd name="T13" fmla="*/ 300 h 791"/>
                      <a:gd name="T14" fmla="*/ 421 w 1769"/>
                      <a:gd name="T15" fmla="*/ 216 h 791"/>
                      <a:gd name="T16" fmla="*/ 336 w 1769"/>
                      <a:gd name="T17" fmla="*/ 141 h 791"/>
                      <a:gd name="T18" fmla="*/ 176 w 1769"/>
                      <a:gd name="T19" fmla="*/ 72 h 791"/>
                      <a:gd name="T20" fmla="*/ 0 w 1769"/>
                      <a:gd name="T21" fmla="*/ 36 h 791"/>
                      <a:gd name="T22" fmla="*/ 2 w 1769"/>
                      <a:gd name="T23" fmla="*/ 4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endParaRPr lang="en-US"/>
                  </a:p>
                </p:txBody>
              </p:sp>
            </p:grpSp>
            <p:grpSp>
              <p:nvGrpSpPr>
                <p:cNvPr id="21078" name="Group 586"/>
                <p:cNvGrpSpPr>
                  <a:grpSpLocks/>
                </p:cNvGrpSpPr>
                <p:nvPr/>
              </p:nvGrpSpPr>
              <p:grpSpPr bwMode="auto">
                <a:xfrm>
                  <a:off x="3124" y="777"/>
                  <a:ext cx="971" cy="417"/>
                  <a:chOff x="-52" y="2009"/>
                  <a:chExt cx="2477" cy="1064"/>
                </a:xfrm>
              </p:grpSpPr>
              <p:sp>
                <p:nvSpPr>
                  <p:cNvPr id="20730" name="Freeform 587"/>
                  <p:cNvSpPr>
                    <a:spLocks/>
                  </p:cNvSpPr>
                  <p:nvPr/>
                </p:nvSpPr>
                <p:spPr bwMode="hidden">
                  <a:xfrm rot="20017085" flipH="1">
                    <a:off x="689" y="2009"/>
                    <a:ext cx="1736" cy="304"/>
                  </a:xfrm>
                  <a:custGeom>
                    <a:avLst/>
                    <a:gdLst>
                      <a:gd name="T0" fmla="*/ 0 w 2736"/>
                      <a:gd name="T1" fmla="*/ 183 h 504"/>
                      <a:gd name="T2" fmla="*/ 348 w 2736"/>
                      <a:gd name="T3" fmla="*/ 61 h 504"/>
                      <a:gd name="T4" fmla="*/ 715 w 2736"/>
                      <a:gd name="T5" fmla="*/ 8 h 504"/>
                      <a:gd name="T6" fmla="*/ 1101 w 2736"/>
                      <a:gd name="T7" fmla="*/ 8 h 504"/>
                      <a:gd name="T8" fmla="*/ 1095 w 2736"/>
                      <a:gd name="T9" fmla="*/ 37 h 504"/>
                      <a:gd name="T10" fmla="*/ 710 w 2736"/>
                      <a:gd name="T11" fmla="*/ 37 h 504"/>
                      <a:gd name="T12" fmla="*/ 263 w 2736"/>
                      <a:gd name="T13" fmla="*/ 106 h 504"/>
                      <a:gd name="T14" fmla="*/ 0 w 2736"/>
                      <a:gd name="T15" fmla="*/ 183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20731" name="Freeform 588"/>
                  <p:cNvSpPr>
                    <a:spLocks/>
                  </p:cNvSpPr>
                  <p:nvPr/>
                </p:nvSpPr>
                <p:spPr bwMode="hidden">
                  <a:xfrm rot="20017085" flipH="1">
                    <a:off x="-52" y="2597"/>
                    <a:ext cx="932" cy="476"/>
                  </a:xfrm>
                  <a:custGeom>
                    <a:avLst/>
                    <a:gdLst>
                      <a:gd name="T0" fmla="*/ 2 w 1769"/>
                      <a:gd name="T1" fmla="*/ 3 h 791"/>
                      <a:gd name="T2" fmla="*/ 135 w 1769"/>
                      <a:gd name="T3" fmla="*/ 20 h 791"/>
                      <a:gd name="T4" fmla="*/ 321 w 1769"/>
                      <a:gd name="T5" fmla="*/ 72 h 791"/>
                      <a:gd name="T6" fmla="*/ 447 w 1769"/>
                      <a:gd name="T7" fmla="*/ 156 h 791"/>
                      <a:gd name="T8" fmla="*/ 487 w 1769"/>
                      <a:gd name="T9" fmla="*/ 220 h 791"/>
                      <a:gd name="T10" fmla="*/ 469 w 1769"/>
                      <a:gd name="T11" fmla="*/ 285 h 791"/>
                      <a:gd name="T12" fmla="*/ 441 w 1769"/>
                      <a:gd name="T13" fmla="*/ 229 h 791"/>
                      <a:gd name="T14" fmla="*/ 386 w 1769"/>
                      <a:gd name="T15" fmla="*/ 164 h 791"/>
                      <a:gd name="T16" fmla="*/ 308 w 1769"/>
                      <a:gd name="T17" fmla="*/ 107 h 791"/>
                      <a:gd name="T18" fmla="*/ 161 w 1769"/>
                      <a:gd name="T19" fmla="*/ 55 h 791"/>
                      <a:gd name="T20" fmla="*/ 0 w 1769"/>
                      <a:gd name="T21" fmla="*/ 28 h 791"/>
                      <a:gd name="T22" fmla="*/ 2 w 1769"/>
                      <a:gd name="T23" fmla="*/ 3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grpSp>
            <p:grpSp>
              <p:nvGrpSpPr>
                <p:cNvPr id="21079" name="Group 589"/>
                <p:cNvGrpSpPr>
                  <a:grpSpLocks/>
                </p:cNvGrpSpPr>
                <p:nvPr/>
              </p:nvGrpSpPr>
              <p:grpSpPr bwMode="auto">
                <a:xfrm>
                  <a:off x="3115" y="700"/>
                  <a:ext cx="969" cy="363"/>
                  <a:chOff x="-74" y="1813"/>
                  <a:chExt cx="2472" cy="927"/>
                </a:xfrm>
              </p:grpSpPr>
              <p:sp>
                <p:nvSpPr>
                  <p:cNvPr id="20728" name="Freeform 590"/>
                  <p:cNvSpPr>
                    <a:spLocks/>
                  </p:cNvSpPr>
                  <p:nvPr/>
                </p:nvSpPr>
                <p:spPr bwMode="hidden">
                  <a:xfrm rot="20519637" flipH="1">
                    <a:off x="721" y="1813"/>
                    <a:ext cx="1677" cy="335"/>
                  </a:xfrm>
                  <a:custGeom>
                    <a:avLst/>
                    <a:gdLst>
                      <a:gd name="T0" fmla="*/ 0 w 2736"/>
                      <a:gd name="T1" fmla="*/ 223 h 504"/>
                      <a:gd name="T2" fmla="*/ 325 w 2736"/>
                      <a:gd name="T3" fmla="*/ 74 h 504"/>
                      <a:gd name="T4" fmla="*/ 667 w 2736"/>
                      <a:gd name="T5" fmla="*/ 11 h 504"/>
                      <a:gd name="T6" fmla="*/ 1028 w 2736"/>
                      <a:gd name="T7" fmla="*/ 11 h 504"/>
                      <a:gd name="T8" fmla="*/ 1022 w 2736"/>
                      <a:gd name="T9" fmla="*/ 45 h 504"/>
                      <a:gd name="T10" fmla="*/ 663 w 2736"/>
                      <a:gd name="T11" fmla="*/ 45 h 504"/>
                      <a:gd name="T12" fmla="*/ 246 w 2736"/>
                      <a:gd name="T13" fmla="*/ 129 h 504"/>
                      <a:gd name="T14" fmla="*/ 0 w 2736"/>
                      <a:gd name="T15" fmla="*/ 223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20729" name="Freeform 591"/>
                  <p:cNvSpPr>
                    <a:spLocks/>
                  </p:cNvSpPr>
                  <p:nvPr/>
                </p:nvSpPr>
                <p:spPr bwMode="hidden">
                  <a:xfrm rot="20519637" flipH="1">
                    <a:off x="-74" y="2214"/>
                    <a:ext cx="901" cy="526"/>
                  </a:xfrm>
                  <a:custGeom>
                    <a:avLst/>
                    <a:gdLst>
                      <a:gd name="T0" fmla="*/ 2 w 1769"/>
                      <a:gd name="T1" fmla="*/ 3 h 791"/>
                      <a:gd name="T2" fmla="*/ 126 w 1769"/>
                      <a:gd name="T3" fmla="*/ 25 h 791"/>
                      <a:gd name="T4" fmla="*/ 300 w 1769"/>
                      <a:gd name="T5" fmla="*/ 88 h 791"/>
                      <a:gd name="T6" fmla="*/ 418 w 1769"/>
                      <a:gd name="T7" fmla="*/ 191 h 791"/>
                      <a:gd name="T8" fmla="*/ 455 w 1769"/>
                      <a:gd name="T9" fmla="*/ 269 h 791"/>
                      <a:gd name="T10" fmla="*/ 438 w 1769"/>
                      <a:gd name="T11" fmla="*/ 348 h 791"/>
                      <a:gd name="T12" fmla="*/ 412 w 1769"/>
                      <a:gd name="T13" fmla="*/ 279 h 791"/>
                      <a:gd name="T14" fmla="*/ 360 w 1769"/>
                      <a:gd name="T15" fmla="*/ 201 h 791"/>
                      <a:gd name="T16" fmla="*/ 288 w 1769"/>
                      <a:gd name="T17" fmla="*/ 131 h 791"/>
                      <a:gd name="T18" fmla="*/ 151 w 1769"/>
                      <a:gd name="T19" fmla="*/ 67 h 791"/>
                      <a:gd name="T20" fmla="*/ 0 w 1769"/>
                      <a:gd name="T21" fmla="*/ 34 h 791"/>
                      <a:gd name="T22" fmla="*/ 2 w 1769"/>
                      <a:gd name="T23" fmla="*/ 3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grpSp>
            <p:grpSp>
              <p:nvGrpSpPr>
                <p:cNvPr id="21080" name="Group 592"/>
                <p:cNvGrpSpPr>
                  <a:grpSpLocks/>
                </p:cNvGrpSpPr>
                <p:nvPr/>
              </p:nvGrpSpPr>
              <p:grpSpPr bwMode="auto">
                <a:xfrm>
                  <a:off x="3153" y="613"/>
                  <a:ext cx="918" cy="257"/>
                  <a:chOff x="22" y="1591"/>
                  <a:chExt cx="2342" cy="657"/>
                </a:xfrm>
              </p:grpSpPr>
              <p:sp>
                <p:nvSpPr>
                  <p:cNvPr id="20726" name="Freeform 593"/>
                  <p:cNvSpPr>
                    <a:spLocks/>
                  </p:cNvSpPr>
                  <p:nvPr/>
                </p:nvSpPr>
                <p:spPr bwMode="hidden">
                  <a:xfrm rot="21136207" flipH="1">
                    <a:off x="819" y="1591"/>
                    <a:ext cx="1545" cy="312"/>
                  </a:xfrm>
                  <a:custGeom>
                    <a:avLst/>
                    <a:gdLst>
                      <a:gd name="T0" fmla="*/ 0 w 2736"/>
                      <a:gd name="T1" fmla="*/ 193 h 504"/>
                      <a:gd name="T2" fmla="*/ 276 w 2736"/>
                      <a:gd name="T3" fmla="*/ 64 h 504"/>
                      <a:gd name="T4" fmla="*/ 566 w 2736"/>
                      <a:gd name="T5" fmla="*/ 9 h 504"/>
                      <a:gd name="T6" fmla="*/ 872 w 2736"/>
                      <a:gd name="T7" fmla="*/ 9 h 504"/>
                      <a:gd name="T8" fmla="*/ 867 w 2736"/>
                      <a:gd name="T9" fmla="*/ 40 h 504"/>
                      <a:gd name="T10" fmla="*/ 562 w 2736"/>
                      <a:gd name="T11" fmla="*/ 40 h 504"/>
                      <a:gd name="T12" fmla="*/ 208 w 2736"/>
                      <a:gd name="T13" fmla="*/ 112 h 504"/>
                      <a:gd name="T14" fmla="*/ 0 w 2736"/>
                      <a:gd name="T15" fmla="*/ 193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20727" name="Freeform 594"/>
                  <p:cNvSpPr>
                    <a:spLocks/>
                  </p:cNvSpPr>
                  <p:nvPr/>
                </p:nvSpPr>
                <p:spPr bwMode="hidden">
                  <a:xfrm rot="21136207" flipH="1">
                    <a:off x="22" y="1759"/>
                    <a:ext cx="830" cy="489"/>
                  </a:xfrm>
                  <a:custGeom>
                    <a:avLst/>
                    <a:gdLst>
                      <a:gd name="T0" fmla="*/ 1 w 1769"/>
                      <a:gd name="T1" fmla="*/ 3 h 791"/>
                      <a:gd name="T2" fmla="*/ 107 w 1769"/>
                      <a:gd name="T3" fmla="*/ 22 h 791"/>
                      <a:gd name="T4" fmla="*/ 255 w 1769"/>
                      <a:gd name="T5" fmla="*/ 77 h 791"/>
                      <a:gd name="T6" fmla="*/ 355 w 1769"/>
                      <a:gd name="T7" fmla="*/ 165 h 791"/>
                      <a:gd name="T8" fmla="*/ 387 w 1769"/>
                      <a:gd name="T9" fmla="*/ 232 h 791"/>
                      <a:gd name="T10" fmla="*/ 372 w 1769"/>
                      <a:gd name="T11" fmla="*/ 301 h 791"/>
                      <a:gd name="T12" fmla="*/ 350 w 1769"/>
                      <a:gd name="T13" fmla="*/ 242 h 791"/>
                      <a:gd name="T14" fmla="*/ 306 w 1769"/>
                      <a:gd name="T15" fmla="*/ 174 h 791"/>
                      <a:gd name="T16" fmla="*/ 244 w 1769"/>
                      <a:gd name="T17" fmla="*/ 113 h 791"/>
                      <a:gd name="T18" fmla="*/ 128 w 1769"/>
                      <a:gd name="T19" fmla="*/ 58 h 791"/>
                      <a:gd name="T20" fmla="*/ 0 w 1769"/>
                      <a:gd name="T21" fmla="*/ 29 h 791"/>
                      <a:gd name="T22" fmla="*/ 1 w 1769"/>
                      <a:gd name="T23" fmla="*/ 3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grpSp>
            <p:grpSp>
              <p:nvGrpSpPr>
                <p:cNvPr id="21081" name="Group 595"/>
                <p:cNvGrpSpPr>
                  <a:grpSpLocks/>
                </p:cNvGrpSpPr>
                <p:nvPr/>
              </p:nvGrpSpPr>
              <p:grpSpPr bwMode="auto">
                <a:xfrm>
                  <a:off x="3218" y="556"/>
                  <a:ext cx="843" cy="134"/>
                  <a:chOff x="189" y="1446"/>
                  <a:chExt cx="2150" cy="343"/>
                </a:xfrm>
              </p:grpSpPr>
              <p:sp>
                <p:nvSpPr>
                  <p:cNvPr id="20724" name="Freeform 596"/>
                  <p:cNvSpPr>
                    <a:spLocks/>
                  </p:cNvSpPr>
                  <p:nvPr/>
                </p:nvSpPr>
                <p:spPr bwMode="hidden">
                  <a:xfrm rot="84182" flipH="1">
                    <a:off x="935" y="1466"/>
                    <a:ext cx="1404" cy="219"/>
                  </a:xfrm>
                  <a:custGeom>
                    <a:avLst/>
                    <a:gdLst>
                      <a:gd name="T0" fmla="*/ 0 w 2736"/>
                      <a:gd name="T1" fmla="*/ 95 h 504"/>
                      <a:gd name="T2" fmla="*/ 227 w 2736"/>
                      <a:gd name="T3" fmla="*/ 32 h 504"/>
                      <a:gd name="T4" fmla="*/ 467 w 2736"/>
                      <a:gd name="T5" fmla="*/ 4 h 504"/>
                      <a:gd name="T6" fmla="*/ 720 w 2736"/>
                      <a:gd name="T7" fmla="*/ 4 h 504"/>
                      <a:gd name="T8" fmla="*/ 716 w 2736"/>
                      <a:gd name="T9" fmla="*/ 20 h 504"/>
                      <a:gd name="T10" fmla="*/ 464 w 2736"/>
                      <a:gd name="T11" fmla="*/ 20 h 504"/>
                      <a:gd name="T12" fmla="*/ 172 w 2736"/>
                      <a:gd name="T13" fmla="*/ 55 h 504"/>
                      <a:gd name="T14" fmla="*/ 0 w 2736"/>
                      <a:gd name="T15" fmla="*/ 95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20725" name="Freeform 597"/>
                  <p:cNvSpPr>
                    <a:spLocks/>
                  </p:cNvSpPr>
                  <p:nvPr/>
                </p:nvSpPr>
                <p:spPr bwMode="hidden">
                  <a:xfrm rot="84182" flipH="1">
                    <a:off x="189" y="1446"/>
                    <a:ext cx="754" cy="343"/>
                  </a:xfrm>
                  <a:custGeom>
                    <a:avLst/>
                    <a:gdLst>
                      <a:gd name="T0" fmla="*/ 1 w 1769"/>
                      <a:gd name="T1" fmla="*/ 1 h 791"/>
                      <a:gd name="T2" fmla="*/ 88 w 1769"/>
                      <a:gd name="T3" fmla="*/ 10 h 791"/>
                      <a:gd name="T4" fmla="*/ 210 w 1769"/>
                      <a:gd name="T5" fmla="*/ 38 h 791"/>
                      <a:gd name="T6" fmla="*/ 293 w 1769"/>
                      <a:gd name="T7" fmla="*/ 81 h 791"/>
                      <a:gd name="T8" fmla="*/ 319 w 1769"/>
                      <a:gd name="T9" fmla="*/ 114 h 791"/>
                      <a:gd name="T10" fmla="*/ 307 w 1769"/>
                      <a:gd name="T11" fmla="*/ 148 h 791"/>
                      <a:gd name="T12" fmla="*/ 289 w 1769"/>
                      <a:gd name="T13" fmla="*/ 119 h 791"/>
                      <a:gd name="T14" fmla="*/ 252 w 1769"/>
                      <a:gd name="T15" fmla="*/ 85 h 791"/>
                      <a:gd name="T16" fmla="*/ 202 w 1769"/>
                      <a:gd name="T17" fmla="*/ 56 h 791"/>
                      <a:gd name="T18" fmla="*/ 106 w 1769"/>
                      <a:gd name="T19" fmla="*/ 29 h 791"/>
                      <a:gd name="T20" fmla="*/ 0 w 1769"/>
                      <a:gd name="T21" fmla="*/ 14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grpSp>
            <p:grpSp>
              <p:nvGrpSpPr>
                <p:cNvPr id="21082" name="Group 598"/>
                <p:cNvGrpSpPr>
                  <a:grpSpLocks/>
                </p:cNvGrpSpPr>
                <p:nvPr/>
              </p:nvGrpSpPr>
              <p:grpSpPr bwMode="auto">
                <a:xfrm>
                  <a:off x="3342" y="418"/>
                  <a:ext cx="737" cy="167"/>
                  <a:chOff x="505" y="1094"/>
                  <a:chExt cx="1879" cy="427"/>
                </a:xfrm>
              </p:grpSpPr>
              <p:sp>
                <p:nvSpPr>
                  <p:cNvPr id="20722" name="Freeform 599"/>
                  <p:cNvSpPr>
                    <a:spLocks/>
                  </p:cNvSpPr>
                  <p:nvPr/>
                </p:nvSpPr>
                <p:spPr bwMode="hidden">
                  <a:xfrm rot="802576" flipH="1">
                    <a:off x="1151" y="1306"/>
                    <a:ext cx="1233" cy="215"/>
                  </a:xfrm>
                  <a:custGeom>
                    <a:avLst/>
                    <a:gdLst>
                      <a:gd name="T0" fmla="*/ 0 w 2736"/>
                      <a:gd name="T1" fmla="*/ 92 h 504"/>
                      <a:gd name="T2" fmla="*/ 175 w 2736"/>
                      <a:gd name="T3" fmla="*/ 31 h 504"/>
                      <a:gd name="T4" fmla="*/ 361 w 2736"/>
                      <a:gd name="T5" fmla="*/ 4 h 504"/>
                      <a:gd name="T6" fmla="*/ 556 w 2736"/>
                      <a:gd name="T7" fmla="*/ 4 h 504"/>
                      <a:gd name="T8" fmla="*/ 553 w 2736"/>
                      <a:gd name="T9" fmla="*/ 19 h 504"/>
                      <a:gd name="T10" fmla="*/ 358 w 2736"/>
                      <a:gd name="T11" fmla="*/ 19 h 504"/>
                      <a:gd name="T12" fmla="*/ 133 w 2736"/>
                      <a:gd name="T13" fmla="*/ 53 h 504"/>
                      <a:gd name="T14" fmla="*/ 0 w 2736"/>
                      <a:gd name="T15" fmla="*/ 92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20723" name="Freeform 600"/>
                  <p:cNvSpPr>
                    <a:spLocks/>
                  </p:cNvSpPr>
                  <p:nvPr/>
                </p:nvSpPr>
                <p:spPr bwMode="hidden">
                  <a:xfrm rot="802576" flipH="1">
                    <a:off x="505" y="1094"/>
                    <a:ext cx="662" cy="338"/>
                  </a:xfrm>
                  <a:custGeom>
                    <a:avLst/>
                    <a:gdLst>
                      <a:gd name="T0" fmla="*/ 1 w 1769"/>
                      <a:gd name="T1" fmla="*/ 1 h 791"/>
                      <a:gd name="T2" fmla="*/ 68 w 1769"/>
                      <a:gd name="T3" fmla="*/ 10 h 791"/>
                      <a:gd name="T4" fmla="*/ 162 w 1769"/>
                      <a:gd name="T5" fmla="*/ 36 h 791"/>
                      <a:gd name="T6" fmla="*/ 226 w 1769"/>
                      <a:gd name="T7" fmla="*/ 79 h 791"/>
                      <a:gd name="T8" fmla="*/ 246 w 1769"/>
                      <a:gd name="T9" fmla="*/ 111 h 791"/>
                      <a:gd name="T10" fmla="*/ 237 w 1769"/>
                      <a:gd name="T11" fmla="*/ 144 h 791"/>
                      <a:gd name="T12" fmla="*/ 223 w 1769"/>
                      <a:gd name="T13" fmla="*/ 115 h 791"/>
                      <a:gd name="T14" fmla="*/ 195 w 1769"/>
                      <a:gd name="T15" fmla="*/ 83 h 791"/>
                      <a:gd name="T16" fmla="*/ 155 w 1769"/>
                      <a:gd name="T17" fmla="*/ 54 h 791"/>
                      <a:gd name="T18" fmla="*/ 81 w 1769"/>
                      <a:gd name="T19" fmla="*/ 28 h 791"/>
                      <a:gd name="T20" fmla="*/ 0 w 1769"/>
                      <a:gd name="T21" fmla="*/ 14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endParaRPr lang="en-US"/>
                  </a:p>
                </p:txBody>
              </p:sp>
            </p:grpSp>
            <p:grpSp>
              <p:nvGrpSpPr>
                <p:cNvPr id="21083" name="Group 601"/>
                <p:cNvGrpSpPr>
                  <a:grpSpLocks/>
                </p:cNvGrpSpPr>
                <p:nvPr/>
              </p:nvGrpSpPr>
              <p:grpSpPr bwMode="auto">
                <a:xfrm>
                  <a:off x="3386" y="341"/>
                  <a:ext cx="725" cy="218"/>
                  <a:chOff x="616" y="899"/>
                  <a:chExt cx="1850" cy="554"/>
                </a:xfrm>
              </p:grpSpPr>
              <p:sp>
                <p:nvSpPr>
                  <p:cNvPr id="20720" name="Freeform 602"/>
                  <p:cNvSpPr>
                    <a:spLocks/>
                  </p:cNvSpPr>
                  <p:nvPr/>
                </p:nvSpPr>
                <p:spPr bwMode="hidden">
                  <a:xfrm rot="1277471" flipH="1">
                    <a:off x="1233" y="1238"/>
                    <a:ext cx="1233" cy="215"/>
                  </a:xfrm>
                  <a:custGeom>
                    <a:avLst/>
                    <a:gdLst>
                      <a:gd name="T0" fmla="*/ 0 w 2736"/>
                      <a:gd name="T1" fmla="*/ 92 h 504"/>
                      <a:gd name="T2" fmla="*/ 175 w 2736"/>
                      <a:gd name="T3" fmla="*/ 31 h 504"/>
                      <a:gd name="T4" fmla="*/ 361 w 2736"/>
                      <a:gd name="T5" fmla="*/ 4 h 504"/>
                      <a:gd name="T6" fmla="*/ 556 w 2736"/>
                      <a:gd name="T7" fmla="*/ 4 h 504"/>
                      <a:gd name="T8" fmla="*/ 553 w 2736"/>
                      <a:gd name="T9" fmla="*/ 19 h 504"/>
                      <a:gd name="T10" fmla="*/ 358 w 2736"/>
                      <a:gd name="T11" fmla="*/ 19 h 504"/>
                      <a:gd name="T12" fmla="*/ 133 w 2736"/>
                      <a:gd name="T13" fmla="*/ 53 h 504"/>
                      <a:gd name="T14" fmla="*/ 0 w 2736"/>
                      <a:gd name="T15" fmla="*/ 92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20721" name="Freeform 603"/>
                  <p:cNvSpPr>
                    <a:spLocks/>
                  </p:cNvSpPr>
                  <p:nvPr/>
                </p:nvSpPr>
                <p:spPr bwMode="hidden">
                  <a:xfrm rot="1277471" flipH="1">
                    <a:off x="616" y="899"/>
                    <a:ext cx="662" cy="338"/>
                  </a:xfrm>
                  <a:custGeom>
                    <a:avLst/>
                    <a:gdLst>
                      <a:gd name="T0" fmla="*/ 1 w 1769"/>
                      <a:gd name="T1" fmla="*/ 1 h 791"/>
                      <a:gd name="T2" fmla="*/ 68 w 1769"/>
                      <a:gd name="T3" fmla="*/ 10 h 791"/>
                      <a:gd name="T4" fmla="*/ 162 w 1769"/>
                      <a:gd name="T5" fmla="*/ 36 h 791"/>
                      <a:gd name="T6" fmla="*/ 226 w 1769"/>
                      <a:gd name="T7" fmla="*/ 79 h 791"/>
                      <a:gd name="T8" fmla="*/ 246 w 1769"/>
                      <a:gd name="T9" fmla="*/ 111 h 791"/>
                      <a:gd name="T10" fmla="*/ 237 w 1769"/>
                      <a:gd name="T11" fmla="*/ 144 h 791"/>
                      <a:gd name="T12" fmla="*/ 223 w 1769"/>
                      <a:gd name="T13" fmla="*/ 115 h 791"/>
                      <a:gd name="T14" fmla="*/ 195 w 1769"/>
                      <a:gd name="T15" fmla="*/ 83 h 791"/>
                      <a:gd name="T16" fmla="*/ 155 w 1769"/>
                      <a:gd name="T17" fmla="*/ 54 h 791"/>
                      <a:gd name="T18" fmla="*/ 81 w 1769"/>
                      <a:gd name="T19" fmla="*/ 28 h 791"/>
                      <a:gd name="T20" fmla="*/ 0 w 1769"/>
                      <a:gd name="T21" fmla="*/ 14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endParaRPr lang="en-US"/>
                  </a:p>
                </p:txBody>
              </p:sp>
            </p:grpSp>
            <p:grpSp>
              <p:nvGrpSpPr>
                <p:cNvPr id="21084" name="Group 604"/>
                <p:cNvGrpSpPr>
                  <a:grpSpLocks/>
                </p:cNvGrpSpPr>
                <p:nvPr/>
              </p:nvGrpSpPr>
              <p:grpSpPr bwMode="auto">
                <a:xfrm>
                  <a:off x="3472" y="231"/>
                  <a:ext cx="693" cy="291"/>
                  <a:chOff x="3472" y="231"/>
                  <a:chExt cx="693" cy="291"/>
                </a:xfrm>
              </p:grpSpPr>
              <p:sp>
                <p:nvSpPr>
                  <p:cNvPr id="20718" name="Freeform 605"/>
                  <p:cNvSpPr>
                    <a:spLocks/>
                  </p:cNvSpPr>
                  <p:nvPr/>
                </p:nvSpPr>
                <p:spPr bwMode="hidden">
                  <a:xfrm rot="2028410" flipH="1">
                    <a:off x="3681" y="438"/>
                    <a:ext cx="484" cy="84"/>
                  </a:xfrm>
                  <a:custGeom>
                    <a:avLst/>
                    <a:gdLst>
                      <a:gd name="T0" fmla="*/ 0 w 2736"/>
                      <a:gd name="T1" fmla="*/ 14 h 504"/>
                      <a:gd name="T2" fmla="*/ 27 w 2736"/>
                      <a:gd name="T3" fmla="*/ 5 h 504"/>
                      <a:gd name="T4" fmla="*/ 56 w 2736"/>
                      <a:gd name="T5" fmla="*/ 1 h 504"/>
                      <a:gd name="T6" fmla="*/ 86 w 2736"/>
                      <a:gd name="T7" fmla="*/ 1 h 504"/>
                      <a:gd name="T8" fmla="*/ 85 w 2736"/>
                      <a:gd name="T9" fmla="*/ 3 h 504"/>
                      <a:gd name="T10" fmla="*/ 55 w 2736"/>
                      <a:gd name="T11" fmla="*/ 3 h 504"/>
                      <a:gd name="T12" fmla="*/ 21 w 2736"/>
                      <a:gd name="T13" fmla="*/ 8 h 504"/>
                      <a:gd name="T14" fmla="*/ 0 w 2736"/>
                      <a:gd name="T15" fmla="*/ 1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20719" name="Freeform 606"/>
                  <p:cNvSpPr>
                    <a:spLocks/>
                  </p:cNvSpPr>
                  <p:nvPr/>
                </p:nvSpPr>
                <p:spPr bwMode="hidden">
                  <a:xfrm rot="2028410" flipH="1">
                    <a:off x="3472" y="231"/>
                    <a:ext cx="260" cy="132"/>
                  </a:xfrm>
                  <a:custGeom>
                    <a:avLst/>
                    <a:gdLst>
                      <a:gd name="T0" fmla="*/ 0 w 1769"/>
                      <a:gd name="T1" fmla="*/ 0 h 791"/>
                      <a:gd name="T2" fmla="*/ 10 w 1769"/>
                      <a:gd name="T3" fmla="*/ 2 h 791"/>
                      <a:gd name="T4" fmla="*/ 25 w 1769"/>
                      <a:gd name="T5" fmla="*/ 6 h 791"/>
                      <a:gd name="T6" fmla="*/ 35 w 1769"/>
                      <a:gd name="T7" fmla="*/ 12 h 791"/>
                      <a:gd name="T8" fmla="*/ 38 w 1769"/>
                      <a:gd name="T9" fmla="*/ 17 h 791"/>
                      <a:gd name="T10" fmla="*/ 36 w 1769"/>
                      <a:gd name="T11" fmla="*/ 22 h 791"/>
                      <a:gd name="T12" fmla="*/ 34 w 1769"/>
                      <a:gd name="T13" fmla="*/ 18 h 791"/>
                      <a:gd name="T14" fmla="*/ 30 w 1769"/>
                      <a:gd name="T15" fmla="*/ 13 h 791"/>
                      <a:gd name="T16" fmla="*/ 24 w 1769"/>
                      <a:gd name="T17" fmla="*/ 8 h 791"/>
                      <a:gd name="T18" fmla="*/ 12 w 1769"/>
                      <a:gd name="T19" fmla="*/ 4 h 791"/>
                      <a:gd name="T20" fmla="*/ 0 w 1769"/>
                      <a:gd name="T21" fmla="*/ 2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endParaRPr lang="en-US"/>
                  </a:p>
                </p:txBody>
              </p:sp>
            </p:grpSp>
            <p:grpSp>
              <p:nvGrpSpPr>
                <p:cNvPr id="21085" name="Group 607"/>
                <p:cNvGrpSpPr>
                  <a:grpSpLocks/>
                </p:cNvGrpSpPr>
                <p:nvPr/>
              </p:nvGrpSpPr>
              <p:grpSpPr bwMode="auto">
                <a:xfrm>
                  <a:off x="3554" y="118"/>
                  <a:ext cx="664" cy="349"/>
                  <a:chOff x="3554" y="118"/>
                  <a:chExt cx="664" cy="349"/>
                </a:xfrm>
              </p:grpSpPr>
              <p:sp>
                <p:nvSpPr>
                  <p:cNvPr id="20716" name="Freeform 608"/>
                  <p:cNvSpPr>
                    <a:spLocks/>
                  </p:cNvSpPr>
                  <p:nvPr/>
                </p:nvSpPr>
                <p:spPr bwMode="hidden">
                  <a:xfrm rot="2664424" flipH="1">
                    <a:off x="3727" y="383"/>
                    <a:ext cx="491" cy="84"/>
                  </a:xfrm>
                  <a:custGeom>
                    <a:avLst/>
                    <a:gdLst>
                      <a:gd name="T0" fmla="*/ 0 w 2736"/>
                      <a:gd name="T1" fmla="*/ 14 h 504"/>
                      <a:gd name="T2" fmla="*/ 28 w 2736"/>
                      <a:gd name="T3" fmla="*/ 5 h 504"/>
                      <a:gd name="T4" fmla="*/ 57 w 2736"/>
                      <a:gd name="T5" fmla="*/ 1 h 504"/>
                      <a:gd name="T6" fmla="*/ 88 w 2736"/>
                      <a:gd name="T7" fmla="*/ 1 h 504"/>
                      <a:gd name="T8" fmla="*/ 88 w 2736"/>
                      <a:gd name="T9" fmla="*/ 3 h 504"/>
                      <a:gd name="T10" fmla="*/ 57 w 2736"/>
                      <a:gd name="T11" fmla="*/ 3 h 504"/>
                      <a:gd name="T12" fmla="*/ 21 w 2736"/>
                      <a:gd name="T13" fmla="*/ 8 h 504"/>
                      <a:gd name="T14" fmla="*/ 0 w 2736"/>
                      <a:gd name="T15" fmla="*/ 1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20717" name="Freeform 609"/>
                  <p:cNvSpPr>
                    <a:spLocks/>
                  </p:cNvSpPr>
                  <p:nvPr/>
                </p:nvSpPr>
                <p:spPr bwMode="hidden">
                  <a:xfrm rot="2664424" flipH="1">
                    <a:off x="3554" y="118"/>
                    <a:ext cx="264" cy="132"/>
                  </a:xfrm>
                  <a:custGeom>
                    <a:avLst/>
                    <a:gdLst>
                      <a:gd name="T0" fmla="*/ 0 w 1769"/>
                      <a:gd name="T1" fmla="*/ 0 h 791"/>
                      <a:gd name="T2" fmla="*/ 11 w 1769"/>
                      <a:gd name="T3" fmla="*/ 2 h 791"/>
                      <a:gd name="T4" fmla="*/ 26 w 1769"/>
                      <a:gd name="T5" fmla="*/ 6 h 791"/>
                      <a:gd name="T6" fmla="*/ 36 w 1769"/>
                      <a:gd name="T7" fmla="*/ 12 h 791"/>
                      <a:gd name="T8" fmla="*/ 39 w 1769"/>
                      <a:gd name="T9" fmla="*/ 17 h 791"/>
                      <a:gd name="T10" fmla="*/ 38 w 1769"/>
                      <a:gd name="T11" fmla="*/ 22 h 791"/>
                      <a:gd name="T12" fmla="*/ 35 w 1769"/>
                      <a:gd name="T13" fmla="*/ 18 h 791"/>
                      <a:gd name="T14" fmla="*/ 31 w 1769"/>
                      <a:gd name="T15" fmla="*/ 13 h 791"/>
                      <a:gd name="T16" fmla="*/ 25 w 1769"/>
                      <a:gd name="T17" fmla="*/ 8 h 791"/>
                      <a:gd name="T18" fmla="*/ 13 w 1769"/>
                      <a:gd name="T19" fmla="*/ 4 h 791"/>
                      <a:gd name="T20" fmla="*/ 0 w 1769"/>
                      <a:gd name="T21" fmla="*/ 2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endParaRPr lang="en-US"/>
                  </a:p>
                </p:txBody>
              </p:sp>
            </p:grpSp>
            <p:grpSp>
              <p:nvGrpSpPr>
                <p:cNvPr id="21086" name="Group 610"/>
                <p:cNvGrpSpPr>
                  <a:grpSpLocks/>
                </p:cNvGrpSpPr>
                <p:nvPr/>
              </p:nvGrpSpPr>
              <p:grpSpPr bwMode="auto">
                <a:xfrm>
                  <a:off x="3784" y="30"/>
                  <a:ext cx="305" cy="593"/>
                  <a:chOff x="1633" y="104"/>
                  <a:chExt cx="778" cy="1512"/>
                </a:xfrm>
              </p:grpSpPr>
              <p:sp>
                <p:nvSpPr>
                  <p:cNvPr id="20714" name="Freeform 611"/>
                  <p:cNvSpPr>
                    <a:spLocks/>
                  </p:cNvSpPr>
                  <p:nvPr/>
                </p:nvSpPr>
                <p:spPr bwMode="hidden">
                  <a:xfrm rot="3473776" flipH="1">
                    <a:off x="1754" y="958"/>
                    <a:ext cx="1100" cy="215"/>
                  </a:xfrm>
                  <a:custGeom>
                    <a:avLst/>
                    <a:gdLst>
                      <a:gd name="T0" fmla="*/ 0 w 2736"/>
                      <a:gd name="T1" fmla="*/ 92 h 504"/>
                      <a:gd name="T2" fmla="*/ 140 w 2736"/>
                      <a:gd name="T3" fmla="*/ 31 h 504"/>
                      <a:gd name="T4" fmla="*/ 287 w 2736"/>
                      <a:gd name="T5" fmla="*/ 4 h 504"/>
                      <a:gd name="T6" fmla="*/ 442 w 2736"/>
                      <a:gd name="T7" fmla="*/ 4 h 504"/>
                      <a:gd name="T8" fmla="*/ 440 w 2736"/>
                      <a:gd name="T9" fmla="*/ 19 h 504"/>
                      <a:gd name="T10" fmla="*/ 285 w 2736"/>
                      <a:gd name="T11" fmla="*/ 19 h 504"/>
                      <a:gd name="T12" fmla="*/ 106 w 2736"/>
                      <a:gd name="T13" fmla="*/ 53 h 504"/>
                      <a:gd name="T14" fmla="*/ 0 w 2736"/>
                      <a:gd name="T15" fmla="*/ 92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20715" name="Freeform 612"/>
                  <p:cNvSpPr>
                    <a:spLocks/>
                  </p:cNvSpPr>
                  <p:nvPr/>
                </p:nvSpPr>
                <p:spPr bwMode="hidden">
                  <a:xfrm rot="3473776" flipH="1">
                    <a:off x="1506" y="231"/>
                    <a:ext cx="591" cy="338"/>
                  </a:xfrm>
                  <a:custGeom>
                    <a:avLst/>
                    <a:gdLst>
                      <a:gd name="T0" fmla="*/ 1 w 1769"/>
                      <a:gd name="T1" fmla="*/ 1 h 791"/>
                      <a:gd name="T2" fmla="*/ 54 w 1769"/>
                      <a:gd name="T3" fmla="*/ 10 h 791"/>
                      <a:gd name="T4" fmla="*/ 129 w 1769"/>
                      <a:gd name="T5" fmla="*/ 36 h 791"/>
                      <a:gd name="T6" fmla="*/ 180 w 1769"/>
                      <a:gd name="T7" fmla="*/ 79 h 791"/>
                      <a:gd name="T8" fmla="*/ 196 w 1769"/>
                      <a:gd name="T9" fmla="*/ 111 h 791"/>
                      <a:gd name="T10" fmla="*/ 188 w 1769"/>
                      <a:gd name="T11" fmla="*/ 144 h 791"/>
                      <a:gd name="T12" fmla="*/ 177 w 1769"/>
                      <a:gd name="T13" fmla="*/ 115 h 791"/>
                      <a:gd name="T14" fmla="*/ 155 w 1769"/>
                      <a:gd name="T15" fmla="*/ 83 h 791"/>
                      <a:gd name="T16" fmla="*/ 124 w 1769"/>
                      <a:gd name="T17" fmla="*/ 54 h 791"/>
                      <a:gd name="T18" fmla="*/ 65 w 1769"/>
                      <a:gd name="T19" fmla="*/ 28 h 791"/>
                      <a:gd name="T20" fmla="*/ 0 w 1769"/>
                      <a:gd name="T21" fmla="*/ 14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endParaRPr lang="en-US"/>
                  </a:p>
                </p:txBody>
              </p:sp>
            </p:grpSp>
            <p:grpSp>
              <p:nvGrpSpPr>
                <p:cNvPr id="21087" name="Group 613"/>
                <p:cNvGrpSpPr>
                  <a:grpSpLocks/>
                </p:cNvGrpSpPr>
                <p:nvPr/>
              </p:nvGrpSpPr>
              <p:grpSpPr bwMode="auto">
                <a:xfrm>
                  <a:off x="3903" y="0"/>
                  <a:ext cx="248" cy="601"/>
                  <a:chOff x="1935" y="28"/>
                  <a:chExt cx="634" cy="1534"/>
                </a:xfrm>
              </p:grpSpPr>
              <p:sp>
                <p:nvSpPr>
                  <p:cNvPr id="20712" name="Freeform 614"/>
                  <p:cNvSpPr>
                    <a:spLocks/>
                  </p:cNvSpPr>
                  <p:nvPr/>
                </p:nvSpPr>
                <p:spPr bwMode="hidden">
                  <a:xfrm rot="4126480" flipH="1">
                    <a:off x="1931" y="924"/>
                    <a:ext cx="1061" cy="215"/>
                  </a:xfrm>
                  <a:custGeom>
                    <a:avLst/>
                    <a:gdLst>
                      <a:gd name="T0" fmla="*/ 0 w 2736"/>
                      <a:gd name="T1" fmla="*/ 92 h 504"/>
                      <a:gd name="T2" fmla="*/ 130 w 2736"/>
                      <a:gd name="T3" fmla="*/ 31 h 504"/>
                      <a:gd name="T4" fmla="*/ 267 w 2736"/>
                      <a:gd name="T5" fmla="*/ 4 h 504"/>
                      <a:gd name="T6" fmla="*/ 411 w 2736"/>
                      <a:gd name="T7" fmla="*/ 4 h 504"/>
                      <a:gd name="T8" fmla="*/ 409 w 2736"/>
                      <a:gd name="T9" fmla="*/ 19 h 504"/>
                      <a:gd name="T10" fmla="*/ 265 w 2736"/>
                      <a:gd name="T11" fmla="*/ 19 h 504"/>
                      <a:gd name="T12" fmla="*/ 98 w 2736"/>
                      <a:gd name="T13" fmla="*/ 53 h 504"/>
                      <a:gd name="T14" fmla="*/ 0 w 2736"/>
                      <a:gd name="T15" fmla="*/ 92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20713" name="Freeform 615"/>
                  <p:cNvSpPr>
                    <a:spLocks/>
                  </p:cNvSpPr>
                  <p:nvPr/>
                </p:nvSpPr>
                <p:spPr bwMode="hidden">
                  <a:xfrm rot="4126480" flipH="1">
                    <a:off x="1819" y="144"/>
                    <a:ext cx="570" cy="338"/>
                  </a:xfrm>
                  <a:custGeom>
                    <a:avLst/>
                    <a:gdLst>
                      <a:gd name="T0" fmla="*/ 1 w 1769"/>
                      <a:gd name="T1" fmla="*/ 1 h 791"/>
                      <a:gd name="T2" fmla="*/ 50 w 1769"/>
                      <a:gd name="T3" fmla="*/ 10 h 791"/>
                      <a:gd name="T4" fmla="*/ 120 w 1769"/>
                      <a:gd name="T5" fmla="*/ 36 h 791"/>
                      <a:gd name="T6" fmla="*/ 167 w 1769"/>
                      <a:gd name="T7" fmla="*/ 79 h 791"/>
                      <a:gd name="T8" fmla="*/ 182 w 1769"/>
                      <a:gd name="T9" fmla="*/ 111 h 791"/>
                      <a:gd name="T10" fmla="*/ 175 w 1769"/>
                      <a:gd name="T11" fmla="*/ 144 h 791"/>
                      <a:gd name="T12" fmla="*/ 165 w 1769"/>
                      <a:gd name="T13" fmla="*/ 115 h 791"/>
                      <a:gd name="T14" fmla="*/ 144 w 1769"/>
                      <a:gd name="T15" fmla="*/ 83 h 791"/>
                      <a:gd name="T16" fmla="*/ 115 w 1769"/>
                      <a:gd name="T17" fmla="*/ 54 h 791"/>
                      <a:gd name="T18" fmla="*/ 60 w 1769"/>
                      <a:gd name="T19" fmla="*/ 28 h 791"/>
                      <a:gd name="T20" fmla="*/ 0 w 1769"/>
                      <a:gd name="T21" fmla="*/ 14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endParaRPr lang="en-US"/>
                  </a:p>
                </p:txBody>
              </p:sp>
            </p:grpSp>
            <p:grpSp>
              <p:nvGrpSpPr>
                <p:cNvPr id="21160" name="Group 616"/>
                <p:cNvGrpSpPr>
                  <a:grpSpLocks/>
                </p:cNvGrpSpPr>
                <p:nvPr/>
              </p:nvGrpSpPr>
              <p:grpSpPr bwMode="auto">
                <a:xfrm>
                  <a:off x="4251" y="252"/>
                  <a:ext cx="723" cy="222"/>
                  <a:chOff x="2822" y="672"/>
                  <a:chExt cx="1845" cy="566"/>
                </a:xfrm>
              </p:grpSpPr>
              <p:sp>
                <p:nvSpPr>
                  <p:cNvPr id="20710" name="Freeform 617"/>
                  <p:cNvSpPr>
                    <a:spLocks/>
                  </p:cNvSpPr>
                  <p:nvPr/>
                </p:nvSpPr>
                <p:spPr bwMode="hidden">
                  <a:xfrm rot="-1325434">
                    <a:off x="2822" y="1023"/>
                    <a:ext cx="1233" cy="215"/>
                  </a:xfrm>
                  <a:custGeom>
                    <a:avLst/>
                    <a:gdLst>
                      <a:gd name="T0" fmla="*/ 0 w 2736"/>
                      <a:gd name="T1" fmla="*/ 92 h 504"/>
                      <a:gd name="T2" fmla="*/ 175 w 2736"/>
                      <a:gd name="T3" fmla="*/ 31 h 504"/>
                      <a:gd name="T4" fmla="*/ 361 w 2736"/>
                      <a:gd name="T5" fmla="*/ 4 h 504"/>
                      <a:gd name="T6" fmla="*/ 556 w 2736"/>
                      <a:gd name="T7" fmla="*/ 4 h 504"/>
                      <a:gd name="T8" fmla="*/ 553 w 2736"/>
                      <a:gd name="T9" fmla="*/ 19 h 504"/>
                      <a:gd name="T10" fmla="*/ 358 w 2736"/>
                      <a:gd name="T11" fmla="*/ 19 h 504"/>
                      <a:gd name="T12" fmla="*/ 133 w 2736"/>
                      <a:gd name="T13" fmla="*/ 53 h 504"/>
                      <a:gd name="T14" fmla="*/ 0 w 2736"/>
                      <a:gd name="T15" fmla="*/ 92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20711" name="Freeform 618"/>
                  <p:cNvSpPr>
                    <a:spLocks/>
                  </p:cNvSpPr>
                  <p:nvPr/>
                </p:nvSpPr>
                <p:spPr bwMode="hidden">
                  <a:xfrm rot="-1325434">
                    <a:off x="4005" y="672"/>
                    <a:ext cx="662" cy="338"/>
                  </a:xfrm>
                  <a:custGeom>
                    <a:avLst/>
                    <a:gdLst>
                      <a:gd name="T0" fmla="*/ 1 w 1769"/>
                      <a:gd name="T1" fmla="*/ 1 h 791"/>
                      <a:gd name="T2" fmla="*/ 68 w 1769"/>
                      <a:gd name="T3" fmla="*/ 10 h 791"/>
                      <a:gd name="T4" fmla="*/ 162 w 1769"/>
                      <a:gd name="T5" fmla="*/ 36 h 791"/>
                      <a:gd name="T6" fmla="*/ 226 w 1769"/>
                      <a:gd name="T7" fmla="*/ 79 h 791"/>
                      <a:gd name="T8" fmla="*/ 246 w 1769"/>
                      <a:gd name="T9" fmla="*/ 111 h 791"/>
                      <a:gd name="T10" fmla="*/ 237 w 1769"/>
                      <a:gd name="T11" fmla="*/ 144 h 791"/>
                      <a:gd name="T12" fmla="*/ 223 w 1769"/>
                      <a:gd name="T13" fmla="*/ 115 h 791"/>
                      <a:gd name="T14" fmla="*/ 195 w 1769"/>
                      <a:gd name="T15" fmla="*/ 83 h 791"/>
                      <a:gd name="T16" fmla="*/ 155 w 1769"/>
                      <a:gd name="T17" fmla="*/ 54 h 791"/>
                      <a:gd name="T18" fmla="*/ 81 w 1769"/>
                      <a:gd name="T19" fmla="*/ 28 h 791"/>
                      <a:gd name="T20" fmla="*/ 0 w 1769"/>
                      <a:gd name="T21" fmla="*/ 14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en-US"/>
                  </a:p>
                </p:txBody>
              </p:sp>
            </p:grpSp>
            <p:grpSp>
              <p:nvGrpSpPr>
                <p:cNvPr id="21161" name="Group 619"/>
                <p:cNvGrpSpPr>
                  <a:grpSpLocks/>
                </p:cNvGrpSpPr>
                <p:nvPr/>
              </p:nvGrpSpPr>
              <p:grpSpPr bwMode="auto">
                <a:xfrm>
                  <a:off x="4196" y="163"/>
                  <a:ext cx="699" cy="282"/>
                  <a:chOff x="2683" y="445"/>
                  <a:chExt cx="1781" cy="717"/>
                </a:xfrm>
              </p:grpSpPr>
              <p:sp>
                <p:nvSpPr>
                  <p:cNvPr id="20708" name="Freeform 620"/>
                  <p:cNvSpPr>
                    <a:spLocks/>
                  </p:cNvSpPr>
                  <p:nvPr/>
                </p:nvSpPr>
                <p:spPr bwMode="hidden">
                  <a:xfrm rot="-1921064">
                    <a:off x="2683" y="947"/>
                    <a:ext cx="1233" cy="215"/>
                  </a:xfrm>
                  <a:custGeom>
                    <a:avLst/>
                    <a:gdLst>
                      <a:gd name="T0" fmla="*/ 0 w 2736"/>
                      <a:gd name="T1" fmla="*/ 92 h 504"/>
                      <a:gd name="T2" fmla="*/ 175 w 2736"/>
                      <a:gd name="T3" fmla="*/ 31 h 504"/>
                      <a:gd name="T4" fmla="*/ 361 w 2736"/>
                      <a:gd name="T5" fmla="*/ 4 h 504"/>
                      <a:gd name="T6" fmla="*/ 556 w 2736"/>
                      <a:gd name="T7" fmla="*/ 4 h 504"/>
                      <a:gd name="T8" fmla="*/ 553 w 2736"/>
                      <a:gd name="T9" fmla="*/ 19 h 504"/>
                      <a:gd name="T10" fmla="*/ 358 w 2736"/>
                      <a:gd name="T11" fmla="*/ 19 h 504"/>
                      <a:gd name="T12" fmla="*/ 133 w 2736"/>
                      <a:gd name="T13" fmla="*/ 53 h 504"/>
                      <a:gd name="T14" fmla="*/ 0 w 2736"/>
                      <a:gd name="T15" fmla="*/ 92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20709" name="Freeform 621"/>
                  <p:cNvSpPr>
                    <a:spLocks/>
                  </p:cNvSpPr>
                  <p:nvPr/>
                </p:nvSpPr>
                <p:spPr bwMode="hidden">
                  <a:xfrm rot="-1921064">
                    <a:off x="3802" y="445"/>
                    <a:ext cx="662" cy="338"/>
                  </a:xfrm>
                  <a:custGeom>
                    <a:avLst/>
                    <a:gdLst>
                      <a:gd name="T0" fmla="*/ 1 w 1769"/>
                      <a:gd name="T1" fmla="*/ 1 h 791"/>
                      <a:gd name="T2" fmla="*/ 68 w 1769"/>
                      <a:gd name="T3" fmla="*/ 10 h 791"/>
                      <a:gd name="T4" fmla="*/ 162 w 1769"/>
                      <a:gd name="T5" fmla="*/ 36 h 791"/>
                      <a:gd name="T6" fmla="*/ 226 w 1769"/>
                      <a:gd name="T7" fmla="*/ 79 h 791"/>
                      <a:gd name="T8" fmla="*/ 246 w 1769"/>
                      <a:gd name="T9" fmla="*/ 111 h 791"/>
                      <a:gd name="T10" fmla="*/ 237 w 1769"/>
                      <a:gd name="T11" fmla="*/ 144 h 791"/>
                      <a:gd name="T12" fmla="*/ 223 w 1769"/>
                      <a:gd name="T13" fmla="*/ 115 h 791"/>
                      <a:gd name="T14" fmla="*/ 195 w 1769"/>
                      <a:gd name="T15" fmla="*/ 83 h 791"/>
                      <a:gd name="T16" fmla="*/ 155 w 1769"/>
                      <a:gd name="T17" fmla="*/ 54 h 791"/>
                      <a:gd name="T18" fmla="*/ 81 w 1769"/>
                      <a:gd name="T19" fmla="*/ 28 h 791"/>
                      <a:gd name="T20" fmla="*/ 0 w 1769"/>
                      <a:gd name="T21" fmla="*/ 14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en-US"/>
                  </a:p>
                </p:txBody>
              </p:sp>
            </p:grpSp>
            <p:sp>
              <p:nvSpPr>
                <p:cNvPr id="20673" name="Freeform 622"/>
                <p:cNvSpPr>
                  <a:spLocks/>
                </p:cNvSpPr>
                <p:nvPr/>
              </p:nvSpPr>
              <p:spPr bwMode="hidden">
                <a:xfrm rot="4578755" flipH="1">
                  <a:off x="3968" y="372"/>
                  <a:ext cx="403" cy="57"/>
                </a:xfrm>
                <a:custGeom>
                  <a:avLst/>
                  <a:gdLst>
                    <a:gd name="T0" fmla="*/ 0 w 2736"/>
                    <a:gd name="T1" fmla="*/ 6 h 504"/>
                    <a:gd name="T2" fmla="*/ 19 w 2736"/>
                    <a:gd name="T3" fmla="*/ 2 h 504"/>
                    <a:gd name="T4" fmla="*/ 39 w 2736"/>
                    <a:gd name="T5" fmla="*/ 0 h 504"/>
                    <a:gd name="T6" fmla="*/ 59 w 2736"/>
                    <a:gd name="T7" fmla="*/ 0 h 504"/>
                    <a:gd name="T8" fmla="*/ 59 w 2736"/>
                    <a:gd name="T9" fmla="*/ 1 h 504"/>
                    <a:gd name="T10" fmla="*/ 38 w 2736"/>
                    <a:gd name="T11" fmla="*/ 1 h 504"/>
                    <a:gd name="T12" fmla="*/ 14 w 2736"/>
                    <a:gd name="T13" fmla="*/ 4 h 504"/>
                    <a:gd name="T14" fmla="*/ 0 w 2736"/>
                    <a:gd name="T15" fmla="*/ 6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a:effectLst/>
              </p:spPr>
              <p:txBody>
                <a:bodyPr wrap="none" anchor="ctr"/>
                <a:lstStyle/>
                <a:p>
                  <a:endParaRPr lang="en-US"/>
                </a:p>
              </p:txBody>
            </p:sp>
            <p:sp>
              <p:nvSpPr>
                <p:cNvPr id="20674" name="Freeform 623"/>
                <p:cNvSpPr>
                  <a:spLocks/>
                </p:cNvSpPr>
                <p:nvPr/>
              </p:nvSpPr>
              <p:spPr bwMode="hidden">
                <a:xfrm rot="4578755" flipH="1">
                  <a:off x="3977" y="77"/>
                  <a:ext cx="216" cy="90"/>
                </a:xfrm>
                <a:custGeom>
                  <a:avLst/>
                  <a:gdLst>
                    <a:gd name="T0" fmla="*/ 0 w 1769"/>
                    <a:gd name="T1" fmla="*/ 0 h 791"/>
                    <a:gd name="T2" fmla="*/ 7 w 1769"/>
                    <a:gd name="T3" fmla="*/ 1 h 791"/>
                    <a:gd name="T4" fmla="*/ 17 w 1769"/>
                    <a:gd name="T5" fmla="*/ 3 h 791"/>
                    <a:gd name="T6" fmla="*/ 24 w 1769"/>
                    <a:gd name="T7" fmla="*/ 6 h 791"/>
                    <a:gd name="T8" fmla="*/ 26 w 1769"/>
                    <a:gd name="T9" fmla="*/ 8 h 791"/>
                    <a:gd name="T10" fmla="*/ 25 w 1769"/>
                    <a:gd name="T11" fmla="*/ 10 h 791"/>
                    <a:gd name="T12" fmla="*/ 24 w 1769"/>
                    <a:gd name="T13" fmla="*/ 8 h 791"/>
                    <a:gd name="T14" fmla="*/ 21 w 1769"/>
                    <a:gd name="T15" fmla="*/ 6 h 791"/>
                    <a:gd name="T16" fmla="*/ 16 w 1769"/>
                    <a:gd name="T17" fmla="*/ 4 h 791"/>
                    <a:gd name="T18" fmla="*/ 9 w 1769"/>
                    <a:gd name="T19" fmla="*/ 2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endParaRPr lang="en-US"/>
                </a:p>
              </p:txBody>
            </p:sp>
            <p:grpSp>
              <p:nvGrpSpPr>
                <p:cNvPr id="21162" name="Group 624"/>
                <p:cNvGrpSpPr>
                  <a:grpSpLocks/>
                </p:cNvGrpSpPr>
                <p:nvPr/>
              </p:nvGrpSpPr>
              <p:grpSpPr bwMode="auto">
                <a:xfrm>
                  <a:off x="4242" y="5"/>
                  <a:ext cx="251" cy="596"/>
                  <a:chOff x="2800" y="41"/>
                  <a:chExt cx="640" cy="1520"/>
                </a:xfrm>
              </p:grpSpPr>
              <p:sp>
                <p:nvSpPr>
                  <p:cNvPr id="20706" name="Freeform 625"/>
                  <p:cNvSpPr>
                    <a:spLocks/>
                  </p:cNvSpPr>
                  <p:nvPr/>
                </p:nvSpPr>
                <p:spPr bwMode="hidden">
                  <a:xfrm rot="-3857755">
                    <a:off x="2361" y="938"/>
                    <a:ext cx="1062" cy="184"/>
                  </a:xfrm>
                  <a:custGeom>
                    <a:avLst/>
                    <a:gdLst>
                      <a:gd name="T0" fmla="*/ 0 w 2736"/>
                      <a:gd name="T1" fmla="*/ 67 h 504"/>
                      <a:gd name="T2" fmla="*/ 130 w 2736"/>
                      <a:gd name="T3" fmla="*/ 22 h 504"/>
                      <a:gd name="T4" fmla="*/ 267 w 2736"/>
                      <a:gd name="T5" fmla="*/ 3 h 504"/>
                      <a:gd name="T6" fmla="*/ 412 w 2736"/>
                      <a:gd name="T7" fmla="*/ 3 h 504"/>
                      <a:gd name="T8" fmla="*/ 410 w 2736"/>
                      <a:gd name="T9" fmla="*/ 14 h 504"/>
                      <a:gd name="T10" fmla="*/ 266 w 2736"/>
                      <a:gd name="T11" fmla="*/ 14 h 504"/>
                      <a:gd name="T12" fmla="*/ 99 w 2736"/>
                      <a:gd name="T13" fmla="*/ 39 h 504"/>
                      <a:gd name="T14" fmla="*/ 0 w 2736"/>
                      <a:gd name="T15" fmla="*/ 6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20707" name="Freeform 626"/>
                  <p:cNvSpPr>
                    <a:spLocks/>
                  </p:cNvSpPr>
                  <p:nvPr/>
                </p:nvSpPr>
                <p:spPr bwMode="hidden">
                  <a:xfrm rot="-3857755">
                    <a:off x="3011" y="181"/>
                    <a:ext cx="570" cy="289"/>
                  </a:xfrm>
                  <a:custGeom>
                    <a:avLst/>
                    <a:gdLst>
                      <a:gd name="T0" fmla="*/ 1 w 1769"/>
                      <a:gd name="T1" fmla="*/ 1 h 791"/>
                      <a:gd name="T2" fmla="*/ 50 w 1769"/>
                      <a:gd name="T3" fmla="*/ 7 h 791"/>
                      <a:gd name="T4" fmla="*/ 120 w 1769"/>
                      <a:gd name="T5" fmla="*/ 27 h 791"/>
                      <a:gd name="T6" fmla="*/ 167 w 1769"/>
                      <a:gd name="T7" fmla="*/ 58 h 791"/>
                      <a:gd name="T8" fmla="*/ 182 w 1769"/>
                      <a:gd name="T9" fmla="*/ 81 h 791"/>
                      <a:gd name="T10" fmla="*/ 175 w 1769"/>
                      <a:gd name="T11" fmla="*/ 105 h 791"/>
                      <a:gd name="T12" fmla="*/ 165 w 1769"/>
                      <a:gd name="T13" fmla="*/ 84 h 791"/>
                      <a:gd name="T14" fmla="*/ 144 w 1769"/>
                      <a:gd name="T15" fmla="*/ 61 h 791"/>
                      <a:gd name="T16" fmla="*/ 115 w 1769"/>
                      <a:gd name="T17" fmla="*/ 39 h 791"/>
                      <a:gd name="T18" fmla="*/ 60 w 1769"/>
                      <a:gd name="T19" fmla="*/ 20 h 791"/>
                      <a:gd name="T20" fmla="*/ 0 w 1769"/>
                      <a:gd name="T21" fmla="*/ 10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en-US"/>
                  </a:p>
                </p:txBody>
              </p:sp>
            </p:grpSp>
            <p:grpSp>
              <p:nvGrpSpPr>
                <p:cNvPr id="21163" name="Group 627"/>
                <p:cNvGrpSpPr>
                  <a:grpSpLocks/>
                </p:cNvGrpSpPr>
                <p:nvPr/>
              </p:nvGrpSpPr>
              <p:grpSpPr bwMode="auto">
                <a:xfrm>
                  <a:off x="4295" y="53"/>
                  <a:ext cx="398" cy="574"/>
                  <a:chOff x="2934" y="163"/>
                  <a:chExt cx="1017" cy="1464"/>
                </a:xfrm>
              </p:grpSpPr>
              <p:sp>
                <p:nvSpPr>
                  <p:cNvPr id="20704" name="Freeform 628"/>
                  <p:cNvSpPr>
                    <a:spLocks/>
                  </p:cNvSpPr>
                  <p:nvPr/>
                </p:nvSpPr>
                <p:spPr bwMode="hidden">
                  <a:xfrm rot="-2777260">
                    <a:off x="2491" y="915"/>
                    <a:ext cx="1155" cy="270"/>
                  </a:xfrm>
                  <a:custGeom>
                    <a:avLst/>
                    <a:gdLst>
                      <a:gd name="T0" fmla="*/ 0 w 2736"/>
                      <a:gd name="T1" fmla="*/ 145 h 504"/>
                      <a:gd name="T2" fmla="*/ 154 w 2736"/>
                      <a:gd name="T3" fmla="*/ 48 h 504"/>
                      <a:gd name="T4" fmla="*/ 317 w 2736"/>
                      <a:gd name="T5" fmla="*/ 7 h 504"/>
                      <a:gd name="T6" fmla="*/ 488 w 2736"/>
                      <a:gd name="T7" fmla="*/ 7 h 504"/>
                      <a:gd name="T8" fmla="*/ 485 w 2736"/>
                      <a:gd name="T9" fmla="*/ 29 h 504"/>
                      <a:gd name="T10" fmla="*/ 315 w 2736"/>
                      <a:gd name="T11" fmla="*/ 29 h 504"/>
                      <a:gd name="T12" fmla="*/ 117 w 2736"/>
                      <a:gd name="T13" fmla="*/ 84 h 504"/>
                      <a:gd name="T14" fmla="*/ 0 w 2736"/>
                      <a:gd name="T15" fmla="*/ 145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20705" name="Freeform 629"/>
                  <p:cNvSpPr>
                    <a:spLocks/>
                  </p:cNvSpPr>
                  <p:nvPr/>
                </p:nvSpPr>
                <p:spPr bwMode="hidden">
                  <a:xfrm rot="-2777260">
                    <a:off x="3430" y="261"/>
                    <a:ext cx="620" cy="423"/>
                  </a:xfrm>
                  <a:custGeom>
                    <a:avLst/>
                    <a:gdLst>
                      <a:gd name="T0" fmla="*/ 1 w 1769"/>
                      <a:gd name="T1" fmla="*/ 2 h 791"/>
                      <a:gd name="T2" fmla="*/ 60 w 1769"/>
                      <a:gd name="T3" fmla="*/ 16 h 791"/>
                      <a:gd name="T4" fmla="*/ 142 w 1769"/>
                      <a:gd name="T5" fmla="*/ 57 h 791"/>
                      <a:gd name="T6" fmla="*/ 198 w 1769"/>
                      <a:gd name="T7" fmla="*/ 124 h 791"/>
                      <a:gd name="T8" fmla="*/ 216 w 1769"/>
                      <a:gd name="T9" fmla="*/ 174 h 791"/>
                      <a:gd name="T10" fmla="*/ 207 w 1769"/>
                      <a:gd name="T11" fmla="*/ 225 h 791"/>
                      <a:gd name="T12" fmla="*/ 195 w 1769"/>
                      <a:gd name="T13" fmla="*/ 181 h 791"/>
                      <a:gd name="T14" fmla="*/ 171 w 1769"/>
                      <a:gd name="T15" fmla="*/ 130 h 791"/>
                      <a:gd name="T16" fmla="*/ 136 w 1769"/>
                      <a:gd name="T17" fmla="*/ 84 h 791"/>
                      <a:gd name="T18" fmla="*/ 71 w 1769"/>
                      <a:gd name="T19" fmla="*/ 43 h 791"/>
                      <a:gd name="T20" fmla="*/ 0 w 1769"/>
                      <a:gd name="T21" fmla="*/ 22 h 791"/>
                      <a:gd name="T22" fmla="*/ 1 w 1769"/>
                      <a:gd name="T23" fmla="*/ 2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en-US"/>
                  </a:p>
                </p:txBody>
              </p:sp>
            </p:grpSp>
            <p:grpSp>
              <p:nvGrpSpPr>
                <p:cNvPr id="21164" name="Group 630"/>
                <p:cNvGrpSpPr>
                  <a:grpSpLocks/>
                </p:cNvGrpSpPr>
                <p:nvPr/>
              </p:nvGrpSpPr>
              <p:grpSpPr bwMode="auto">
                <a:xfrm>
                  <a:off x="4215" y="2"/>
                  <a:ext cx="95" cy="567"/>
                  <a:chOff x="2730" y="32"/>
                  <a:chExt cx="243" cy="1448"/>
                </a:xfrm>
              </p:grpSpPr>
              <p:sp>
                <p:nvSpPr>
                  <p:cNvPr id="20702" name="Freeform 631"/>
                  <p:cNvSpPr>
                    <a:spLocks/>
                  </p:cNvSpPr>
                  <p:nvPr/>
                </p:nvSpPr>
                <p:spPr bwMode="hidden">
                  <a:xfrm rot="-4903748">
                    <a:off x="2296" y="960"/>
                    <a:ext cx="954" cy="86"/>
                  </a:xfrm>
                  <a:custGeom>
                    <a:avLst/>
                    <a:gdLst>
                      <a:gd name="T0" fmla="*/ 0 w 2736"/>
                      <a:gd name="T1" fmla="*/ 15 h 504"/>
                      <a:gd name="T2" fmla="*/ 105 w 2736"/>
                      <a:gd name="T3" fmla="*/ 5 h 504"/>
                      <a:gd name="T4" fmla="*/ 216 w 2736"/>
                      <a:gd name="T5" fmla="*/ 1 h 504"/>
                      <a:gd name="T6" fmla="*/ 333 w 2736"/>
                      <a:gd name="T7" fmla="*/ 1 h 504"/>
                      <a:gd name="T8" fmla="*/ 331 w 2736"/>
                      <a:gd name="T9" fmla="*/ 3 h 504"/>
                      <a:gd name="T10" fmla="*/ 214 w 2736"/>
                      <a:gd name="T11" fmla="*/ 3 h 504"/>
                      <a:gd name="T12" fmla="*/ 80 w 2736"/>
                      <a:gd name="T13" fmla="*/ 9 h 504"/>
                      <a:gd name="T14" fmla="*/ 0 w 2736"/>
                      <a:gd name="T15" fmla="*/ 15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20703" name="Freeform 632"/>
                  <p:cNvSpPr>
                    <a:spLocks/>
                  </p:cNvSpPr>
                  <p:nvPr/>
                </p:nvSpPr>
                <p:spPr bwMode="hidden">
                  <a:xfrm rot="-4903748">
                    <a:off x="2650" y="220"/>
                    <a:ext cx="512" cy="135"/>
                  </a:xfrm>
                  <a:custGeom>
                    <a:avLst/>
                    <a:gdLst>
                      <a:gd name="T0" fmla="*/ 0 w 1769"/>
                      <a:gd name="T1" fmla="*/ 0 h 791"/>
                      <a:gd name="T2" fmla="*/ 41 w 1769"/>
                      <a:gd name="T3" fmla="*/ 2 h 791"/>
                      <a:gd name="T4" fmla="*/ 97 w 1769"/>
                      <a:gd name="T5" fmla="*/ 6 h 791"/>
                      <a:gd name="T6" fmla="*/ 135 w 1769"/>
                      <a:gd name="T7" fmla="*/ 13 h 791"/>
                      <a:gd name="T8" fmla="*/ 147 w 1769"/>
                      <a:gd name="T9" fmla="*/ 18 h 791"/>
                      <a:gd name="T10" fmla="*/ 142 w 1769"/>
                      <a:gd name="T11" fmla="*/ 23 h 791"/>
                      <a:gd name="T12" fmla="*/ 133 w 1769"/>
                      <a:gd name="T13" fmla="*/ 18 h 791"/>
                      <a:gd name="T14" fmla="*/ 116 w 1769"/>
                      <a:gd name="T15" fmla="*/ 13 h 791"/>
                      <a:gd name="T16" fmla="*/ 93 w 1769"/>
                      <a:gd name="T17" fmla="*/ 9 h 791"/>
                      <a:gd name="T18" fmla="*/ 49 w 1769"/>
                      <a:gd name="T19" fmla="*/ 4 h 791"/>
                      <a:gd name="T20" fmla="*/ 0 w 1769"/>
                      <a:gd name="T21" fmla="*/ 2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en-US"/>
                  </a:p>
                </p:txBody>
              </p:sp>
            </p:grpSp>
            <p:grpSp>
              <p:nvGrpSpPr>
                <p:cNvPr id="21165" name="Group 633"/>
                <p:cNvGrpSpPr>
                  <a:grpSpLocks/>
                </p:cNvGrpSpPr>
                <p:nvPr/>
              </p:nvGrpSpPr>
              <p:grpSpPr bwMode="auto">
                <a:xfrm>
                  <a:off x="3514" y="683"/>
                  <a:ext cx="425" cy="960"/>
                  <a:chOff x="943" y="1769"/>
                  <a:chExt cx="1085" cy="2450"/>
                </a:xfrm>
              </p:grpSpPr>
              <p:sp>
                <p:nvSpPr>
                  <p:cNvPr id="20700" name="Freeform 634"/>
                  <p:cNvSpPr>
                    <a:spLocks/>
                  </p:cNvSpPr>
                  <p:nvPr/>
                </p:nvSpPr>
                <p:spPr bwMode="hidden">
                  <a:xfrm rot="18335692" flipH="1">
                    <a:off x="1010" y="2475"/>
                    <a:ext cx="1724" cy="312"/>
                  </a:xfrm>
                  <a:custGeom>
                    <a:avLst/>
                    <a:gdLst>
                      <a:gd name="T0" fmla="*/ 0 w 2736"/>
                      <a:gd name="T1" fmla="*/ 193 h 504"/>
                      <a:gd name="T2" fmla="*/ 343 w 2736"/>
                      <a:gd name="T3" fmla="*/ 64 h 504"/>
                      <a:gd name="T4" fmla="*/ 705 w 2736"/>
                      <a:gd name="T5" fmla="*/ 9 h 504"/>
                      <a:gd name="T6" fmla="*/ 1086 w 2736"/>
                      <a:gd name="T7" fmla="*/ 9 h 504"/>
                      <a:gd name="T8" fmla="*/ 1080 w 2736"/>
                      <a:gd name="T9" fmla="*/ 40 h 504"/>
                      <a:gd name="T10" fmla="*/ 701 w 2736"/>
                      <a:gd name="T11" fmla="*/ 40 h 504"/>
                      <a:gd name="T12" fmla="*/ 260 w 2736"/>
                      <a:gd name="T13" fmla="*/ 112 h 504"/>
                      <a:gd name="T14" fmla="*/ 0 w 2736"/>
                      <a:gd name="T15" fmla="*/ 193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20701" name="Freeform 635"/>
                  <p:cNvSpPr>
                    <a:spLocks/>
                  </p:cNvSpPr>
                  <p:nvPr/>
                </p:nvSpPr>
                <p:spPr bwMode="hidden">
                  <a:xfrm rot="18335692" flipH="1">
                    <a:off x="725" y="3512"/>
                    <a:ext cx="925" cy="490"/>
                  </a:xfrm>
                  <a:custGeom>
                    <a:avLst/>
                    <a:gdLst>
                      <a:gd name="T0" fmla="*/ 2 w 1769"/>
                      <a:gd name="T1" fmla="*/ 3 h 791"/>
                      <a:gd name="T2" fmla="*/ 133 w 1769"/>
                      <a:gd name="T3" fmla="*/ 22 h 791"/>
                      <a:gd name="T4" fmla="*/ 316 w 1769"/>
                      <a:gd name="T5" fmla="*/ 77 h 791"/>
                      <a:gd name="T6" fmla="*/ 440 w 1769"/>
                      <a:gd name="T7" fmla="*/ 166 h 791"/>
                      <a:gd name="T8" fmla="*/ 480 w 1769"/>
                      <a:gd name="T9" fmla="*/ 234 h 791"/>
                      <a:gd name="T10" fmla="*/ 462 w 1769"/>
                      <a:gd name="T11" fmla="*/ 302 h 791"/>
                      <a:gd name="T12" fmla="*/ 435 w 1769"/>
                      <a:gd name="T13" fmla="*/ 243 h 791"/>
                      <a:gd name="T14" fmla="*/ 380 w 1769"/>
                      <a:gd name="T15" fmla="*/ 174 h 791"/>
                      <a:gd name="T16" fmla="*/ 303 w 1769"/>
                      <a:gd name="T17" fmla="*/ 113 h 791"/>
                      <a:gd name="T18" fmla="*/ 159 w 1769"/>
                      <a:gd name="T19" fmla="*/ 58 h 791"/>
                      <a:gd name="T20" fmla="*/ 0 w 1769"/>
                      <a:gd name="T21" fmla="*/ 29 h 791"/>
                      <a:gd name="T22" fmla="*/ 2 w 1769"/>
                      <a:gd name="T23" fmla="*/ 3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endParaRPr lang="en-US"/>
                  </a:p>
                </p:txBody>
              </p:sp>
            </p:grpSp>
            <p:grpSp>
              <p:nvGrpSpPr>
                <p:cNvPr id="21188" name="Group 636"/>
                <p:cNvGrpSpPr>
                  <a:grpSpLocks/>
                </p:cNvGrpSpPr>
                <p:nvPr/>
              </p:nvGrpSpPr>
              <p:grpSpPr bwMode="auto">
                <a:xfrm>
                  <a:off x="3715" y="748"/>
                  <a:ext cx="300" cy="930"/>
                  <a:chOff x="1455" y="1936"/>
                  <a:chExt cx="766" cy="2373"/>
                </a:xfrm>
              </p:grpSpPr>
              <p:sp>
                <p:nvSpPr>
                  <p:cNvPr id="20698" name="Freeform 637"/>
                  <p:cNvSpPr>
                    <a:spLocks/>
                  </p:cNvSpPr>
                  <p:nvPr/>
                </p:nvSpPr>
                <p:spPr bwMode="hidden">
                  <a:xfrm rot="17542885" flipH="1">
                    <a:off x="1267" y="2578"/>
                    <a:ext cx="1595" cy="312"/>
                  </a:xfrm>
                  <a:custGeom>
                    <a:avLst/>
                    <a:gdLst>
                      <a:gd name="T0" fmla="*/ 0 w 2736"/>
                      <a:gd name="T1" fmla="*/ 193 h 504"/>
                      <a:gd name="T2" fmla="*/ 294 w 2736"/>
                      <a:gd name="T3" fmla="*/ 64 h 504"/>
                      <a:gd name="T4" fmla="*/ 603 w 2736"/>
                      <a:gd name="T5" fmla="*/ 9 h 504"/>
                      <a:gd name="T6" fmla="*/ 930 w 2736"/>
                      <a:gd name="T7" fmla="*/ 9 h 504"/>
                      <a:gd name="T8" fmla="*/ 925 w 2736"/>
                      <a:gd name="T9" fmla="*/ 40 h 504"/>
                      <a:gd name="T10" fmla="*/ 599 w 2736"/>
                      <a:gd name="T11" fmla="*/ 40 h 504"/>
                      <a:gd name="T12" fmla="*/ 222 w 2736"/>
                      <a:gd name="T13" fmla="*/ 112 h 504"/>
                      <a:gd name="T14" fmla="*/ 0 w 2736"/>
                      <a:gd name="T15" fmla="*/ 193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20699" name="Freeform 638"/>
                  <p:cNvSpPr>
                    <a:spLocks/>
                  </p:cNvSpPr>
                  <p:nvPr/>
                </p:nvSpPr>
                <p:spPr bwMode="hidden">
                  <a:xfrm rot="17542885" flipH="1">
                    <a:off x="1272" y="3636"/>
                    <a:ext cx="856" cy="490"/>
                  </a:xfrm>
                  <a:custGeom>
                    <a:avLst/>
                    <a:gdLst>
                      <a:gd name="T0" fmla="*/ 1 w 1769"/>
                      <a:gd name="T1" fmla="*/ 3 h 791"/>
                      <a:gd name="T2" fmla="*/ 114 w 1769"/>
                      <a:gd name="T3" fmla="*/ 22 h 791"/>
                      <a:gd name="T4" fmla="*/ 271 w 1769"/>
                      <a:gd name="T5" fmla="*/ 77 h 791"/>
                      <a:gd name="T6" fmla="*/ 377 w 1769"/>
                      <a:gd name="T7" fmla="*/ 166 h 791"/>
                      <a:gd name="T8" fmla="*/ 411 w 1769"/>
                      <a:gd name="T9" fmla="*/ 234 h 791"/>
                      <a:gd name="T10" fmla="*/ 395 w 1769"/>
                      <a:gd name="T11" fmla="*/ 302 h 791"/>
                      <a:gd name="T12" fmla="*/ 372 w 1769"/>
                      <a:gd name="T13" fmla="*/ 243 h 791"/>
                      <a:gd name="T14" fmla="*/ 325 w 1769"/>
                      <a:gd name="T15" fmla="*/ 174 h 791"/>
                      <a:gd name="T16" fmla="*/ 260 w 1769"/>
                      <a:gd name="T17" fmla="*/ 113 h 791"/>
                      <a:gd name="T18" fmla="*/ 136 w 1769"/>
                      <a:gd name="T19" fmla="*/ 58 h 791"/>
                      <a:gd name="T20" fmla="*/ 0 w 1769"/>
                      <a:gd name="T21" fmla="*/ 29 h 791"/>
                      <a:gd name="T22" fmla="*/ 1 w 1769"/>
                      <a:gd name="T23" fmla="*/ 3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endParaRPr lang="en-US"/>
                  </a:p>
                </p:txBody>
              </p:sp>
            </p:grpSp>
            <p:grpSp>
              <p:nvGrpSpPr>
                <p:cNvPr id="21189" name="Group 639"/>
                <p:cNvGrpSpPr>
                  <a:grpSpLocks/>
                </p:cNvGrpSpPr>
                <p:nvPr/>
              </p:nvGrpSpPr>
              <p:grpSpPr bwMode="auto">
                <a:xfrm rot="88588">
                  <a:off x="3923" y="769"/>
                  <a:ext cx="180" cy="913"/>
                  <a:chOff x="1956" y="1990"/>
                  <a:chExt cx="492" cy="2604"/>
                </a:xfrm>
              </p:grpSpPr>
              <p:sp>
                <p:nvSpPr>
                  <p:cNvPr id="20696" name="Freeform 640"/>
                  <p:cNvSpPr>
                    <a:spLocks/>
                  </p:cNvSpPr>
                  <p:nvPr/>
                </p:nvSpPr>
                <p:spPr bwMode="hidden">
                  <a:xfrm rot="16782062" flipH="1">
                    <a:off x="1442" y="2695"/>
                    <a:ext cx="1711" cy="301"/>
                  </a:xfrm>
                  <a:custGeom>
                    <a:avLst/>
                    <a:gdLst>
                      <a:gd name="T0" fmla="*/ 0 w 2736"/>
                      <a:gd name="T1" fmla="*/ 180 h 504"/>
                      <a:gd name="T2" fmla="*/ 338 w 2736"/>
                      <a:gd name="T3" fmla="*/ 60 h 504"/>
                      <a:gd name="T4" fmla="*/ 695 w 2736"/>
                      <a:gd name="T5" fmla="*/ 8 h 504"/>
                      <a:gd name="T6" fmla="*/ 1070 w 2736"/>
                      <a:gd name="T7" fmla="*/ 8 h 504"/>
                      <a:gd name="T8" fmla="*/ 1064 w 2736"/>
                      <a:gd name="T9" fmla="*/ 37 h 504"/>
                      <a:gd name="T10" fmla="*/ 690 w 2736"/>
                      <a:gd name="T11" fmla="*/ 37 h 504"/>
                      <a:gd name="T12" fmla="*/ 256 w 2736"/>
                      <a:gd name="T13" fmla="*/ 104 h 504"/>
                      <a:gd name="T14" fmla="*/ 0 w 2736"/>
                      <a:gd name="T15" fmla="*/ 18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20697" name="Freeform 641"/>
                  <p:cNvSpPr>
                    <a:spLocks/>
                  </p:cNvSpPr>
                  <p:nvPr/>
                </p:nvSpPr>
                <p:spPr bwMode="hidden">
                  <a:xfrm rot="16782062" flipH="1">
                    <a:off x="1734" y="3898"/>
                    <a:ext cx="918" cy="473"/>
                  </a:xfrm>
                  <a:custGeom>
                    <a:avLst/>
                    <a:gdLst>
                      <a:gd name="T0" fmla="*/ 2 w 1769"/>
                      <a:gd name="T1" fmla="*/ 3 h 791"/>
                      <a:gd name="T2" fmla="*/ 131 w 1769"/>
                      <a:gd name="T3" fmla="*/ 20 h 791"/>
                      <a:gd name="T4" fmla="*/ 311 w 1769"/>
                      <a:gd name="T5" fmla="*/ 72 h 791"/>
                      <a:gd name="T6" fmla="*/ 434 w 1769"/>
                      <a:gd name="T7" fmla="*/ 154 h 791"/>
                      <a:gd name="T8" fmla="*/ 473 w 1769"/>
                      <a:gd name="T9" fmla="*/ 218 h 791"/>
                      <a:gd name="T10" fmla="*/ 455 w 1769"/>
                      <a:gd name="T11" fmla="*/ 282 h 791"/>
                      <a:gd name="T12" fmla="*/ 428 w 1769"/>
                      <a:gd name="T13" fmla="*/ 226 h 791"/>
                      <a:gd name="T14" fmla="*/ 374 w 1769"/>
                      <a:gd name="T15" fmla="*/ 162 h 791"/>
                      <a:gd name="T16" fmla="*/ 299 w 1769"/>
                      <a:gd name="T17" fmla="*/ 106 h 791"/>
                      <a:gd name="T18" fmla="*/ 157 w 1769"/>
                      <a:gd name="T19" fmla="*/ 54 h 791"/>
                      <a:gd name="T20" fmla="*/ 0 w 1769"/>
                      <a:gd name="T21" fmla="*/ 27 h 791"/>
                      <a:gd name="T22" fmla="*/ 2 w 1769"/>
                      <a:gd name="T23" fmla="*/ 3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endParaRPr lang="en-US"/>
                  </a:p>
                </p:txBody>
              </p:sp>
            </p:grpSp>
            <p:grpSp>
              <p:nvGrpSpPr>
                <p:cNvPr id="21190" name="Group 642"/>
                <p:cNvGrpSpPr>
                  <a:grpSpLocks/>
                </p:cNvGrpSpPr>
                <p:nvPr/>
              </p:nvGrpSpPr>
              <p:grpSpPr bwMode="auto">
                <a:xfrm>
                  <a:off x="4451" y="662"/>
                  <a:ext cx="442" cy="951"/>
                  <a:chOff x="3334" y="1717"/>
                  <a:chExt cx="1125" cy="2426"/>
                </a:xfrm>
              </p:grpSpPr>
              <p:sp>
                <p:nvSpPr>
                  <p:cNvPr id="20694" name="Freeform 643"/>
                  <p:cNvSpPr>
                    <a:spLocks/>
                  </p:cNvSpPr>
                  <p:nvPr/>
                </p:nvSpPr>
                <p:spPr bwMode="hidden">
                  <a:xfrm rot="3144576">
                    <a:off x="2628" y="2423"/>
                    <a:ext cx="1724" cy="312"/>
                  </a:xfrm>
                  <a:custGeom>
                    <a:avLst/>
                    <a:gdLst>
                      <a:gd name="T0" fmla="*/ 0 w 2736"/>
                      <a:gd name="T1" fmla="*/ 193 h 504"/>
                      <a:gd name="T2" fmla="*/ 343 w 2736"/>
                      <a:gd name="T3" fmla="*/ 64 h 504"/>
                      <a:gd name="T4" fmla="*/ 705 w 2736"/>
                      <a:gd name="T5" fmla="*/ 9 h 504"/>
                      <a:gd name="T6" fmla="*/ 1086 w 2736"/>
                      <a:gd name="T7" fmla="*/ 9 h 504"/>
                      <a:gd name="T8" fmla="*/ 1080 w 2736"/>
                      <a:gd name="T9" fmla="*/ 40 h 504"/>
                      <a:gd name="T10" fmla="*/ 701 w 2736"/>
                      <a:gd name="T11" fmla="*/ 40 h 504"/>
                      <a:gd name="T12" fmla="*/ 260 w 2736"/>
                      <a:gd name="T13" fmla="*/ 112 h 504"/>
                      <a:gd name="T14" fmla="*/ 0 w 2736"/>
                      <a:gd name="T15" fmla="*/ 193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p>
                    <a:endParaRPr lang="en-US"/>
                  </a:p>
                </p:txBody>
              </p:sp>
              <p:sp>
                <p:nvSpPr>
                  <p:cNvPr id="20695" name="Freeform 644"/>
                  <p:cNvSpPr>
                    <a:spLocks/>
                  </p:cNvSpPr>
                  <p:nvPr/>
                </p:nvSpPr>
                <p:spPr bwMode="hidden">
                  <a:xfrm rot="3144576">
                    <a:off x="3751" y="3436"/>
                    <a:ext cx="925" cy="490"/>
                  </a:xfrm>
                  <a:custGeom>
                    <a:avLst/>
                    <a:gdLst>
                      <a:gd name="T0" fmla="*/ 2 w 1769"/>
                      <a:gd name="T1" fmla="*/ 3 h 791"/>
                      <a:gd name="T2" fmla="*/ 133 w 1769"/>
                      <a:gd name="T3" fmla="*/ 22 h 791"/>
                      <a:gd name="T4" fmla="*/ 316 w 1769"/>
                      <a:gd name="T5" fmla="*/ 77 h 791"/>
                      <a:gd name="T6" fmla="*/ 440 w 1769"/>
                      <a:gd name="T7" fmla="*/ 166 h 791"/>
                      <a:gd name="T8" fmla="*/ 480 w 1769"/>
                      <a:gd name="T9" fmla="*/ 234 h 791"/>
                      <a:gd name="T10" fmla="*/ 462 w 1769"/>
                      <a:gd name="T11" fmla="*/ 302 h 791"/>
                      <a:gd name="T12" fmla="*/ 435 w 1769"/>
                      <a:gd name="T13" fmla="*/ 243 h 791"/>
                      <a:gd name="T14" fmla="*/ 380 w 1769"/>
                      <a:gd name="T15" fmla="*/ 174 h 791"/>
                      <a:gd name="T16" fmla="*/ 303 w 1769"/>
                      <a:gd name="T17" fmla="*/ 113 h 791"/>
                      <a:gd name="T18" fmla="*/ 159 w 1769"/>
                      <a:gd name="T19" fmla="*/ 58 h 791"/>
                      <a:gd name="T20" fmla="*/ 0 w 1769"/>
                      <a:gd name="T21" fmla="*/ 29 h 791"/>
                      <a:gd name="T22" fmla="*/ 2 w 1769"/>
                      <a:gd name="T23" fmla="*/ 3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endParaRPr lang="en-US"/>
                  </a:p>
                </p:txBody>
              </p:sp>
            </p:grpSp>
            <p:grpSp>
              <p:nvGrpSpPr>
                <p:cNvPr id="21191" name="Group 645"/>
                <p:cNvGrpSpPr>
                  <a:grpSpLocks/>
                </p:cNvGrpSpPr>
                <p:nvPr/>
              </p:nvGrpSpPr>
              <p:grpSpPr bwMode="auto">
                <a:xfrm>
                  <a:off x="4391" y="721"/>
                  <a:ext cx="347" cy="951"/>
                  <a:chOff x="3181" y="1866"/>
                  <a:chExt cx="883" cy="2426"/>
                </a:xfrm>
              </p:grpSpPr>
              <p:sp>
                <p:nvSpPr>
                  <p:cNvPr id="20692" name="Freeform 646"/>
                  <p:cNvSpPr>
                    <a:spLocks/>
                  </p:cNvSpPr>
                  <p:nvPr/>
                </p:nvSpPr>
                <p:spPr bwMode="hidden">
                  <a:xfrm rot="3745735">
                    <a:off x="2506" y="2541"/>
                    <a:ext cx="1650" cy="299"/>
                  </a:xfrm>
                  <a:custGeom>
                    <a:avLst/>
                    <a:gdLst>
                      <a:gd name="T0" fmla="*/ 0 w 2736"/>
                      <a:gd name="T1" fmla="*/ 177 h 504"/>
                      <a:gd name="T2" fmla="*/ 314 w 2736"/>
                      <a:gd name="T3" fmla="*/ 59 h 504"/>
                      <a:gd name="T4" fmla="*/ 646 w 2736"/>
                      <a:gd name="T5" fmla="*/ 8 h 504"/>
                      <a:gd name="T6" fmla="*/ 995 w 2736"/>
                      <a:gd name="T7" fmla="*/ 8 h 504"/>
                      <a:gd name="T8" fmla="*/ 989 w 2736"/>
                      <a:gd name="T9" fmla="*/ 36 h 504"/>
                      <a:gd name="T10" fmla="*/ 642 w 2736"/>
                      <a:gd name="T11" fmla="*/ 36 h 504"/>
                      <a:gd name="T12" fmla="*/ 238 w 2736"/>
                      <a:gd name="T13" fmla="*/ 103 h 504"/>
                      <a:gd name="T14" fmla="*/ 0 w 2736"/>
                      <a:gd name="T15" fmla="*/ 17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p>
                    <a:endParaRPr lang="en-US"/>
                  </a:p>
                </p:txBody>
              </p:sp>
              <p:sp>
                <p:nvSpPr>
                  <p:cNvPr id="20693" name="Freeform 647"/>
                  <p:cNvSpPr>
                    <a:spLocks/>
                  </p:cNvSpPr>
                  <p:nvPr/>
                </p:nvSpPr>
                <p:spPr bwMode="hidden">
                  <a:xfrm rot="3745735">
                    <a:off x="3387" y="3615"/>
                    <a:ext cx="885" cy="469"/>
                  </a:xfrm>
                  <a:custGeom>
                    <a:avLst/>
                    <a:gdLst>
                      <a:gd name="T0" fmla="*/ 2 w 1769"/>
                      <a:gd name="T1" fmla="*/ 3 h 791"/>
                      <a:gd name="T2" fmla="*/ 122 w 1769"/>
                      <a:gd name="T3" fmla="*/ 20 h 791"/>
                      <a:gd name="T4" fmla="*/ 290 w 1769"/>
                      <a:gd name="T5" fmla="*/ 71 h 791"/>
                      <a:gd name="T6" fmla="*/ 403 w 1769"/>
                      <a:gd name="T7" fmla="*/ 152 h 791"/>
                      <a:gd name="T8" fmla="*/ 439 w 1769"/>
                      <a:gd name="T9" fmla="*/ 214 h 791"/>
                      <a:gd name="T10" fmla="*/ 423 w 1769"/>
                      <a:gd name="T11" fmla="*/ 277 h 791"/>
                      <a:gd name="T12" fmla="*/ 398 w 1769"/>
                      <a:gd name="T13" fmla="*/ 222 h 791"/>
                      <a:gd name="T14" fmla="*/ 348 w 1769"/>
                      <a:gd name="T15" fmla="*/ 159 h 791"/>
                      <a:gd name="T16" fmla="*/ 278 w 1769"/>
                      <a:gd name="T17" fmla="*/ 104 h 791"/>
                      <a:gd name="T18" fmla="*/ 146 w 1769"/>
                      <a:gd name="T19" fmla="*/ 53 h 791"/>
                      <a:gd name="T20" fmla="*/ 0 w 1769"/>
                      <a:gd name="T21" fmla="*/ 27 h 791"/>
                      <a:gd name="T22" fmla="*/ 2 w 1769"/>
                      <a:gd name="T23" fmla="*/ 3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endParaRPr lang="en-US"/>
                  </a:p>
                </p:txBody>
              </p:sp>
            </p:grpSp>
            <p:grpSp>
              <p:nvGrpSpPr>
                <p:cNvPr id="21192" name="Group 648"/>
                <p:cNvGrpSpPr>
                  <a:grpSpLocks/>
                </p:cNvGrpSpPr>
                <p:nvPr/>
              </p:nvGrpSpPr>
              <p:grpSpPr bwMode="auto">
                <a:xfrm>
                  <a:off x="4323" y="767"/>
                  <a:ext cx="243" cy="935"/>
                  <a:chOff x="3006" y="1983"/>
                  <a:chExt cx="619" cy="2386"/>
                </a:xfrm>
              </p:grpSpPr>
              <p:sp>
                <p:nvSpPr>
                  <p:cNvPr id="20690" name="Freeform 649"/>
                  <p:cNvSpPr>
                    <a:spLocks/>
                  </p:cNvSpPr>
                  <p:nvPr/>
                </p:nvSpPr>
                <p:spPr bwMode="hidden">
                  <a:xfrm rot="4286818">
                    <a:off x="2328" y="2661"/>
                    <a:ext cx="1601" cy="246"/>
                  </a:xfrm>
                  <a:custGeom>
                    <a:avLst/>
                    <a:gdLst>
                      <a:gd name="T0" fmla="*/ 0 w 2736"/>
                      <a:gd name="T1" fmla="*/ 120 h 504"/>
                      <a:gd name="T2" fmla="*/ 296 w 2736"/>
                      <a:gd name="T3" fmla="*/ 40 h 504"/>
                      <a:gd name="T4" fmla="*/ 608 w 2736"/>
                      <a:gd name="T5" fmla="*/ 6 h 504"/>
                      <a:gd name="T6" fmla="*/ 937 w 2736"/>
                      <a:gd name="T7" fmla="*/ 6 h 504"/>
                      <a:gd name="T8" fmla="*/ 932 w 2736"/>
                      <a:gd name="T9" fmla="*/ 24 h 504"/>
                      <a:gd name="T10" fmla="*/ 604 w 2736"/>
                      <a:gd name="T11" fmla="*/ 24 h 504"/>
                      <a:gd name="T12" fmla="*/ 224 w 2736"/>
                      <a:gd name="T13" fmla="*/ 70 h 504"/>
                      <a:gd name="T14" fmla="*/ 0 w 2736"/>
                      <a:gd name="T15" fmla="*/ 12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p>
                    <a:endParaRPr lang="en-US"/>
                  </a:p>
                </p:txBody>
              </p:sp>
              <p:sp>
                <p:nvSpPr>
                  <p:cNvPr id="20691" name="Freeform 650"/>
                  <p:cNvSpPr>
                    <a:spLocks/>
                  </p:cNvSpPr>
                  <p:nvPr/>
                </p:nvSpPr>
                <p:spPr bwMode="hidden">
                  <a:xfrm rot="4286818">
                    <a:off x="3002" y="3747"/>
                    <a:ext cx="859" cy="386"/>
                  </a:xfrm>
                  <a:custGeom>
                    <a:avLst/>
                    <a:gdLst>
                      <a:gd name="T0" fmla="*/ 1 w 1769"/>
                      <a:gd name="T1" fmla="*/ 2 h 791"/>
                      <a:gd name="T2" fmla="*/ 115 w 1769"/>
                      <a:gd name="T3" fmla="*/ 13 h 791"/>
                      <a:gd name="T4" fmla="*/ 273 w 1769"/>
                      <a:gd name="T5" fmla="*/ 48 h 791"/>
                      <a:gd name="T6" fmla="*/ 380 w 1769"/>
                      <a:gd name="T7" fmla="*/ 103 h 791"/>
                      <a:gd name="T8" fmla="*/ 414 w 1769"/>
                      <a:gd name="T9" fmla="*/ 145 h 791"/>
                      <a:gd name="T10" fmla="*/ 398 w 1769"/>
                      <a:gd name="T11" fmla="*/ 187 h 791"/>
                      <a:gd name="T12" fmla="*/ 375 w 1769"/>
                      <a:gd name="T13" fmla="*/ 150 h 791"/>
                      <a:gd name="T14" fmla="*/ 327 w 1769"/>
                      <a:gd name="T15" fmla="*/ 108 h 791"/>
                      <a:gd name="T16" fmla="*/ 262 w 1769"/>
                      <a:gd name="T17" fmla="*/ 70 h 791"/>
                      <a:gd name="T18" fmla="*/ 137 w 1769"/>
                      <a:gd name="T19" fmla="*/ 36 h 791"/>
                      <a:gd name="T20" fmla="*/ 0 w 1769"/>
                      <a:gd name="T21" fmla="*/ 18 h 791"/>
                      <a:gd name="T22" fmla="*/ 1 w 1769"/>
                      <a:gd name="T23" fmla="*/ 2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a:effectLst/>
                </p:spPr>
                <p:txBody>
                  <a:bodyPr wrap="none" anchor="ctr"/>
                  <a:lstStyle/>
                  <a:p>
                    <a:endParaRPr lang="en-US"/>
                  </a:p>
                </p:txBody>
              </p:sp>
            </p:grpSp>
            <p:grpSp>
              <p:nvGrpSpPr>
                <p:cNvPr id="21193" name="Group 651"/>
                <p:cNvGrpSpPr>
                  <a:grpSpLocks/>
                </p:cNvGrpSpPr>
                <p:nvPr/>
              </p:nvGrpSpPr>
              <p:grpSpPr bwMode="auto">
                <a:xfrm>
                  <a:off x="4249" y="813"/>
                  <a:ext cx="159" cy="870"/>
                  <a:chOff x="2819" y="2101"/>
                  <a:chExt cx="405" cy="2219"/>
                </a:xfrm>
              </p:grpSpPr>
              <p:sp>
                <p:nvSpPr>
                  <p:cNvPr id="20688" name="Freeform 652"/>
                  <p:cNvSpPr>
                    <a:spLocks/>
                  </p:cNvSpPr>
                  <p:nvPr/>
                </p:nvSpPr>
                <p:spPr bwMode="hidden">
                  <a:xfrm rot="4898956">
                    <a:off x="2206" y="2714"/>
                    <a:ext cx="1471" cy="246"/>
                  </a:xfrm>
                  <a:custGeom>
                    <a:avLst/>
                    <a:gdLst>
                      <a:gd name="T0" fmla="*/ 0 w 2736"/>
                      <a:gd name="T1" fmla="*/ 120 h 504"/>
                      <a:gd name="T2" fmla="*/ 250 w 2736"/>
                      <a:gd name="T3" fmla="*/ 40 h 504"/>
                      <a:gd name="T4" fmla="*/ 513 w 2736"/>
                      <a:gd name="T5" fmla="*/ 6 h 504"/>
                      <a:gd name="T6" fmla="*/ 791 w 2736"/>
                      <a:gd name="T7" fmla="*/ 6 h 504"/>
                      <a:gd name="T8" fmla="*/ 786 w 2736"/>
                      <a:gd name="T9" fmla="*/ 24 h 504"/>
                      <a:gd name="T10" fmla="*/ 510 w 2736"/>
                      <a:gd name="T11" fmla="*/ 24 h 504"/>
                      <a:gd name="T12" fmla="*/ 189 w 2736"/>
                      <a:gd name="T13" fmla="*/ 70 h 504"/>
                      <a:gd name="T14" fmla="*/ 0 w 2736"/>
                      <a:gd name="T15" fmla="*/ 12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p>
                    <a:endParaRPr lang="en-US"/>
                  </a:p>
                </p:txBody>
              </p:sp>
              <p:sp>
                <p:nvSpPr>
                  <p:cNvPr id="20689" name="Freeform 653"/>
                  <p:cNvSpPr>
                    <a:spLocks/>
                  </p:cNvSpPr>
                  <p:nvPr/>
                </p:nvSpPr>
                <p:spPr bwMode="hidden">
                  <a:xfrm rot="4898956">
                    <a:off x="2636" y="3732"/>
                    <a:ext cx="790" cy="386"/>
                  </a:xfrm>
                  <a:custGeom>
                    <a:avLst/>
                    <a:gdLst>
                      <a:gd name="T0" fmla="*/ 1 w 1769"/>
                      <a:gd name="T1" fmla="*/ 2 h 791"/>
                      <a:gd name="T2" fmla="*/ 97 w 1769"/>
                      <a:gd name="T3" fmla="*/ 13 h 791"/>
                      <a:gd name="T4" fmla="*/ 231 w 1769"/>
                      <a:gd name="T5" fmla="*/ 48 h 791"/>
                      <a:gd name="T6" fmla="*/ 321 w 1769"/>
                      <a:gd name="T7" fmla="*/ 103 h 791"/>
                      <a:gd name="T8" fmla="*/ 350 w 1769"/>
                      <a:gd name="T9" fmla="*/ 145 h 791"/>
                      <a:gd name="T10" fmla="*/ 337 w 1769"/>
                      <a:gd name="T11" fmla="*/ 187 h 791"/>
                      <a:gd name="T12" fmla="*/ 317 w 1769"/>
                      <a:gd name="T13" fmla="*/ 150 h 791"/>
                      <a:gd name="T14" fmla="*/ 277 w 1769"/>
                      <a:gd name="T15" fmla="*/ 108 h 791"/>
                      <a:gd name="T16" fmla="*/ 221 w 1769"/>
                      <a:gd name="T17" fmla="*/ 70 h 791"/>
                      <a:gd name="T18" fmla="*/ 116 w 1769"/>
                      <a:gd name="T19" fmla="*/ 36 h 791"/>
                      <a:gd name="T20" fmla="*/ 0 w 1769"/>
                      <a:gd name="T21" fmla="*/ 18 h 791"/>
                      <a:gd name="T22" fmla="*/ 1 w 1769"/>
                      <a:gd name="T23" fmla="*/ 2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a:effectLst/>
                </p:spPr>
                <p:txBody>
                  <a:bodyPr wrap="none" anchor="ctr"/>
                  <a:lstStyle/>
                  <a:p>
                    <a:endParaRPr lang="en-US"/>
                  </a:p>
                </p:txBody>
              </p:sp>
            </p:grpSp>
            <p:grpSp>
              <p:nvGrpSpPr>
                <p:cNvPr id="21194" name="Group 654"/>
                <p:cNvGrpSpPr>
                  <a:grpSpLocks/>
                </p:cNvGrpSpPr>
                <p:nvPr/>
              </p:nvGrpSpPr>
              <p:grpSpPr bwMode="auto">
                <a:xfrm>
                  <a:off x="4045" y="826"/>
                  <a:ext cx="167" cy="857"/>
                  <a:chOff x="2287" y="2135"/>
                  <a:chExt cx="426" cy="2185"/>
                </a:xfrm>
              </p:grpSpPr>
              <p:sp>
                <p:nvSpPr>
                  <p:cNvPr id="20686" name="Freeform 655"/>
                  <p:cNvSpPr>
                    <a:spLocks/>
                  </p:cNvSpPr>
                  <p:nvPr/>
                </p:nvSpPr>
                <p:spPr bwMode="hidden">
                  <a:xfrm rot="5755659">
                    <a:off x="1900" y="2760"/>
                    <a:ext cx="1437" cy="188"/>
                  </a:xfrm>
                  <a:custGeom>
                    <a:avLst/>
                    <a:gdLst>
                      <a:gd name="T0" fmla="*/ 0 w 2736"/>
                      <a:gd name="T1" fmla="*/ 70 h 504"/>
                      <a:gd name="T2" fmla="*/ 238 w 2736"/>
                      <a:gd name="T3" fmla="*/ 24 h 504"/>
                      <a:gd name="T4" fmla="*/ 490 w 2736"/>
                      <a:gd name="T5" fmla="*/ 3 h 504"/>
                      <a:gd name="T6" fmla="*/ 755 w 2736"/>
                      <a:gd name="T7" fmla="*/ 3 h 504"/>
                      <a:gd name="T8" fmla="*/ 751 w 2736"/>
                      <a:gd name="T9" fmla="*/ 14 h 504"/>
                      <a:gd name="T10" fmla="*/ 486 w 2736"/>
                      <a:gd name="T11" fmla="*/ 14 h 504"/>
                      <a:gd name="T12" fmla="*/ 180 w 2736"/>
                      <a:gd name="T13" fmla="*/ 41 h 504"/>
                      <a:gd name="T14" fmla="*/ 0 w 2736"/>
                      <a:gd name="T15" fmla="*/ 7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5400000" scaled="1"/>
                  </a:gradFill>
                  <a:ln w="9525">
                    <a:noFill/>
                    <a:round/>
                    <a:headEnd/>
                    <a:tailEnd/>
                  </a:ln>
                  <a:effectLst/>
                </p:spPr>
                <p:txBody>
                  <a:bodyPr wrap="none" anchor="ctr"/>
                  <a:lstStyle/>
                  <a:p>
                    <a:endParaRPr lang="en-US"/>
                  </a:p>
                </p:txBody>
              </p:sp>
              <p:sp>
                <p:nvSpPr>
                  <p:cNvPr id="20687" name="Freeform 656"/>
                  <p:cNvSpPr>
                    <a:spLocks/>
                  </p:cNvSpPr>
                  <p:nvPr/>
                </p:nvSpPr>
                <p:spPr bwMode="hidden">
                  <a:xfrm rot="5755659">
                    <a:off x="2049" y="3787"/>
                    <a:ext cx="771" cy="295"/>
                  </a:xfrm>
                  <a:custGeom>
                    <a:avLst/>
                    <a:gdLst>
                      <a:gd name="T0" fmla="*/ 1 w 1769"/>
                      <a:gd name="T1" fmla="*/ 1 h 791"/>
                      <a:gd name="T2" fmla="*/ 92 w 1769"/>
                      <a:gd name="T3" fmla="*/ 8 h 791"/>
                      <a:gd name="T4" fmla="*/ 220 w 1769"/>
                      <a:gd name="T5" fmla="*/ 28 h 791"/>
                      <a:gd name="T6" fmla="*/ 306 w 1769"/>
                      <a:gd name="T7" fmla="*/ 60 h 791"/>
                      <a:gd name="T8" fmla="*/ 333 w 1769"/>
                      <a:gd name="T9" fmla="*/ 85 h 791"/>
                      <a:gd name="T10" fmla="*/ 321 w 1769"/>
                      <a:gd name="T11" fmla="*/ 110 h 791"/>
                      <a:gd name="T12" fmla="*/ 302 w 1769"/>
                      <a:gd name="T13" fmla="*/ 88 h 791"/>
                      <a:gd name="T14" fmla="*/ 264 w 1769"/>
                      <a:gd name="T15" fmla="*/ 63 h 791"/>
                      <a:gd name="T16" fmla="*/ 211 w 1769"/>
                      <a:gd name="T17" fmla="*/ 41 h 791"/>
                      <a:gd name="T18" fmla="*/ 110 w 1769"/>
                      <a:gd name="T19" fmla="*/ 21 h 791"/>
                      <a:gd name="T20" fmla="*/ 0 w 1769"/>
                      <a:gd name="T21" fmla="*/ 10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a:effectLst/>
                </p:spPr>
                <p:txBody>
                  <a:bodyPr wrap="none" anchor="ctr"/>
                  <a:lstStyle/>
                  <a:p>
                    <a:endParaRPr lang="en-US"/>
                  </a:p>
                </p:txBody>
              </p:sp>
            </p:grpSp>
          </p:grpSp>
          <p:sp>
            <p:nvSpPr>
              <p:cNvPr id="20630" name="Freeform 657"/>
              <p:cNvSpPr>
                <a:spLocks/>
              </p:cNvSpPr>
              <p:nvPr/>
            </p:nvSpPr>
            <p:spPr bwMode="hidden">
              <a:xfrm flipH="1">
                <a:off x="3873" y="934"/>
                <a:ext cx="191" cy="580"/>
              </a:xfrm>
              <a:custGeom>
                <a:avLst/>
                <a:gdLst>
                  <a:gd name="T0" fmla="*/ 0 w 776"/>
                  <a:gd name="T1" fmla="*/ 4 h 2368"/>
                  <a:gd name="T2" fmla="*/ 15 w 776"/>
                  <a:gd name="T3" fmla="*/ 1 h 2368"/>
                  <a:gd name="T4" fmla="*/ 6 w 776"/>
                  <a:gd name="T5" fmla="*/ 10 h 2368"/>
                  <a:gd name="T6" fmla="*/ 20 w 776"/>
                  <a:gd name="T7" fmla="*/ 10 h 2368"/>
                  <a:gd name="T8" fmla="*/ 12 w 776"/>
                  <a:gd name="T9" fmla="*/ 18 h 2368"/>
                  <a:gd name="T10" fmla="*/ 23 w 776"/>
                  <a:gd name="T11" fmla="*/ 21 h 2368"/>
                  <a:gd name="T12" fmla="*/ 17 w 776"/>
                  <a:gd name="T13" fmla="*/ 27 h 2368"/>
                  <a:gd name="T14" fmla="*/ 29 w 776"/>
                  <a:gd name="T15" fmla="*/ 30 h 2368"/>
                  <a:gd name="T16" fmla="*/ 23 w 776"/>
                  <a:gd name="T17" fmla="*/ 36 h 2368"/>
                  <a:gd name="T18" fmla="*/ 32 w 776"/>
                  <a:gd name="T19" fmla="*/ 38 h 2368"/>
                  <a:gd name="T20" fmla="*/ 29 w 776"/>
                  <a:gd name="T21" fmla="*/ 44 h 2368"/>
                  <a:gd name="T22" fmla="*/ 35 w 776"/>
                  <a:gd name="T23" fmla="*/ 50 h 2368"/>
                  <a:gd name="T24" fmla="*/ 35 w 776"/>
                  <a:gd name="T25" fmla="*/ 56 h 2368"/>
                  <a:gd name="T26" fmla="*/ 41 w 776"/>
                  <a:gd name="T27" fmla="*/ 64 h 2368"/>
                  <a:gd name="T28" fmla="*/ 38 w 776"/>
                  <a:gd name="T29" fmla="*/ 73 h 2368"/>
                  <a:gd name="T30" fmla="*/ 44 w 776"/>
                  <a:gd name="T31" fmla="*/ 79 h 2368"/>
                  <a:gd name="T32" fmla="*/ 41 w 776"/>
                  <a:gd name="T33" fmla="*/ 87 h 2368"/>
                  <a:gd name="T34" fmla="*/ 44 w 776"/>
                  <a:gd name="T35" fmla="*/ 96 h 2368"/>
                  <a:gd name="T36" fmla="*/ 41 w 776"/>
                  <a:gd name="T37" fmla="*/ 102 h 2368"/>
                  <a:gd name="T38" fmla="*/ 47 w 776"/>
                  <a:gd name="T39" fmla="*/ 110 h 2368"/>
                  <a:gd name="T40" fmla="*/ 44 w 776"/>
                  <a:gd name="T41" fmla="*/ 119 h 2368"/>
                  <a:gd name="T42" fmla="*/ 47 w 776"/>
                  <a:gd name="T43" fmla="*/ 131 h 2368"/>
                  <a:gd name="T44" fmla="*/ 44 w 776"/>
                  <a:gd name="T45" fmla="*/ 133 h 2368"/>
                  <a:gd name="T46" fmla="*/ 47 w 776"/>
                  <a:gd name="T47" fmla="*/ 142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ffectLst/>
            </p:spPr>
            <p:txBody>
              <a:bodyPr wrap="none" anchor="ctr"/>
              <a:lstStyle/>
              <a:p>
                <a:endParaRPr lang="en-US"/>
              </a:p>
            </p:txBody>
          </p:sp>
          <p:sp>
            <p:nvSpPr>
              <p:cNvPr id="20631" name="Arc 658"/>
              <p:cNvSpPr>
                <a:spLocks/>
              </p:cNvSpPr>
              <p:nvPr/>
            </p:nvSpPr>
            <p:spPr bwMode="hidden">
              <a:xfrm flipH="1">
                <a:off x="3528" y="726"/>
                <a:ext cx="833" cy="903"/>
              </a:xfrm>
              <a:custGeom>
                <a:avLst/>
                <a:gdLst>
                  <a:gd name="T0" fmla="*/ 8 w 21600"/>
                  <a:gd name="T1" fmla="*/ 0 h 21602"/>
                  <a:gd name="T2" fmla="*/ 32 w 21600"/>
                  <a:gd name="T3" fmla="*/ 38 h 21602"/>
                  <a:gd name="T4" fmla="*/ 0 w 21600"/>
                  <a:gd name="T5" fmla="*/ 37 h 21602"/>
                  <a:gd name="T6" fmla="*/ 0 60000 65536"/>
                  <a:gd name="T7" fmla="*/ 0 60000 65536"/>
                  <a:gd name="T8" fmla="*/ 0 60000 65536"/>
                </a:gdLst>
                <a:ahLst/>
                <a:cxnLst>
                  <a:cxn ang="T6">
                    <a:pos x="T0" y="T1"/>
                  </a:cxn>
                  <a:cxn ang="T7">
                    <a:pos x="T2" y="T3"/>
                  </a:cxn>
                  <a:cxn ang="T8">
                    <a:pos x="T4" y="T5"/>
                  </a:cxn>
                </a:cxnLst>
                <a:rect l="0" t="0" r="r" b="b"/>
                <a:pathLst>
                  <a:path w="21600" h="21602" fill="none" extrusionOk="0">
                    <a:moveTo>
                      <a:pt x="5466" y="0"/>
                    </a:moveTo>
                    <a:cubicBezTo>
                      <a:pt x="14970" y="2486"/>
                      <a:pt x="21600" y="11073"/>
                      <a:pt x="21600" y="20897"/>
                    </a:cubicBezTo>
                    <a:cubicBezTo>
                      <a:pt x="21600" y="21132"/>
                      <a:pt x="21596" y="21367"/>
                      <a:pt x="21588" y="21601"/>
                    </a:cubicBezTo>
                  </a:path>
                  <a:path w="21600" h="21602" stroke="0" extrusionOk="0">
                    <a:moveTo>
                      <a:pt x="5466" y="0"/>
                    </a:moveTo>
                    <a:cubicBezTo>
                      <a:pt x="14970" y="2486"/>
                      <a:pt x="21600" y="11073"/>
                      <a:pt x="21600" y="20897"/>
                    </a:cubicBezTo>
                    <a:cubicBezTo>
                      <a:pt x="21600" y="21132"/>
                      <a:pt x="21596" y="21367"/>
                      <a:pt x="21588" y="21601"/>
                    </a:cubicBezTo>
                    <a:lnTo>
                      <a:pt x="0" y="20897"/>
                    </a:lnTo>
                    <a:lnTo>
                      <a:pt x="5466" y="0"/>
                    </a:lnTo>
                    <a:close/>
                  </a:path>
                </a:pathLst>
              </a:custGeom>
              <a:noFill/>
              <a:ln w="9525">
                <a:solidFill>
                  <a:schemeClr val="folHlink"/>
                </a:solidFill>
                <a:round/>
                <a:headEnd/>
                <a:tailEnd/>
              </a:ln>
              <a:effectLst/>
            </p:spPr>
            <p:txBody>
              <a:bodyPr wrap="none" anchor="ctr"/>
              <a:lstStyle/>
              <a:p>
                <a:endParaRPr lang="en-US"/>
              </a:p>
            </p:txBody>
          </p:sp>
          <p:sp>
            <p:nvSpPr>
              <p:cNvPr id="20632" name="Arc 659"/>
              <p:cNvSpPr>
                <a:spLocks/>
              </p:cNvSpPr>
              <p:nvPr/>
            </p:nvSpPr>
            <p:spPr bwMode="hidden">
              <a:xfrm flipV="1">
                <a:off x="4278" y="179"/>
                <a:ext cx="1007" cy="802"/>
              </a:xfrm>
              <a:custGeom>
                <a:avLst/>
                <a:gdLst>
                  <a:gd name="T0" fmla="*/ 28 w 36729"/>
                  <a:gd name="T1" fmla="*/ 14 h 21600"/>
                  <a:gd name="T2" fmla="*/ 0 w 36729"/>
                  <a:gd name="T3" fmla="*/ 17 h 21600"/>
                  <a:gd name="T4" fmla="*/ 13 w 36729"/>
                  <a:gd name="T5" fmla="*/ 0 h 21600"/>
                  <a:gd name="T6" fmla="*/ 0 60000 65536"/>
                  <a:gd name="T7" fmla="*/ 0 60000 65536"/>
                  <a:gd name="T8" fmla="*/ 0 60000 65536"/>
                </a:gdLst>
                <a:ahLst/>
                <a:cxnLst>
                  <a:cxn ang="T6">
                    <a:pos x="T0" y="T1"/>
                  </a:cxn>
                  <a:cxn ang="T7">
                    <a:pos x="T2" y="T3"/>
                  </a:cxn>
                  <a:cxn ang="T8">
                    <a:pos x="T4" y="T5"/>
                  </a:cxn>
                </a:cxnLst>
                <a:rect l="0" t="0" r="r" b="b"/>
                <a:pathLst>
                  <a:path w="36729" h="21600" fill="none" extrusionOk="0">
                    <a:moveTo>
                      <a:pt x="36729" y="10451"/>
                    </a:moveTo>
                    <a:cubicBezTo>
                      <a:pt x="32926" y="17330"/>
                      <a:pt x="25686" y="21599"/>
                      <a:pt x="17826" y="21599"/>
                    </a:cubicBezTo>
                    <a:cubicBezTo>
                      <a:pt x="10696" y="21599"/>
                      <a:pt x="4025" y="18081"/>
                      <a:pt x="-1" y="12197"/>
                    </a:cubicBezTo>
                  </a:path>
                  <a:path w="36729" h="21600" stroke="0" extrusionOk="0">
                    <a:moveTo>
                      <a:pt x="36729" y="10451"/>
                    </a:moveTo>
                    <a:cubicBezTo>
                      <a:pt x="32926" y="17330"/>
                      <a:pt x="25686" y="21599"/>
                      <a:pt x="17826" y="21599"/>
                    </a:cubicBezTo>
                    <a:cubicBezTo>
                      <a:pt x="10696" y="21599"/>
                      <a:pt x="4025" y="18081"/>
                      <a:pt x="-1" y="12197"/>
                    </a:cubicBezTo>
                    <a:lnTo>
                      <a:pt x="17826" y="0"/>
                    </a:lnTo>
                    <a:lnTo>
                      <a:pt x="36729" y="10451"/>
                    </a:lnTo>
                    <a:close/>
                  </a:path>
                </a:pathLst>
              </a:custGeom>
              <a:noFill/>
              <a:ln w="9525">
                <a:solidFill>
                  <a:schemeClr val="accent1"/>
                </a:solidFill>
                <a:round/>
                <a:headEnd/>
                <a:tailEnd/>
              </a:ln>
              <a:effectLst/>
            </p:spPr>
            <p:txBody>
              <a:bodyPr wrap="none" anchor="ctr"/>
              <a:lstStyle/>
              <a:p>
                <a:endParaRPr lang="en-US"/>
              </a:p>
            </p:txBody>
          </p:sp>
          <p:sp>
            <p:nvSpPr>
              <p:cNvPr id="20633" name="Arc 660"/>
              <p:cNvSpPr>
                <a:spLocks/>
              </p:cNvSpPr>
              <p:nvPr/>
            </p:nvSpPr>
            <p:spPr bwMode="hidden">
              <a:xfrm flipH="1">
                <a:off x="3612" y="580"/>
                <a:ext cx="487" cy="933"/>
              </a:xfrm>
              <a:custGeom>
                <a:avLst/>
                <a:gdLst>
                  <a:gd name="T0" fmla="*/ 0 w 28940"/>
                  <a:gd name="T1" fmla="*/ 2 h 22305"/>
                  <a:gd name="T2" fmla="*/ 8 w 28940"/>
                  <a:gd name="T3" fmla="*/ 39 h 22305"/>
                  <a:gd name="T4" fmla="*/ 2 w 28940"/>
                  <a:gd name="T5" fmla="*/ 38 h 22305"/>
                  <a:gd name="T6" fmla="*/ 0 60000 65536"/>
                  <a:gd name="T7" fmla="*/ 0 60000 65536"/>
                  <a:gd name="T8" fmla="*/ 0 60000 65536"/>
                </a:gdLst>
                <a:ahLst/>
                <a:cxnLst>
                  <a:cxn ang="T6">
                    <a:pos x="T0" y="T1"/>
                  </a:cxn>
                  <a:cxn ang="T7">
                    <a:pos x="T2" y="T3"/>
                  </a:cxn>
                  <a:cxn ang="T8">
                    <a:pos x="T4" y="T5"/>
                  </a:cxn>
                </a:cxnLst>
                <a:rect l="0" t="0" r="r" b="b"/>
                <a:pathLst>
                  <a:path w="28940" h="22305" fill="none" extrusionOk="0">
                    <a:moveTo>
                      <a:pt x="0" y="1285"/>
                    </a:moveTo>
                    <a:cubicBezTo>
                      <a:pt x="2353" y="434"/>
                      <a:pt x="4837" y="0"/>
                      <a:pt x="7340" y="0"/>
                    </a:cubicBezTo>
                    <a:cubicBezTo>
                      <a:pt x="19269" y="0"/>
                      <a:pt x="28940" y="9670"/>
                      <a:pt x="28940" y="21600"/>
                    </a:cubicBezTo>
                    <a:cubicBezTo>
                      <a:pt x="28940" y="21835"/>
                      <a:pt x="28936" y="22070"/>
                      <a:pt x="28928" y="22304"/>
                    </a:cubicBezTo>
                  </a:path>
                  <a:path w="28940" h="22305" stroke="0" extrusionOk="0">
                    <a:moveTo>
                      <a:pt x="0" y="1285"/>
                    </a:moveTo>
                    <a:cubicBezTo>
                      <a:pt x="2353" y="434"/>
                      <a:pt x="4837" y="0"/>
                      <a:pt x="7340" y="0"/>
                    </a:cubicBezTo>
                    <a:cubicBezTo>
                      <a:pt x="19269" y="0"/>
                      <a:pt x="28940" y="9670"/>
                      <a:pt x="28940" y="21600"/>
                    </a:cubicBezTo>
                    <a:cubicBezTo>
                      <a:pt x="28940" y="21835"/>
                      <a:pt x="28936" y="22070"/>
                      <a:pt x="28928" y="22304"/>
                    </a:cubicBezTo>
                    <a:lnTo>
                      <a:pt x="7340" y="21600"/>
                    </a:lnTo>
                    <a:lnTo>
                      <a:pt x="0" y="1285"/>
                    </a:lnTo>
                    <a:close/>
                  </a:path>
                </a:pathLst>
              </a:custGeom>
              <a:noFill/>
              <a:ln w="9525">
                <a:solidFill>
                  <a:schemeClr val="accent1"/>
                </a:solidFill>
                <a:round/>
                <a:headEnd/>
                <a:tailEnd/>
              </a:ln>
              <a:effectLst/>
            </p:spPr>
            <p:txBody>
              <a:bodyPr wrap="none" anchor="ctr"/>
              <a:lstStyle/>
              <a:p>
                <a:endParaRPr lang="en-US"/>
              </a:p>
            </p:txBody>
          </p:sp>
          <p:sp>
            <p:nvSpPr>
              <p:cNvPr id="20634" name="Arc 661"/>
              <p:cNvSpPr>
                <a:spLocks/>
              </p:cNvSpPr>
              <p:nvPr/>
            </p:nvSpPr>
            <p:spPr bwMode="hidden">
              <a:xfrm flipH="1">
                <a:off x="3267" y="628"/>
                <a:ext cx="791" cy="932"/>
              </a:xfrm>
              <a:custGeom>
                <a:avLst/>
                <a:gdLst>
                  <a:gd name="T0" fmla="*/ 0 w 30473"/>
                  <a:gd name="T1" fmla="*/ 3 h 22305"/>
                  <a:gd name="T2" fmla="*/ 21 w 30473"/>
                  <a:gd name="T3" fmla="*/ 39 h 22305"/>
                  <a:gd name="T4" fmla="*/ 6 w 30473"/>
                  <a:gd name="T5" fmla="*/ 38 h 22305"/>
                  <a:gd name="T6" fmla="*/ 0 60000 65536"/>
                  <a:gd name="T7" fmla="*/ 0 60000 65536"/>
                  <a:gd name="T8" fmla="*/ 0 60000 65536"/>
                </a:gdLst>
                <a:ahLst/>
                <a:cxnLst>
                  <a:cxn ang="T6">
                    <a:pos x="T0" y="T1"/>
                  </a:cxn>
                  <a:cxn ang="T7">
                    <a:pos x="T2" y="T3"/>
                  </a:cxn>
                  <a:cxn ang="T8">
                    <a:pos x="T4" y="T5"/>
                  </a:cxn>
                </a:cxnLst>
                <a:rect l="0" t="0" r="r" b="b"/>
                <a:pathLst>
                  <a:path w="30473" h="22305" fill="none" extrusionOk="0">
                    <a:moveTo>
                      <a:pt x="-1" y="1906"/>
                    </a:moveTo>
                    <a:cubicBezTo>
                      <a:pt x="2789" y="649"/>
                      <a:pt x="5813" y="0"/>
                      <a:pt x="8873" y="0"/>
                    </a:cubicBezTo>
                    <a:cubicBezTo>
                      <a:pt x="20802" y="0"/>
                      <a:pt x="30473" y="9670"/>
                      <a:pt x="30473" y="21600"/>
                    </a:cubicBezTo>
                    <a:cubicBezTo>
                      <a:pt x="30473" y="21835"/>
                      <a:pt x="30469" y="22070"/>
                      <a:pt x="30461" y="22304"/>
                    </a:cubicBezTo>
                  </a:path>
                  <a:path w="30473" h="22305" stroke="0" extrusionOk="0">
                    <a:moveTo>
                      <a:pt x="-1" y="1906"/>
                    </a:moveTo>
                    <a:cubicBezTo>
                      <a:pt x="2789" y="649"/>
                      <a:pt x="5813" y="0"/>
                      <a:pt x="8873" y="0"/>
                    </a:cubicBezTo>
                    <a:cubicBezTo>
                      <a:pt x="20802" y="0"/>
                      <a:pt x="30473" y="9670"/>
                      <a:pt x="30473" y="21600"/>
                    </a:cubicBezTo>
                    <a:cubicBezTo>
                      <a:pt x="30473" y="21835"/>
                      <a:pt x="30469" y="22070"/>
                      <a:pt x="30461" y="22304"/>
                    </a:cubicBezTo>
                    <a:lnTo>
                      <a:pt x="8873" y="21600"/>
                    </a:lnTo>
                    <a:lnTo>
                      <a:pt x="-1" y="1906"/>
                    </a:lnTo>
                    <a:close/>
                  </a:path>
                </a:pathLst>
              </a:custGeom>
              <a:noFill/>
              <a:ln w="9525">
                <a:solidFill>
                  <a:schemeClr val="folHlink"/>
                </a:solidFill>
                <a:round/>
                <a:headEnd/>
                <a:tailEnd/>
              </a:ln>
              <a:effectLst/>
            </p:spPr>
            <p:txBody>
              <a:bodyPr wrap="none" anchor="ctr"/>
              <a:lstStyle/>
              <a:p>
                <a:endParaRPr lang="en-US"/>
              </a:p>
            </p:txBody>
          </p:sp>
          <p:sp>
            <p:nvSpPr>
              <p:cNvPr id="20635" name="Arc 662"/>
              <p:cNvSpPr>
                <a:spLocks/>
              </p:cNvSpPr>
              <p:nvPr/>
            </p:nvSpPr>
            <p:spPr bwMode="hidden">
              <a:xfrm flipH="1">
                <a:off x="3197" y="458"/>
                <a:ext cx="932" cy="933"/>
              </a:xfrm>
              <a:custGeom>
                <a:avLst/>
                <a:gdLst>
                  <a:gd name="T0" fmla="*/ 0 w 34455"/>
                  <a:gd name="T1" fmla="*/ 7 h 22305"/>
                  <a:gd name="T2" fmla="*/ 25 w 34455"/>
                  <a:gd name="T3" fmla="*/ 39 h 22305"/>
                  <a:gd name="T4" fmla="*/ 9 w 34455"/>
                  <a:gd name="T5" fmla="*/ 38 h 22305"/>
                  <a:gd name="T6" fmla="*/ 0 60000 65536"/>
                  <a:gd name="T7" fmla="*/ 0 60000 65536"/>
                  <a:gd name="T8" fmla="*/ 0 60000 65536"/>
                </a:gdLst>
                <a:ahLst/>
                <a:cxnLst>
                  <a:cxn ang="T6">
                    <a:pos x="T0" y="T1"/>
                  </a:cxn>
                  <a:cxn ang="T7">
                    <a:pos x="T2" y="T3"/>
                  </a:cxn>
                  <a:cxn ang="T8">
                    <a:pos x="T4" y="T5"/>
                  </a:cxn>
                </a:cxnLst>
                <a:rect l="0" t="0" r="r" b="b"/>
                <a:pathLst>
                  <a:path w="34455" h="22305" fill="none" extrusionOk="0">
                    <a:moveTo>
                      <a:pt x="0" y="4241"/>
                    </a:moveTo>
                    <a:cubicBezTo>
                      <a:pt x="3720" y="1486"/>
                      <a:pt x="8226" y="0"/>
                      <a:pt x="12855" y="0"/>
                    </a:cubicBezTo>
                    <a:cubicBezTo>
                      <a:pt x="24784" y="0"/>
                      <a:pt x="34455" y="9670"/>
                      <a:pt x="34455" y="21600"/>
                    </a:cubicBezTo>
                    <a:cubicBezTo>
                      <a:pt x="34455" y="21835"/>
                      <a:pt x="34451" y="22070"/>
                      <a:pt x="34443" y="22304"/>
                    </a:cubicBezTo>
                  </a:path>
                  <a:path w="34455" h="22305" stroke="0" extrusionOk="0">
                    <a:moveTo>
                      <a:pt x="0" y="4241"/>
                    </a:moveTo>
                    <a:cubicBezTo>
                      <a:pt x="3720" y="1486"/>
                      <a:pt x="8226" y="0"/>
                      <a:pt x="12855" y="0"/>
                    </a:cubicBezTo>
                    <a:cubicBezTo>
                      <a:pt x="24784" y="0"/>
                      <a:pt x="34455" y="9670"/>
                      <a:pt x="34455" y="21600"/>
                    </a:cubicBezTo>
                    <a:cubicBezTo>
                      <a:pt x="34455" y="21835"/>
                      <a:pt x="34451" y="22070"/>
                      <a:pt x="34443" y="22304"/>
                    </a:cubicBezTo>
                    <a:lnTo>
                      <a:pt x="12855" y="21600"/>
                    </a:lnTo>
                    <a:lnTo>
                      <a:pt x="0" y="4241"/>
                    </a:lnTo>
                    <a:close/>
                  </a:path>
                </a:pathLst>
              </a:custGeom>
              <a:noFill/>
              <a:ln w="9525">
                <a:solidFill>
                  <a:schemeClr val="folHlink"/>
                </a:solidFill>
                <a:round/>
                <a:headEnd/>
                <a:tailEnd/>
              </a:ln>
              <a:effectLst/>
            </p:spPr>
            <p:txBody>
              <a:bodyPr wrap="none" anchor="ctr"/>
              <a:lstStyle/>
              <a:p>
                <a:endParaRPr lang="en-US"/>
              </a:p>
            </p:txBody>
          </p:sp>
          <p:sp>
            <p:nvSpPr>
              <p:cNvPr id="20636" name="Arc 663"/>
              <p:cNvSpPr>
                <a:spLocks/>
              </p:cNvSpPr>
              <p:nvPr/>
            </p:nvSpPr>
            <p:spPr bwMode="hidden">
              <a:xfrm>
                <a:off x="4229" y="589"/>
                <a:ext cx="149" cy="933"/>
              </a:xfrm>
              <a:custGeom>
                <a:avLst/>
                <a:gdLst>
                  <a:gd name="T0" fmla="*/ 0 w 34812"/>
                  <a:gd name="T1" fmla="*/ 8 h 22305"/>
                  <a:gd name="T2" fmla="*/ 1 w 34812"/>
                  <a:gd name="T3" fmla="*/ 39 h 22305"/>
                  <a:gd name="T4" fmla="*/ 0 w 34812"/>
                  <a:gd name="T5" fmla="*/ 38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0"/>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0"/>
                      <a:pt x="13212" y="0"/>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accent1"/>
                </a:solidFill>
                <a:round/>
                <a:headEnd/>
                <a:tailEnd/>
              </a:ln>
              <a:effectLst/>
            </p:spPr>
            <p:txBody>
              <a:bodyPr wrap="none" anchor="ctr"/>
              <a:lstStyle/>
              <a:p>
                <a:endParaRPr lang="en-US"/>
              </a:p>
            </p:txBody>
          </p:sp>
          <p:sp>
            <p:nvSpPr>
              <p:cNvPr id="20637" name="Arc 664"/>
              <p:cNvSpPr>
                <a:spLocks/>
              </p:cNvSpPr>
              <p:nvPr/>
            </p:nvSpPr>
            <p:spPr bwMode="hidden">
              <a:xfrm>
                <a:off x="4268" y="585"/>
                <a:ext cx="394" cy="933"/>
              </a:xfrm>
              <a:custGeom>
                <a:avLst/>
                <a:gdLst>
                  <a:gd name="T0" fmla="*/ 0 w 34812"/>
                  <a:gd name="T1" fmla="*/ 8 h 22305"/>
                  <a:gd name="T2" fmla="*/ 4 w 34812"/>
                  <a:gd name="T3" fmla="*/ 39 h 22305"/>
                  <a:gd name="T4" fmla="*/ 2 w 34812"/>
                  <a:gd name="T5" fmla="*/ 38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0"/>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0"/>
                      <a:pt x="13212" y="0"/>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folHlink"/>
                </a:solidFill>
                <a:round/>
                <a:headEnd/>
                <a:tailEnd/>
              </a:ln>
              <a:effectLst/>
            </p:spPr>
            <p:txBody>
              <a:bodyPr wrap="none" anchor="ctr"/>
              <a:lstStyle/>
              <a:p>
                <a:endParaRPr lang="en-US"/>
              </a:p>
            </p:txBody>
          </p:sp>
          <p:sp>
            <p:nvSpPr>
              <p:cNvPr id="20638" name="Arc 665"/>
              <p:cNvSpPr>
                <a:spLocks/>
              </p:cNvSpPr>
              <p:nvPr/>
            </p:nvSpPr>
            <p:spPr bwMode="hidden">
              <a:xfrm>
                <a:off x="4303" y="463"/>
                <a:ext cx="559" cy="933"/>
              </a:xfrm>
              <a:custGeom>
                <a:avLst/>
                <a:gdLst>
                  <a:gd name="T0" fmla="*/ 0 w 34812"/>
                  <a:gd name="T1" fmla="*/ 8 h 22305"/>
                  <a:gd name="T2" fmla="*/ 9 w 34812"/>
                  <a:gd name="T3" fmla="*/ 39 h 22305"/>
                  <a:gd name="T4" fmla="*/ 3 w 34812"/>
                  <a:gd name="T5" fmla="*/ 38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0"/>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0"/>
                      <a:pt x="13212" y="0"/>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accent1"/>
                </a:solidFill>
                <a:round/>
                <a:headEnd/>
                <a:tailEnd/>
              </a:ln>
              <a:effectLst/>
            </p:spPr>
            <p:txBody>
              <a:bodyPr wrap="none" anchor="ctr"/>
              <a:lstStyle/>
              <a:p>
                <a:endParaRPr lang="en-US"/>
              </a:p>
            </p:txBody>
          </p:sp>
          <p:sp>
            <p:nvSpPr>
              <p:cNvPr id="20639" name="Freeform 666"/>
              <p:cNvSpPr>
                <a:spLocks/>
              </p:cNvSpPr>
              <p:nvPr/>
            </p:nvSpPr>
            <p:spPr bwMode="hidden">
              <a:xfrm>
                <a:off x="4410" y="1033"/>
                <a:ext cx="190" cy="580"/>
              </a:xfrm>
              <a:custGeom>
                <a:avLst/>
                <a:gdLst>
                  <a:gd name="T0" fmla="*/ 0 w 776"/>
                  <a:gd name="T1" fmla="*/ 4 h 2368"/>
                  <a:gd name="T2" fmla="*/ 14 w 776"/>
                  <a:gd name="T3" fmla="*/ 1 h 2368"/>
                  <a:gd name="T4" fmla="*/ 6 w 776"/>
                  <a:gd name="T5" fmla="*/ 10 h 2368"/>
                  <a:gd name="T6" fmla="*/ 20 w 776"/>
                  <a:gd name="T7" fmla="*/ 10 h 2368"/>
                  <a:gd name="T8" fmla="*/ 12 w 776"/>
                  <a:gd name="T9" fmla="*/ 18 h 2368"/>
                  <a:gd name="T10" fmla="*/ 23 w 776"/>
                  <a:gd name="T11" fmla="*/ 21 h 2368"/>
                  <a:gd name="T12" fmla="*/ 17 w 776"/>
                  <a:gd name="T13" fmla="*/ 27 h 2368"/>
                  <a:gd name="T14" fmla="*/ 29 w 776"/>
                  <a:gd name="T15" fmla="*/ 30 h 2368"/>
                  <a:gd name="T16" fmla="*/ 23 w 776"/>
                  <a:gd name="T17" fmla="*/ 36 h 2368"/>
                  <a:gd name="T18" fmla="*/ 32 w 776"/>
                  <a:gd name="T19" fmla="*/ 38 h 2368"/>
                  <a:gd name="T20" fmla="*/ 29 w 776"/>
                  <a:gd name="T21" fmla="*/ 44 h 2368"/>
                  <a:gd name="T22" fmla="*/ 35 w 776"/>
                  <a:gd name="T23" fmla="*/ 50 h 2368"/>
                  <a:gd name="T24" fmla="*/ 35 w 776"/>
                  <a:gd name="T25" fmla="*/ 56 h 2368"/>
                  <a:gd name="T26" fmla="*/ 40 w 776"/>
                  <a:gd name="T27" fmla="*/ 64 h 2368"/>
                  <a:gd name="T28" fmla="*/ 37 w 776"/>
                  <a:gd name="T29" fmla="*/ 73 h 2368"/>
                  <a:gd name="T30" fmla="*/ 43 w 776"/>
                  <a:gd name="T31" fmla="*/ 79 h 2368"/>
                  <a:gd name="T32" fmla="*/ 40 w 776"/>
                  <a:gd name="T33" fmla="*/ 87 h 2368"/>
                  <a:gd name="T34" fmla="*/ 43 w 776"/>
                  <a:gd name="T35" fmla="*/ 96 h 2368"/>
                  <a:gd name="T36" fmla="*/ 40 w 776"/>
                  <a:gd name="T37" fmla="*/ 102 h 2368"/>
                  <a:gd name="T38" fmla="*/ 46 w 776"/>
                  <a:gd name="T39" fmla="*/ 110 h 2368"/>
                  <a:gd name="T40" fmla="*/ 43 w 776"/>
                  <a:gd name="T41" fmla="*/ 119 h 2368"/>
                  <a:gd name="T42" fmla="*/ 46 w 776"/>
                  <a:gd name="T43" fmla="*/ 131 h 2368"/>
                  <a:gd name="T44" fmla="*/ 43 w 776"/>
                  <a:gd name="T45" fmla="*/ 133 h 2368"/>
                  <a:gd name="T46" fmla="*/ 46 w 776"/>
                  <a:gd name="T47" fmla="*/ 142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ffectLst/>
            </p:spPr>
            <p:txBody>
              <a:bodyPr wrap="none" anchor="ctr"/>
              <a:lstStyle/>
              <a:p>
                <a:endParaRPr lang="en-US"/>
              </a:p>
            </p:txBody>
          </p:sp>
          <p:sp>
            <p:nvSpPr>
              <p:cNvPr id="20640" name="Freeform 667"/>
              <p:cNvSpPr>
                <a:spLocks/>
              </p:cNvSpPr>
              <p:nvPr/>
            </p:nvSpPr>
            <p:spPr bwMode="hidden">
              <a:xfrm rot="19660755" flipV="1">
                <a:off x="4114" y="843"/>
                <a:ext cx="173" cy="328"/>
              </a:xfrm>
              <a:custGeom>
                <a:avLst/>
                <a:gdLst>
                  <a:gd name="T0" fmla="*/ 0 w 776"/>
                  <a:gd name="T1" fmla="*/ 1 h 2368"/>
                  <a:gd name="T2" fmla="*/ 12 w 776"/>
                  <a:gd name="T3" fmla="*/ 0 h 2368"/>
                  <a:gd name="T4" fmla="*/ 5 w 776"/>
                  <a:gd name="T5" fmla="*/ 3 h 2368"/>
                  <a:gd name="T6" fmla="*/ 17 w 776"/>
                  <a:gd name="T7" fmla="*/ 3 h 2368"/>
                  <a:gd name="T8" fmla="*/ 10 w 776"/>
                  <a:gd name="T9" fmla="*/ 6 h 2368"/>
                  <a:gd name="T10" fmla="*/ 19 w 776"/>
                  <a:gd name="T11" fmla="*/ 7 h 2368"/>
                  <a:gd name="T12" fmla="*/ 14 w 776"/>
                  <a:gd name="T13" fmla="*/ 9 h 2368"/>
                  <a:gd name="T14" fmla="*/ 24 w 776"/>
                  <a:gd name="T15" fmla="*/ 10 h 2368"/>
                  <a:gd name="T16" fmla="*/ 19 w 776"/>
                  <a:gd name="T17" fmla="*/ 11 h 2368"/>
                  <a:gd name="T18" fmla="*/ 26 w 776"/>
                  <a:gd name="T19" fmla="*/ 12 h 2368"/>
                  <a:gd name="T20" fmla="*/ 24 w 776"/>
                  <a:gd name="T21" fmla="*/ 14 h 2368"/>
                  <a:gd name="T22" fmla="*/ 29 w 776"/>
                  <a:gd name="T23" fmla="*/ 16 h 2368"/>
                  <a:gd name="T24" fmla="*/ 29 w 776"/>
                  <a:gd name="T25" fmla="*/ 18 h 2368"/>
                  <a:gd name="T26" fmla="*/ 33 w 776"/>
                  <a:gd name="T27" fmla="*/ 21 h 2368"/>
                  <a:gd name="T28" fmla="*/ 31 w 776"/>
                  <a:gd name="T29" fmla="*/ 23 h 2368"/>
                  <a:gd name="T30" fmla="*/ 36 w 776"/>
                  <a:gd name="T31" fmla="*/ 25 h 2368"/>
                  <a:gd name="T32" fmla="*/ 33 w 776"/>
                  <a:gd name="T33" fmla="*/ 28 h 2368"/>
                  <a:gd name="T34" fmla="*/ 36 w 776"/>
                  <a:gd name="T35" fmla="*/ 31 h 2368"/>
                  <a:gd name="T36" fmla="*/ 33 w 776"/>
                  <a:gd name="T37" fmla="*/ 33 h 2368"/>
                  <a:gd name="T38" fmla="*/ 38 w 776"/>
                  <a:gd name="T39" fmla="*/ 35 h 2368"/>
                  <a:gd name="T40" fmla="*/ 36 w 776"/>
                  <a:gd name="T41" fmla="*/ 38 h 2368"/>
                  <a:gd name="T42" fmla="*/ 38 w 776"/>
                  <a:gd name="T43" fmla="*/ 42 h 2368"/>
                  <a:gd name="T44" fmla="*/ 36 w 776"/>
                  <a:gd name="T45" fmla="*/ 43 h 2368"/>
                  <a:gd name="T46" fmla="*/ 38 w 776"/>
                  <a:gd name="T47" fmla="*/ 45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ffectLst/>
            </p:spPr>
            <p:txBody>
              <a:bodyPr wrap="none" anchor="ctr"/>
              <a:lstStyle/>
              <a:p>
                <a:endParaRPr lang="en-US"/>
              </a:p>
            </p:txBody>
          </p:sp>
          <p:sp>
            <p:nvSpPr>
              <p:cNvPr id="20641" name="Arc 668"/>
              <p:cNvSpPr>
                <a:spLocks/>
              </p:cNvSpPr>
              <p:nvPr/>
            </p:nvSpPr>
            <p:spPr bwMode="hidden">
              <a:xfrm flipH="1">
                <a:off x="3144" y="319"/>
                <a:ext cx="996" cy="933"/>
              </a:xfrm>
              <a:custGeom>
                <a:avLst/>
                <a:gdLst>
                  <a:gd name="T0" fmla="*/ 0 w 36830"/>
                  <a:gd name="T1" fmla="*/ 11 h 22305"/>
                  <a:gd name="T2" fmla="*/ 27 w 36830"/>
                  <a:gd name="T3" fmla="*/ 39 h 22305"/>
                  <a:gd name="T4" fmla="*/ 11 w 36830"/>
                  <a:gd name="T5" fmla="*/ 38 h 22305"/>
                  <a:gd name="T6" fmla="*/ 0 60000 65536"/>
                  <a:gd name="T7" fmla="*/ 0 60000 65536"/>
                  <a:gd name="T8" fmla="*/ 0 60000 65536"/>
                </a:gdLst>
                <a:ahLst/>
                <a:cxnLst>
                  <a:cxn ang="T6">
                    <a:pos x="T0" y="T1"/>
                  </a:cxn>
                  <a:cxn ang="T7">
                    <a:pos x="T2" y="T3"/>
                  </a:cxn>
                  <a:cxn ang="T8">
                    <a:pos x="T4" y="T5"/>
                  </a:cxn>
                </a:cxnLst>
                <a:rect l="0" t="0" r="r" b="b"/>
                <a:pathLst>
                  <a:path w="36830" h="22305" fill="none" extrusionOk="0">
                    <a:moveTo>
                      <a:pt x="0" y="6283"/>
                    </a:moveTo>
                    <a:cubicBezTo>
                      <a:pt x="4047" y="2258"/>
                      <a:pt x="9522" y="0"/>
                      <a:pt x="15230" y="0"/>
                    </a:cubicBezTo>
                    <a:cubicBezTo>
                      <a:pt x="27159" y="0"/>
                      <a:pt x="36830" y="9670"/>
                      <a:pt x="36830" y="21600"/>
                    </a:cubicBezTo>
                    <a:cubicBezTo>
                      <a:pt x="36830" y="21835"/>
                      <a:pt x="36826" y="22070"/>
                      <a:pt x="36818" y="22304"/>
                    </a:cubicBezTo>
                  </a:path>
                  <a:path w="36830" h="22305" stroke="0" extrusionOk="0">
                    <a:moveTo>
                      <a:pt x="0" y="6283"/>
                    </a:moveTo>
                    <a:cubicBezTo>
                      <a:pt x="4047" y="2258"/>
                      <a:pt x="9522" y="0"/>
                      <a:pt x="15230" y="0"/>
                    </a:cubicBezTo>
                    <a:cubicBezTo>
                      <a:pt x="27159" y="0"/>
                      <a:pt x="36830" y="9670"/>
                      <a:pt x="36830" y="21600"/>
                    </a:cubicBezTo>
                    <a:cubicBezTo>
                      <a:pt x="36830" y="21835"/>
                      <a:pt x="36826" y="22070"/>
                      <a:pt x="36818" y="22304"/>
                    </a:cubicBezTo>
                    <a:lnTo>
                      <a:pt x="15230" y="21600"/>
                    </a:lnTo>
                    <a:lnTo>
                      <a:pt x="0" y="6283"/>
                    </a:lnTo>
                    <a:close/>
                  </a:path>
                </a:pathLst>
              </a:custGeom>
              <a:noFill/>
              <a:ln w="9525">
                <a:solidFill>
                  <a:schemeClr val="folHlink"/>
                </a:solidFill>
                <a:round/>
                <a:headEnd/>
                <a:tailEnd/>
              </a:ln>
              <a:effectLst/>
            </p:spPr>
            <p:txBody>
              <a:bodyPr wrap="none" anchor="ctr"/>
              <a:lstStyle/>
              <a:p>
                <a:endParaRPr lang="en-US"/>
              </a:p>
            </p:txBody>
          </p:sp>
          <p:sp>
            <p:nvSpPr>
              <p:cNvPr id="20642" name="Arc 669"/>
              <p:cNvSpPr>
                <a:spLocks/>
              </p:cNvSpPr>
              <p:nvPr/>
            </p:nvSpPr>
            <p:spPr bwMode="hidden">
              <a:xfrm flipH="1">
                <a:off x="3425" y="123"/>
                <a:ext cx="725" cy="903"/>
              </a:xfrm>
              <a:custGeom>
                <a:avLst/>
                <a:gdLst>
                  <a:gd name="T0" fmla="*/ 0 w 31881"/>
                  <a:gd name="T1" fmla="*/ 18 h 21600"/>
                  <a:gd name="T2" fmla="*/ 16 w 31881"/>
                  <a:gd name="T3" fmla="*/ 8 h 21600"/>
                  <a:gd name="T4" fmla="*/ 9 w 31881"/>
                  <a:gd name="T5" fmla="*/ 38 h 21600"/>
                  <a:gd name="T6" fmla="*/ 0 60000 65536"/>
                  <a:gd name="T7" fmla="*/ 0 60000 65536"/>
                  <a:gd name="T8" fmla="*/ 0 60000 65536"/>
                </a:gdLst>
                <a:ahLst/>
                <a:cxnLst>
                  <a:cxn ang="T6">
                    <a:pos x="T0" y="T1"/>
                  </a:cxn>
                  <a:cxn ang="T7">
                    <a:pos x="T2" y="T3"/>
                  </a:cxn>
                  <a:cxn ang="T8">
                    <a:pos x="T4" y="T5"/>
                  </a:cxn>
                </a:cxnLst>
                <a:rect l="0" t="0" r="r" b="b"/>
                <a:pathLst>
                  <a:path w="31881" h="21600" fill="none" extrusionOk="0">
                    <a:moveTo>
                      <a:pt x="-1" y="10015"/>
                    </a:moveTo>
                    <a:cubicBezTo>
                      <a:pt x="3963" y="3778"/>
                      <a:pt x="10840" y="0"/>
                      <a:pt x="18231" y="0"/>
                    </a:cubicBezTo>
                    <a:cubicBezTo>
                      <a:pt x="23204" y="0"/>
                      <a:pt x="28026" y="1716"/>
                      <a:pt x="31881" y="4859"/>
                    </a:cubicBezTo>
                  </a:path>
                  <a:path w="31881" h="21600" stroke="0" extrusionOk="0">
                    <a:moveTo>
                      <a:pt x="-1" y="10015"/>
                    </a:moveTo>
                    <a:cubicBezTo>
                      <a:pt x="3963" y="3778"/>
                      <a:pt x="10840" y="0"/>
                      <a:pt x="18231" y="0"/>
                    </a:cubicBezTo>
                    <a:cubicBezTo>
                      <a:pt x="23204" y="0"/>
                      <a:pt x="28026" y="1716"/>
                      <a:pt x="31881" y="4859"/>
                    </a:cubicBezTo>
                    <a:lnTo>
                      <a:pt x="18231" y="21600"/>
                    </a:lnTo>
                    <a:lnTo>
                      <a:pt x="-1" y="10015"/>
                    </a:lnTo>
                    <a:close/>
                  </a:path>
                </a:pathLst>
              </a:custGeom>
              <a:noFill/>
              <a:ln w="9525">
                <a:solidFill>
                  <a:schemeClr val="accent1"/>
                </a:solidFill>
                <a:round/>
                <a:headEnd/>
                <a:tailEnd/>
              </a:ln>
              <a:effectLst/>
            </p:spPr>
            <p:txBody>
              <a:bodyPr wrap="none" anchor="ctr"/>
              <a:lstStyle/>
              <a:p>
                <a:endParaRPr lang="en-US"/>
              </a:p>
            </p:txBody>
          </p:sp>
          <p:sp>
            <p:nvSpPr>
              <p:cNvPr id="20643" name="Arc 670"/>
              <p:cNvSpPr>
                <a:spLocks/>
              </p:cNvSpPr>
              <p:nvPr/>
            </p:nvSpPr>
            <p:spPr bwMode="hidden">
              <a:xfrm>
                <a:off x="4199" y="502"/>
                <a:ext cx="299" cy="904"/>
              </a:xfrm>
              <a:custGeom>
                <a:avLst/>
                <a:gdLst>
                  <a:gd name="T0" fmla="*/ 0 w 31146"/>
                  <a:gd name="T1" fmla="*/ 8 h 21600"/>
                  <a:gd name="T2" fmla="*/ 3 w 31146"/>
                  <a:gd name="T3" fmla="*/ 17 h 21600"/>
                  <a:gd name="T4" fmla="*/ 1 w 31146"/>
                  <a:gd name="T5" fmla="*/ 38 h 21600"/>
                  <a:gd name="T6" fmla="*/ 0 60000 65536"/>
                  <a:gd name="T7" fmla="*/ 0 60000 65536"/>
                  <a:gd name="T8" fmla="*/ 0 60000 65536"/>
                </a:gdLst>
                <a:ahLst/>
                <a:cxnLst>
                  <a:cxn ang="T6">
                    <a:pos x="T0" y="T1"/>
                  </a:cxn>
                  <a:cxn ang="T7">
                    <a:pos x="T2" y="T3"/>
                  </a:cxn>
                  <a:cxn ang="T8">
                    <a:pos x="T4" y="T5"/>
                  </a:cxn>
                </a:cxnLst>
                <a:rect l="0" t="0" r="r" b="b"/>
                <a:pathLst>
                  <a:path w="31146" h="21600" fill="none" extrusionOk="0">
                    <a:moveTo>
                      <a:pt x="-1" y="4511"/>
                    </a:moveTo>
                    <a:cubicBezTo>
                      <a:pt x="3783" y="1586"/>
                      <a:pt x="8429" y="0"/>
                      <a:pt x="13212" y="0"/>
                    </a:cubicBezTo>
                    <a:cubicBezTo>
                      <a:pt x="20409" y="0"/>
                      <a:pt x="27134" y="3585"/>
                      <a:pt x="31145" y="9561"/>
                    </a:cubicBezTo>
                  </a:path>
                  <a:path w="31146" h="21600" stroke="0" extrusionOk="0">
                    <a:moveTo>
                      <a:pt x="-1" y="4511"/>
                    </a:moveTo>
                    <a:cubicBezTo>
                      <a:pt x="3783" y="1586"/>
                      <a:pt x="8429" y="0"/>
                      <a:pt x="13212" y="0"/>
                    </a:cubicBezTo>
                    <a:cubicBezTo>
                      <a:pt x="20409" y="0"/>
                      <a:pt x="27134" y="3585"/>
                      <a:pt x="31145" y="9561"/>
                    </a:cubicBezTo>
                    <a:lnTo>
                      <a:pt x="13212" y="21600"/>
                    </a:lnTo>
                    <a:lnTo>
                      <a:pt x="-1" y="4511"/>
                    </a:lnTo>
                    <a:close/>
                  </a:path>
                </a:pathLst>
              </a:custGeom>
              <a:noFill/>
              <a:ln w="9525">
                <a:solidFill>
                  <a:schemeClr val="accent2"/>
                </a:solidFill>
                <a:round/>
                <a:headEnd/>
                <a:tailEnd/>
              </a:ln>
              <a:effectLst/>
            </p:spPr>
            <p:txBody>
              <a:bodyPr wrap="none" anchor="ctr"/>
              <a:lstStyle/>
              <a:p>
                <a:endParaRPr lang="en-US"/>
              </a:p>
            </p:txBody>
          </p:sp>
          <p:sp>
            <p:nvSpPr>
              <p:cNvPr id="20644" name="Freeform 671"/>
              <p:cNvSpPr>
                <a:spLocks/>
              </p:cNvSpPr>
              <p:nvPr/>
            </p:nvSpPr>
            <p:spPr bwMode="hidden">
              <a:xfrm flipH="1">
                <a:off x="3307" y="982"/>
                <a:ext cx="425" cy="597"/>
              </a:xfrm>
              <a:custGeom>
                <a:avLst/>
                <a:gdLst>
                  <a:gd name="T0" fmla="*/ 0 w 776"/>
                  <a:gd name="T1" fmla="*/ 4 h 2368"/>
                  <a:gd name="T2" fmla="*/ 72 w 776"/>
                  <a:gd name="T3" fmla="*/ 1 h 2368"/>
                  <a:gd name="T4" fmla="*/ 29 w 776"/>
                  <a:gd name="T5" fmla="*/ 10 h 2368"/>
                  <a:gd name="T6" fmla="*/ 101 w 776"/>
                  <a:gd name="T7" fmla="*/ 10 h 2368"/>
                  <a:gd name="T8" fmla="*/ 58 w 776"/>
                  <a:gd name="T9" fmla="*/ 19 h 2368"/>
                  <a:gd name="T10" fmla="*/ 115 w 776"/>
                  <a:gd name="T11" fmla="*/ 22 h 2368"/>
                  <a:gd name="T12" fmla="*/ 87 w 776"/>
                  <a:gd name="T13" fmla="*/ 28 h 2368"/>
                  <a:gd name="T14" fmla="*/ 144 w 776"/>
                  <a:gd name="T15" fmla="*/ 32 h 2368"/>
                  <a:gd name="T16" fmla="*/ 115 w 776"/>
                  <a:gd name="T17" fmla="*/ 38 h 2368"/>
                  <a:gd name="T18" fmla="*/ 158 w 776"/>
                  <a:gd name="T19" fmla="*/ 41 h 2368"/>
                  <a:gd name="T20" fmla="*/ 144 w 776"/>
                  <a:gd name="T21" fmla="*/ 47 h 2368"/>
                  <a:gd name="T22" fmla="*/ 173 w 776"/>
                  <a:gd name="T23" fmla="*/ 53 h 2368"/>
                  <a:gd name="T24" fmla="*/ 173 w 776"/>
                  <a:gd name="T25" fmla="*/ 59 h 2368"/>
                  <a:gd name="T26" fmla="*/ 202 w 776"/>
                  <a:gd name="T27" fmla="*/ 68 h 2368"/>
                  <a:gd name="T28" fmla="*/ 187 w 776"/>
                  <a:gd name="T29" fmla="*/ 77 h 2368"/>
                  <a:gd name="T30" fmla="*/ 216 w 776"/>
                  <a:gd name="T31" fmla="*/ 83 h 2368"/>
                  <a:gd name="T32" fmla="*/ 202 w 776"/>
                  <a:gd name="T33" fmla="*/ 93 h 2368"/>
                  <a:gd name="T34" fmla="*/ 216 w 776"/>
                  <a:gd name="T35" fmla="*/ 102 h 2368"/>
                  <a:gd name="T36" fmla="*/ 202 w 776"/>
                  <a:gd name="T37" fmla="*/ 108 h 2368"/>
                  <a:gd name="T38" fmla="*/ 231 w 776"/>
                  <a:gd name="T39" fmla="*/ 117 h 2368"/>
                  <a:gd name="T40" fmla="*/ 216 w 776"/>
                  <a:gd name="T41" fmla="*/ 126 h 2368"/>
                  <a:gd name="T42" fmla="*/ 231 w 776"/>
                  <a:gd name="T43" fmla="*/ 138 h 2368"/>
                  <a:gd name="T44" fmla="*/ 216 w 776"/>
                  <a:gd name="T45" fmla="*/ 141 h 2368"/>
                  <a:gd name="T46" fmla="*/ 231 w 776"/>
                  <a:gd name="T47" fmla="*/ 151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p>
                <a:endParaRPr lang="en-US"/>
              </a:p>
            </p:txBody>
          </p:sp>
          <p:sp>
            <p:nvSpPr>
              <p:cNvPr id="20645" name="Freeform 672"/>
              <p:cNvSpPr>
                <a:spLocks/>
              </p:cNvSpPr>
              <p:nvPr/>
            </p:nvSpPr>
            <p:spPr bwMode="hidden">
              <a:xfrm flipH="1">
                <a:off x="3507" y="350"/>
                <a:ext cx="273" cy="598"/>
              </a:xfrm>
              <a:custGeom>
                <a:avLst/>
                <a:gdLst>
                  <a:gd name="T0" fmla="*/ 0 w 776"/>
                  <a:gd name="T1" fmla="*/ 4 h 2368"/>
                  <a:gd name="T2" fmla="*/ 30 w 776"/>
                  <a:gd name="T3" fmla="*/ 1 h 2368"/>
                  <a:gd name="T4" fmla="*/ 12 w 776"/>
                  <a:gd name="T5" fmla="*/ 10 h 2368"/>
                  <a:gd name="T6" fmla="*/ 42 w 776"/>
                  <a:gd name="T7" fmla="*/ 10 h 2368"/>
                  <a:gd name="T8" fmla="*/ 24 w 776"/>
                  <a:gd name="T9" fmla="*/ 19 h 2368"/>
                  <a:gd name="T10" fmla="*/ 47 w 776"/>
                  <a:gd name="T11" fmla="*/ 22 h 2368"/>
                  <a:gd name="T12" fmla="*/ 36 w 776"/>
                  <a:gd name="T13" fmla="*/ 29 h 2368"/>
                  <a:gd name="T14" fmla="*/ 59 w 776"/>
                  <a:gd name="T15" fmla="*/ 32 h 2368"/>
                  <a:gd name="T16" fmla="*/ 47 w 776"/>
                  <a:gd name="T17" fmla="*/ 38 h 2368"/>
                  <a:gd name="T18" fmla="*/ 65 w 776"/>
                  <a:gd name="T19" fmla="*/ 41 h 2368"/>
                  <a:gd name="T20" fmla="*/ 59 w 776"/>
                  <a:gd name="T21" fmla="*/ 47 h 2368"/>
                  <a:gd name="T22" fmla="*/ 71 w 776"/>
                  <a:gd name="T23" fmla="*/ 53 h 2368"/>
                  <a:gd name="T24" fmla="*/ 71 w 776"/>
                  <a:gd name="T25" fmla="*/ 59 h 2368"/>
                  <a:gd name="T26" fmla="*/ 83 w 776"/>
                  <a:gd name="T27" fmla="*/ 68 h 2368"/>
                  <a:gd name="T28" fmla="*/ 77 w 776"/>
                  <a:gd name="T29" fmla="*/ 78 h 2368"/>
                  <a:gd name="T30" fmla="*/ 89 w 776"/>
                  <a:gd name="T31" fmla="*/ 84 h 2368"/>
                  <a:gd name="T32" fmla="*/ 83 w 776"/>
                  <a:gd name="T33" fmla="*/ 93 h 2368"/>
                  <a:gd name="T34" fmla="*/ 89 w 776"/>
                  <a:gd name="T35" fmla="*/ 102 h 2368"/>
                  <a:gd name="T36" fmla="*/ 83 w 776"/>
                  <a:gd name="T37" fmla="*/ 108 h 2368"/>
                  <a:gd name="T38" fmla="*/ 95 w 776"/>
                  <a:gd name="T39" fmla="*/ 117 h 2368"/>
                  <a:gd name="T40" fmla="*/ 89 w 776"/>
                  <a:gd name="T41" fmla="*/ 127 h 2368"/>
                  <a:gd name="T42" fmla="*/ 95 w 776"/>
                  <a:gd name="T43" fmla="*/ 139 h 2368"/>
                  <a:gd name="T44" fmla="*/ 89 w 776"/>
                  <a:gd name="T45" fmla="*/ 142 h 2368"/>
                  <a:gd name="T46" fmla="*/ 95 w 776"/>
                  <a:gd name="T47" fmla="*/ 151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p>
                <a:endParaRPr lang="en-US"/>
              </a:p>
            </p:txBody>
          </p:sp>
          <p:sp>
            <p:nvSpPr>
              <p:cNvPr id="20646" name="Freeform 673"/>
              <p:cNvSpPr>
                <a:spLocks/>
              </p:cNvSpPr>
              <p:nvPr/>
            </p:nvSpPr>
            <p:spPr bwMode="hidden">
              <a:xfrm flipH="1">
                <a:off x="3821" y="172"/>
                <a:ext cx="164" cy="597"/>
              </a:xfrm>
              <a:custGeom>
                <a:avLst/>
                <a:gdLst>
                  <a:gd name="T0" fmla="*/ 0 w 776"/>
                  <a:gd name="T1" fmla="*/ 4 h 2368"/>
                  <a:gd name="T2" fmla="*/ 11 w 776"/>
                  <a:gd name="T3" fmla="*/ 1 h 2368"/>
                  <a:gd name="T4" fmla="*/ 4 w 776"/>
                  <a:gd name="T5" fmla="*/ 10 h 2368"/>
                  <a:gd name="T6" fmla="*/ 15 w 776"/>
                  <a:gd name="T7" fmla="*/ 10 h 2368"/>
                  <a:gd name="T8" fmla="*/ 9 w 776"/>
                  <a:gd name="T9" fmla="*/ 19 h 2368"/>
                  <a:gd name="T10" fmla="*/ 17 w 776"/>
                  <a:gd name="T11" fmla="*/ 22 h 2368"/>
                  <a:gd name="T12" fmla="*/ 13 w 776"/>
                  <a:gd name="T13" fmla="*/ 28 h 2368"/>
                  <a:gd name="T14" fmla="*/ 21 w 776"/>
                  <a:gd name="T15" fmla="*/ 32 h 2368"/>
                  <a:gd name="T16" fmla="*/ 17 w 776"/>
                  <a:gd name="T17" fmla="*/ 38 h 2368"/>
                  <a:gd name="T18" fmla="*/ 24 w 776"/>
                  <a:gd name="T19" fmla="*/ 41 h 2368"/>
                  <a:gd name="T20" fmla="*/ 21 w 776"/>
                  <a:gd name="T21" fmla="*/ 47 h 2368"/>
                  <a:gd name="T22" fmla="*/ 26 w 776"/>
                  <a:gd name="T23" fmla="*/ 53 h 2368"/>
                  <a:gd name="T24" fmla="*/ 26 w 776"/>
                  <a:gd name="T25" fmla="*/ 59 h 2368"/>
                  <a:gd name="T26" fmla="*/ 30 w 776"/>
                  <a:gd name="T27" fmla="*/ 68 h 2368"/>
                  <a:gd name="T28" fmla="*/ 28 w 776"/>
                  <a:gd name="T29" fmla="*/ 77 h 2368"/>
                  <a:gd name="T30" fmla="*/ 32 w 776"/>
                  <a:gd name="T31" fmla="*/ 83 h 2368"/>
                  <a:gd name="T32" fmla="*/ 30 w 776"/>
                  <a:gd name="T33" fmla="*/ 93 h 2368"/>
                  <a:gd name="T34" fmla="*/ 32 w 776"/>
                  <a:gd name="T35" fmla="*/ 102 h 2368"/>
                  <a:gd name="T36" fmla="*/ 30 w 776"/>
                  <a:gd name="T37" fmla="*/ 108 h 2368"/>
                  <a:gd name="T38" fmla="*/ 34 w 776"/>
                  <a:gd name="T39" fmla="*/ 117 h 2368"/>
                  <a:gd name="T40" fmla="*/ 32 w 776"/>
                  <a:gd name="T41" fmla="*/ 126 h 2368"/>
                  <a:gd name="T42" fmla="*/ 34 w 776"/>
                  <a:gd name="T43" fmla="*/ 138 h 2368"/>
                  <a:gd name="T44" fmla="*/ 32 w 776"/>
                  <a:gd name="T45" fmla="*/ 141 h 2368"/>
                  <a:gd name="T46" fmla="*/ 34 w 776"/>
                  <a:gd name="T47" fmla="*/ 151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p>
                <a:endParaRPr lang="en-US"/>
              </a:p>
            </p:txBody>
          </p:sp>
          <p:sp>
            <p:nvSpPr>
              <p:cNvPr id="20647" name="Freeform 674"/>
              <p:cNvSpPr>
                <a:spLocks/>
              </p:cNvSpPr>
              <p:nvPr/>
            </p:nvSpPr>
            <p:spPr bwMode="hidden">
              <a:xfrm>
                <a:off x="4841" y="894"/>
                <a:ext cx="395" cy="628"/>
              </a:xfrm>
              <a:custGeom>
                <a:avLst/>
                <a:gdLst>
                  <a:gd name="T0" fmla="*/ 0 w 776"/>
                  <a:gd name="T1" fmla="*/ 5 h 2368"/>
                  <a:gd name="T2" fmla="*/ 62 w 776"/>
                  <a:gd name="T3" fmla="*/ 1 h 2368"/>
                  <a:gd name="T4" fmla="*/ 25 w 776"/>
                  <a:gd name="T5" fmla="*/ 11 h 2368"/>
                  <a:gd name="T6" fmla="*/ 87 w 776"/>
                  <a:gd name="T7" fmla="*/ 11 h 2368"/>
                  <a:gd name="T8" fmla="*/ 50 w 776"/>
                  <a:gd name="T9" fmla="*/ 21 h 2368"/>
                  <a:gd name="T10" fmla="*/ 99 w 776"/>
                  <a:gd name="T11" fmla="*/ 25 h 2368"/>
                  <a:gd name="T12" fmla="*/ 75 w 776"/>
                  <a:gd name="T13" fmla="*/ 32 h 2368"/>
                  <a:gd name="T14" fmla="*/ 124 w 776"/>
                  <a:gd name="T15" fmla="*/ 35 h 2368"/>
                  <a:gd name="T16" fmla="*/ 99 w 776"/>
                  <a:gd name="T17" fmla="*/ 42 h 2368"/>
                  <a:gd name="T18" fmla="*/ 137 w 776"/>
                  <a:gd name="T19" fmla="*/ 45 h 2368"/>
                  <a:gd name="T20" fmla="*/ 124 w 776"/>
                  <a:gd name="T21" fmla="*/ 52 h 2368"/>
                  <a:gd name="T22" fmla="*/ 149 w 776"/>
                  <a:gd name="T23" fmla="*/ 59 h 2368"/>
                  <a:gd name="T24" fmla="*/ 149 w 776"/>
                  <a:gd name="T25" fmla="*/ 65 h 2368"/>
                  <a:gd name="T26" fmla="*/ 174 w 776"/>
                  <a:gd name="T27" fmla="*/ 75 h 2368"/>
                  <a:gd name="T28" fmla="*/ 162 w 776"/>
                  <a:gd name="T29" fmla="*/ 85 h 2368"/>
                  <a:gd name="T30" fmla="*/ 186 w 776"/>
                  <a:gd name="T31" fmla="*/ 92 h 2368"/>
                  <a:gd name="T32" fmla="*/ 174 w 776"/>
                  <a:gd name="T33" fmla="*/ 102 h 2368"/>
                  <a:gd name="T34" fmla="*/ 186 w 776"/>
                  <a:gd name="T35" fmla="*/ 112 h 2368"/>
                  <a:gd name="T36" fmla="*/ 174 w 776"/>
                  <a:gd name="T37" fmla="*/ 119 h 2368"/>
                  <a:gd name="T38" fmla="*/ 199 w 776"/>
                  <a:gd name="T39" fmla="*/ 129 h 2368"/>
                  <a:gd name="T40" fmla="*/ 186 w 776"/>
                  <a:gd name="T41" fmla="*/ 139 h 2368"/>
                  <a:gd name="T42" fmla="*/ 199 w 776"/>
                  <a:gd name="T43" fmla="*/ 153 h 2368"/>
                  <a:gd name="T44" fmla="*/ 186 w 776"/>
                  <a:gd name="T45" fmla="*/ 156 h 2368"/>
                  <a:gd name="T46" fmla="*/ 199 w 776"/>
                  <a:gd name="T47" fmla="*/ 167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ffectLst/>
            </p:spPr>
            <p:txBody>
              <a:bodyPr wrap="none" anchor="ctr"/>
              <a:lstStyle/>
              <a:p>
                <a:endParaRPr lang="en-US"/>
              </a:p>
            </p:txBody>
          </p:sp>
          <p:sp>
            <p:nvSpPr>
              <p:cNvPr id="20648" name="Freeform 675"/>
              <p:cNvSpPr>
                <a:spLocks/>
              </p:cNvSpPr>
              <p:nvPr/>
            </p:nvSpPr>
            <p:spPr bwMode="hidden">
              <a:xfrm>
                <a:off x="4636" y="576"/>
                <a:ext cx="595" cy="419"/>
              </a:xfrm>
              <a:custGeom>
                <a:avLst/>
                <a:gdLst>
                  <a:gd name="T0" fmla="*/ 0 w 776"/>
                  <a:gd name="T1" fmla="*/ 2 h 2368"/>
                  <a:gd name="T2" fmla="*/ 141 w 776"/>
                  <a:gd name="T3" fmla="*/ 1 h 2368"/>
                  <a:gd name="T4" fmla="*/ 57 w 776"/>
                  <a:gd name="T5" fmla="*/ 5 h 2368"/>
                  <a:gd name="T6" fmla="*/ 198 w 776"/>
                  <a:gd name="T7" fmla="*/ 5 h 2368"/>
                  <a:gd name="T8" fmla="*/ 113 w 776"/>
                  <a:gd name="T9" fmla="*/ 10 h 2368"/>
                  <a:gd name="T10" fmla="*/ 225 w 776"/>
                  <a:gd name="T11" fmla="*/ 11 h 2368"/>
                  <a:gd name="T12" fmla="*/ 169 w 776"/>
                  <a:gd name="T13" fmla="*/ 14 h 2368"/>
                  <a:gd name="T14" fmla="*/ 282 w 776"/>
                  <a:gd name="T15" fmla="*/ 16 h 2368"/>
                  <a:gd name="T16" fmla="*/ 225 w 776"/>
                  <a:gd name="T17" fmla="*/ 19 h 2368"/>
                  <a:gd name="T18" fmla="*/ 311 w 776"/>
                  <a:gd name="T19" fmla="*/ 20 h 2368"/>
                  <a:gd name="T20" fmla="*/ 282 w 776"/>
                  <a:gd name="T21" fmla="*/ 23 h 2368"/>
                  <a:gd name="T22" fmla="*/ 339 w 776"/>
                  <a:gd name="T23" fmla="*/ 26 h 2368"/>
                  <a:gd name="T24" fmla="*/ 339 w 776"/>
                  <a:gd name="T25" fmla="*/ 29 h 2368"/>
                  <a:gd name="T26" fmla="*/ 395 w 776"/>
                  <a:gd name="T27" fmla="*/ 34 h 2368"/>
                  <a:gd name="T28" fmla="*/ 367 w 776"/>
                  <a:gd name="T29" fmla="*/ 38 h 2368"/>
                  <a:gd name="T30" fmla="*/ 423 w 776"/>
                  <a:gd name="T31" fmla="*/ 41 h 2368"/>
                  <a:gd name="T32" fmla="*/ 395 w 776"/>
                  <a:gd name="T33" fmla="*/ 46 h 2368"/>
                  <a:gd name="T34" fmla="*/ 423 w 776"/>
                  <a:gd name="T35" fmla="*/ 50 h 2368"/>
                  <a:gd name="T36" fmla="*/ 395 w 776"/>
                  <a:gd name="T37" fmla="*/ 53 h 2368"/>
                  <a:gd name="T38" fmla="*/ 452 w 776"/>
                  <a:gd name="T39" fmla="*/ 58 h 2368"/>
                  <a:gd name="T40" fmla="*/ 423 w 776"/>
                  <a:gd name="T41" fmla="*/ 62 h 2368"/>
                  <a:gd name="T42" fmla="*/ 452 w 776"/>
                  <a:gd name="T43" fmla="*/ 68 h 2368"/>
                  <a:gd name="T44" fmla="*/ 423 w 776"/>
                  <a:gd name="T45" fmla="*/ 70 h 2368"/>
                  <a:gd name="T46" fmla="*/ 452 w 776"/>
                  <a:gd name="T47" fmla="*/ 74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p>
                <a:endParaRPr lang="en-US"/>
              </a:p>
            </p:txBody>
          </p:sp>
          <p:sp>
            <p:nvSpPr>
              <p:cNvPr id="20649" name="Freeform 676"/>
              <p:cNvSpPr>
                <a:spLocks/>
              </p:cNvSpPr>
              <p:nvPr/>
            </p:nvSpPr>
            <p:spPr bwMode="hidden">
              <a:xfrm>
                <a:off x="4658" y="132"/>
                <a:ext cx="260" cy="562"/>
              </a:xfrm>
              <a:custGeom>
                <a:avLst/>
                <a:gdLst>
                  <a:gd name="T0" fmla="*/ 0 w 776"/>
                  <a:gd name="T1" fmla="*/ 4 h 2368"/>
                  <a:gd name="T2" fmla="*/ 27 w 776"/>
                  <a:gd name="T3" fmla="*/ 1 h 2368"/>
                  <a:gd name="T4" fmla="*/ 11 w 776"/>
                  <a:gd name="T5" fmla="*/ 9 h 2368"/>
                  <a:gd name="T6" fmla="*/ 38 w 776"/>
                  <a:gd name="T7" fmla="*/ 9 h 2368"/>
                  <a:gd name="T8" fmla="*/ 21 w 776"/>
                  <a:gd name="T9" fmla="*/ 17 h 2368"/>
                  <a:gd name="T10" fmla="*/ 43 w 776"/>
                  <a:gd name="T11" fmla="*/ 20 h 2368"/>
                  <a:gd name="T12" fmla="*/ 32 w 776"/>
                  <a:gd name="T13" fmla="*/ 25 h 2368"/>
                  <a:gd name="T14" fmla="*/ 54 w 776"/>
                  <a:gd name="T15" fmla="*/ 28 h 2368"/>
                  <a:gd name="T16" fmla="*/ 43 w 776"/>
                  <a:gd name="T17" fmla="*/ 33 h 2368"/>
                  <a:gd name="T18" fmla="*/ 59 w 776"/>
                  <a:gd name="T19" fmla="*/ 36 h 2368"/>
                  <a:gd name="T20" fmla="*/ 54 w 776"/>
                  <a:gd name="T21" fmla="*/ 42 h 2368"/>
                  <a:gd name="T22" fmla="*/ 65 w 776"/>
                  <a:gd name="T23" fmla="*/ 47 h 2368"/>
                  <a:gd name="T24" fmla="*/ 65 w 776"/>
                  <a:gd name="T25" fmla="*/ 52 h 2368"/>
                  <a:gd name="T26" fmla="*/ 75 w 776"/>
                  <a:gd name="T27" fmla="*/ 60 h 2368"/>
                  <a:gd name="T28" fmla="*/ 70 w 776"/>
                  <a:gd name="T29" fmla="*/ 69 h 2368"/>
                  <a:gd name="T30" fmla="*/ 81 w 776"/>
                  <a:gd name="T31" fmla="*/ 74 h 2368"/>
                  <a:gd name="T32" fmla="*/ 75 w 776"/>
                  <a:gd name="T33" fmla="*/ 82 h 2368"/>
                  <a:gd name="T34" fmla="*/ 81 w 776"/>
                  <a:gd name="T35" fmla="*/ 90 h 2368"/>
                  <a:gd name="T36" fmla="*/ 75 w 776"/>
                  <a:gd name="T37" fmla="*/ 96 h 2368"/>
                  <a:gd name="T38" fmla="*/ 86 w 776"/>
                  <a:gd name="T39" fmla="*/ 104 h 2368"/>
                  <a:gd name="T40" fmla="*/ 81 w 776"/>
                  <a:gd name="T41" fmla="*/ 112 h 2368"/>
                  <a:gd name="T42" fmla="*/ 86 w 776"/>
                  <a:gd name="T43" fmla="*/ 122 h 2368"/>
                  <a:gd name="T44" fmla="*/ 81 w 776"/>
                  <a:gd name="T45" fmla="*/ 125 h 2368"/>
                  <a:gd name="T46" fmla="*/ 86 w 776"/>
                  <a:gd name="T47" fmla="*/ 133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p>
                <a:endParaRPr lang="en-US"/>
              </a:p>
            </p:txBody>
          </p:sp>
          <p:sp>
            <p:nvSpPr>
              <p:cNvPr id="20650" name="Freeform 677"/>
              <p:cNvSpPr>
                <a:spLocks/>
              </p:cNvSpPr>
              <p:nvPr/>
            </p:nvSpPr>
            <p:spPr bwMode="hidden">
              <a:xfrm rot="-1346631">
                <a:off x="4401" y="599"/>
                <a:ext cx="174" cy="329"/>
              </a:xfrm>
              <a:custGeom>
                <a:avLst/>
                <a:gdLst>
                  <a:gd name="T0" fmla="*/ 0 w 776"/>
                  <a:gd name="T1" fmla="*/ 1 h 2368"/>
                  <a:gd name="T2" fmla="*/ 12 w 776"/>
                  <a:gd name="T3" fmla="*/ 0 h 2368"/>
                  <a:gd name="T4" fmla="*/ 5 w 776"/>
                  <a:gd name="T5" fmla="*/ 3 h 2368"/>
                  <a:gd name="T6" fmla="*/ 17 w 776"/>
                  <a:gd name="T7" fmla="*/ 3 h 2368"/>
                  <a:gd name="T8" fmla="*/ 10 w 776"/>
                  <a:gd name="T9" fmla="*/ 6 h 2368"/>
                  <a:gd name="T10" fmla="*/ 19 w 776"/>
                  <a:gd name="T11" fmla="*/ 7 h 2368"/>
                  <a:gd name="T12" fmla="*/ 15 w 776"/>
                  <a:gd name="T13" fmla="*/ 9 h 2368"/>
                  <a:gd name="T14" fmla="*/ 24 w 776"/>
                  <a:gd name="T15" fmla="*/ 10 h 2368"/>
                  <a:gd name="T16" fmla="*/ 19 w 776"/>
                  <a:gd name="T17" fmla="*/ 11 h 2368"/>
                  <a:gd name="T18" fmla="*/ 26 w 776"/>
                  <a:gd name="T19" fmla="*/ 12 h 2368"/>
                  <a:gd name="T20" fmla="*/ 24 w 776"/>
                  <a:gd name="T21" fmla="*/ 14 h 2368"/>
                  <a:gd name="T22" fmla="*/ 29 w 776"/>
                  <a:gd name="T23" fmla="*/ 16 h 2368"/>
                  <a:gd name="T24" fmla="*/ 29 w 776"/>
                  <a:gd name="T25" fmla="*/ 18 h 2368"/>
                  <a:gd name="T26" fmla="*/ 34 w 776"/>
                  <a:gd name="T27" fmla="*/ 21 h 2368"/>
                  <a:gd name="T28" fmla="*/ 31 w 776"/>
                  <a:gd name="T29" fmla="*/ 23 h 2368"/>
                  <a:gd name="T30" fmla="*/ 36 w 776"/>
                  <a:gd name="T31" fmla="*/ 25 h 2368"/>
                  <a:gd name="T32" fmla="*/ 34 w 776"/>
                  <a:gd name="T33" fmla="*/ 28 h 2368"/>
                  <a:gd name="T34" fmla="*/ 36 w 776"/>
                  <a:gd name="T35" fmla="*/ 31 h 2368"/>
                  <a:gd name="T36" fmla="*/ 34 w 776"/>
                  <a:gd name="T37" fmla="*/ 33 h 2368"/>
                  <a:gd name="T38" fmla="*/ 39 w 776"/>
                  <a:gd name="T39" fmla="*/ 36 h 2368"/>
                  <a:gd name="T40" fmla="*/ 36 w 776"/>
                  <a:gd name="T41" fmla="*/ 38 h 2368"/>
                  <a:gd name="T42" fmla="*/ 39 w 776"/>
                  <a:gd name="T43" fmla="*/ 42 h 2368"/>
                  <a:gd name="T44" fmla="*/ 36 w 776"/>
                  <a:gd name="T45" fmla="*/ 43 h 2368"/>
                  <a:gd name="T46" fmla="*/ 39 w 776"/>
                  <a:gd name="T47" fmla="*/ 46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ffectLst/>
            </p:spPr>
            <p:txBody>
              <a:bodyPr wrap="none" anchor="ctr"/>
              <a:lstStyle/>
              <a:p>
                <a:endParaRPr lang="en-US"/>
              </a:p>
            </p:txBody>
          </p:sp>
          <p:sp>
            <p:nvSpPr>
              <p:cNvPr id="20651" name="Freeform 678"/>
              <p:cNvSpPr>
                <a:spLocks/>
              </p:cNvSpPr>
              <p:nvPr/>
            </p:nvSpPr>
            <p:spPr bwMode="hidden">
              <a:xfrm rot="1346631" flipH="1">
                <a:off x="3783" y="590"/>
                <a:ext cx="173" cy="329"/>
              </a:xfrm>
              <a:custGeom>
                <a:avLst/>
                <a:gdLst>
                  <a:gd name="T0" fmla="*/ 0 w 776"/>
                  <a:gd name="T1" fmla="*/ 1 h 2368"/>
                  <a:gd name="T2" fmla="*/ 12 w 776"/>
                  <a:gd name="T3" fmla="*/ 0 h 2368"/>
                  <a:gd name="T4" fmla="*/ 5 w 776"/>
                  <a:gd name="T5" fmla="*/ 3 h 2368"/>
                  <a:gd name="T6" fmla="*/ 17 w 776"/>
                  <a:gd name="T7" fmla="*/ 3 h 2368"/>
                  <a:gd name="T8" fmla="*/ 10 w 776"/>
                  <a:gd name="T9" fmla="*/ 6 h 2368"/>
                  <a:gd name="T10" fmla="*/ 19 w 776"/>
                  <a:gd name="T11" fmla="*/ 7 h 2368"/>
                  <a:gd name="T12" fmla="*/ 14 w 776"/>
                  <a:gd name="T13" fmla="*/ 9 h 2368"/>
                  <a:gd name="T14" fmla="*/ 24 w 776"/>
                  <a:gd name="T15" fmla="*/ 10 h 2368"/>
                  <a:gd name="T16" fmla="*/ 19 w 776"/>
                  <a:gd name="T17" fmla="*/ 11 h 2368"/>
                  <a:gd name="T18" fmla="*/ 26 w 776"/>
                  <a:gd name="T19" fmla="*/ 12 h 2368"/>
                  <a:gd name="T20" fmla="*/ 24 w 776"/>
                  <a:gd name="T21" fmla="*/ 14 h 2368"/>
                  <a:gd name="T22" fmla="*/ 29 w 776"/>
                  <a:gd name="T23" fmla="*/ 16 h 2368"/>
                  <a:gd name="T24" fmla="*/ 29 w 776"/>
                  <a:gd name="T25" fmla="*/ 18 h 2368"/>
                  <a:gd name="T26" fmla="*/ 33 w 776"/>
                  <a:gd name="T27" fmla="*/ 21 h 2368"/>
                  <a:gd name="T28" fmla="*/ 31 w 776"/>
                  <a:gd name="T29" fmla="*/ 23 h 2368"/>
                  <a:gd name="T30" fmla="*/ 36 w 776"/>
                  <a:gd name="T31" fmla="*/ 25 h 2368"/>
                  <a:gd name="T32" fmla="*/ 33 w 776"/>
                  <a:gd name="T33" fmla="*/ 28 h 2368"/>
                  <a:gd name="T34" fmla="*/ 36 w 776"/>
                  <a:gd name="T35" fmla="*/ 31 h 2368"/>
                  <a:gd name="T36" fmla="*/ 33 w 776"/>
                  <a:gd name="T37" fmla="*/ 33 h 2368"/>
                  <a:gd name="T38" fmla="*/ 38 w 776"/>
                  <a:gd name="T39" fmla="*/ 36 h 2368"/>
                  <a:gd name="T40" fmla="*/ 36 w 776"/>
                  <a:gd name="T41" fmla="*/ 38 h 2368"/>
                  <a:gd name="T42" fmla="*/ 38 w 776"/>
                  <a:gd name="T43" fmla="*/ 42 h 2368"/>
                  <a:gd name="T44" fmla="*/ 36 w 776"/>
                  <a:gd name="T45" fmla="*/ 43 h 2368"/>
                  <a:gd name="T46" fmla="*/ 38 w 776"/>
                  <a:gd name="T47" fmla="*/ 46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ffectLst/>
            </p:spPr>
            <p:txBody>
              <a:bodyPr wrap="none" anchor="ctr"/>
              <a:lstStyle/>
              <a:p>
                <a:endParaRPr lang="en-US"/>
              </a:p>
            </p:txBody>
          </p:sp>
        </p:grpSp>
      </p:grpSp>
      <p:grpSp>
        <p:nvGrpSpPr>
          <p:cNvPr id="21195" name="Group 679"/>
          <p:cNvGrpSpPr>
            <a:grpSpLocks/>
          </p:cNvGrpSpPr>
          <p:nvPr/>
        </p:nvGrpSpPr>
        <p:grpSpPr bwMode="auto">
          <a:xfrm>
            <a:off x="7181850" y="114300"/>
            <a:ext cx="1600200" cy="1905000"/>
            <a:chOff x="3115" y="0"/>
            <a:chExt cx="2170" cy="2486"/>
          </a:xfrm>
        </p:grpSpPr>
        <p:grpSp>
          <p:nvGrpSpPr>
            <p:cNvPr id="21196" name="Group 680"/>
            <p:cNvGrpSpPr>
              <a:grpSpLocks/>
            </p:cNvGrpSpPr>
            <p:nvPr/>
          </p:nvGrpSpPr>
          <p:grpSpPr bwMode="auto">
            <a:xfrm>
              <a:off x="4080" y="1910"/>
              <a:ext cx="768" cy="576"/>
              <a:chOff x="0" y="0"/>
              <a:chExt cx="768" cy="576"/>
            </a:xfrm>
          </p:grpSpPr>
          <p:sp>
            <p:nvSpPr>
              <p:cNvPr id="20622" name="Oval 681"/>
              <p:cNvSpPr>
                <a:spLocks noChangeArrowheads="1"/>
              </p:cNvSpPr>
              <p:nvPr/>
            </p:nvSpPr>
            <p:spPr bwMode="hidden">
              <a:xfrm>
                <a:off x="0" y="0"/>
                <a:ext cx="768" cy="576"/>
              </a:xfrm>
              <a:prstGeom prst="ellipse">
                <a:avLst/>
              </a:prstGeom>
              <a:gradFill rotWithShape="1">
                <a:gsLst>
                  <a:gs pos="0">
                    <a:srgbClr val="760076"/>
                  </a:gs>
                  <a:gs pos="100000">
                    <a:srgbClr val="FF00FF"/>
                  </a:gs>
                </a:gsLst>
                <a:path path="shape">
                  <a:fillToRect l="50000" t="50000" r="50000" b="50000"/>
                </a:path>
              </a:gradFill>
              <a:ln w="9525">
                <a:noFill/>
                <a:round/>
                <a:headEnd/>
                <a:tailEnd/>
              </a:ln>
              <a:effectLst/>
            </p:spPr>
            <p:txBody>
              <a:bodyPr wrap="none" anchor="ctr"/>
              <a:lstStyle/>
              <a:p>
                <a:endParaRPr lang="en-US"/>
              </a:p>
            </p:txBody>
          </p:sp>
          <p:sp>
            <p:nvSpPr>
              <p:cNvPr id="20623" name="Oval 682"/>
              <p:cNvSpPr>
                <a:spLocks noChangeArrowheads="1"/>
              </p:cNvSpPr>
              <p:nvPr/>
            </p:nvSpPr>
            <p:spPr bwMode="hidden">
              <a:xfrm>
                <a:off x="276" y="252"/>
                <a:ext cx="185" cy="108"/>
              </a:xfrm>
              <a:prstGeom prst="ellipse">
                <a:avLst/>
              </a:prstGeom>
              <a:gradFill rotWithShape="0">
                <a:gsLst>
                  <a:gs pos="0">
                    <a:schemeClr val="accent1"/>
                  </a:gs>
                  <a:gs pos="100000">
                    <a:schemeClr val="bg2"/>
                  </a:gs>
                </a:gsLst>
                <a:path path="shape">
                  <a:fillToRect l="50000" t="50000" r="50000" b="50000"/>
                </a:path>
              </a:gradFill>
              <a:ln w="9525">
                <a:noFill/>
                <a:round/>
                <a:headEnd/>
                <a:tailEnd/>
              </a:ln>
              <a:effectLst/>
            </p:spPr>
            <p:txBody>
              <a:bodyPr wrap="none" anchor="ctr"/>
              <a:lstStyle/>
              <a:p>
                <a:endParaRPr lang="en-US"/>
              </a:p>
            </p:txBody>
          </p:sp>
        </p:grpSp>
        <p:grpSp>
          <p:nvGrpSpPr>
            <p:cNvPr id="21197" name="Group 683"/>
            <p:cNvGrpSpPr>
              <a:grpSpLocks/>
            </p:cNvGrpSpPr>
            <p:nvPr/>
          </p:nvGrpSpPr>
          <p:grpSpPr bwMode="auto">
            <a:xfrm>
              <a:off x="4257" y="1103"/>
              <a:ext cx="768" cy="576"/>
              <a:chOff x="0" y="0"/>
              <a:chExt cx="768" cy="576"/>
            </a:xfrm>
          </p:grpSpPr>
          <p:sp>
            <p:nvSpPr>
              <p:cNvPr id="20620" name="Oval 684"/>
              <p:cNvSpPr>
                <a:spLocks noChangeArrowheads="1"/>
              </p:cNvSpPr>
              <p:nvPr/>
            </p:nvSpPr>
            <p:spPr bwMode="hidden">
              <a:xfrm>
                <a:off x="0" y="0"/>
                <a:ext cx="768" cy="576"/>
              </a:xfrm>
              <a:prstGeom prst="ellipse">
                <a:avLst/>
              </a:prstGeom>
              <a:gradFill rotWithShape="0">
                <a:gsLst>
                  <a:gs pos="0">
                    <a:schemeClr val="bg1"/>
                  </a:gs>
                  <a:gs pos="100000">
                    <a:srgbClr val="00FF00"/>
                  </a:gs>
                </a:gsLst>
                <a:path path="shape">
                  <a:fillToRect l="50000" t="50000" r="50000" b="50000"/>
                </a:path>
              </a:gradFill>
              <a:ln w="9525">
                <a:noFill/>
                <a:round/>
                <a:headEnd/>
                <a:tailEnd/>
              </a:ln>
              <a:effectLst/>
            </p:spPr>
            <p:txBody>
              <a:bodyPr wrap="none" anchor="ctr"/>
              <a:lstStyle/>
              <a:p>
                <a:endParaRPr lang="en-US"/>
              </a:p>
            </p:txBody>
          </p:sp>
          <p:sp>
            <p:nvSpPr>
              <p:cNvPr id="20621" name="Oval 685"/>
              <p:cNvSpPr>
                <a:spLocks noChangeArrowheads="1"/>
              </p:cNvSpPr>
              <p:nvPr/>
            </p:nvSpPr>
            <p:spPr bwMode="hidden">
              <a:xfrm>
                <a:off x="276" y="252"/>
                <a:ext cx="185" cy="108"/>
              </a:xfrm>
              <a:prstGeom prst="ellipse">
                <a:avLst/>
              </a:prstGeom>
              <a:gradFill rotWithShape="0">
                <a:gsLst>
                  <a:gs pos="0">
                    <a:schemeClr val="accent1"/>
                  </a:gs>
                  <a:gs pos="100000">
                    <a:schemeClr val="bg2"/>
                  </a:gs>
                </a:gsLst>
                <a:path path="shape">
                  <a:fillToRect l="50000" t="50000" r="50000" b="50000"/>
                </a:path>
              </a:gradFill>
              <a:ln w="9525">
                <a:noFill/>
                <a:round/>
                <a:headEnd/>
                <a:tailEnd/>
              </a:ln>
              <a:effectLst/>
            </p:spPr>
            <p:txBody>
              <a:bodyPr wrap="none" anchor="ctr"/>
              <a:lstStyle/>
              <a:p>
                <a:endParaRPr lang="en-US"/>
              </a:p>
            </p:txBody>
          </p:sp>
        </p:grpSp>
        <p:grpSp>
          <p:nvGrpSpPr>
            <p:cNvPr id="21198" name="Group 686"/>
            <p:cNvGrpSpPr>
              <a:grpSpLocks/>
            </p:cNvGrpSpPr>
            <p:nvPr/>
          </p:nvGrpSpPr>
          <p:grpSpPr bwMode="auto">
            <a:xfrm>
              <a:off x="3134" y="0"/>
              <a:ext cx="768" cy="576"/>
              <a:chOff x="0" y="0"/>
              <a:chExt cx="768" cy="576"/>
            </a:xfrm>
          </p:grpSpPr>
          <p:sp>
            <p:nvSpPr>
              <p:cNvPr id="20618" name="Oval 687"/>
              <p:cNvSpPr>
                <a:spLocks noChangeArrowheads="1"/>
              </p:cNvSpPr>
              <p:nvPr/>
            </p:nvSpPr>
            <p:spPr bwMode="hidden">
              <a:xfrm>
                <a:off x="0" y="0"/>
                <a:ext cx="768" cy="576"/>
              </a:xfrm>
              <a:prstGeom prst="ellipse">
                <a:avLst/>
              </a:prstGeom>
              <a:gradFill rotWithShape="0">
                <a:gsLst>
                  <a:gs pos="0">
                    <a:schemeClr val="bg1"/>
                  </a:gs>
                  <a:gs pos="100000">
                    <a:srgbClr val="0000FF"/>
                  </a:gs>
                </a:gsLst>
                <a:path path="shape">
                  <a:fillToRect l="50000" t="50000" r="50000" b="50000"/>
                </a:path>
              </a:gradFill>
              <a:ln w="9525">
                <a:noFill/>
                <a:round/>
                <a:headEnd/>
                <a:tailEnd/>
              </a:ln>
              <a:effectLst/>
            </p:spPr>
            <p:txBody>
              <a:bodyPr wrap="none" anchor="ctr"/>
              <a:lstStyle/>
              <a:p>
                <a:endParaRPr lang="en-US"/>
              </a:p>
            </p:txBody>
          </p:sp>
          <p:sp>
            <p:nvSpPr>
              <p:cNvPr id="20619" name="Oval 688"/>
              <p:cNvSpPr>
                <a:spLocks noChangeArrowheads="1"/>
              </p:cNvSpPr>
              <p:nvPr/>
            </p:nvSpPr>
            <p:spPr bwMode="hidden">
              <a:xfrm>
                <a:off x="276" y="252"/>
                <a:ext cx="185" cy="108"/>
              </a:xfrm>
              <a:prstGeom prst="ellipse">
                <a:avLst/>
              </a:prstGeom>
              <a:gradFill rotWithShape="0">
                <a:gsLst>
                  <a:gs pos="0">
                    <a:schemeClr val="accent1"/>
                  </a:gs>
                  <a:gs pos="100000">
                    <a:schemeClr val="bg2"/>
                  </a:gs>
                </a:gsLst>
                <a:path path="shape">
                  <a:fillToRect l="50000" t="50000" r="50000" b="50000"/>
                </a:path>
              </a:gradFill>
              <a:ln w="9525">
                <a:noFill/>
                <a:round/>
                <a:headEnd/>
                <a:tailEnd/>
              </a:ln>
              <a:effectLst/>
            </p:spPr>
            <p:txBody>
              <a:bodyPr wrap="none" anchor="ctr"/>
              <a:lstStyle/>
              <a:p>
                <a:endParaRPr lang="en-US"/>
              </a:p>
            </p:txBody>
          </p:sp>
        </p:grpSp>
        <p:grpSp>
          <p:nvGrpSpPr>
            <p:cNvPr id="21199" name="Group 689"/>
            <p:cNvGrpSpPr>
              <a:grpSpLocks/>
            </p:cNvGrpSpPr>
            <p:nvPr/>
          </p:nvGrpSpPr>
          <p:grpSpPr bwMode="auto">
            <a:xfrm>
              <a:off x="3115" y="0"/>
              <a:ext cx="2170" cy="1702"/>
              <a:chOff x="3115" y="0"/>
              <a:chExt cx="2170" cy="1702"/>
            </a:xfrm>
          </p:grpSpPr>
          <p:grpSp>
            <p:nvGrpSpPr>
              <p:cNvPr id="21200" name="Group 690"/>
              <p:cNvGrpSpPr>
                <a:grpSpLocks/>
              </p:cNvGrpSpPr>
              <p:nvPr/>
            </p:nvGrpSpPr>
            <p:grpSpPr bwMode="auto">
              <a:xfrm>
                <a:off x="3640" y="308"/>
                <a:ext cx="1145" cy="844"/>
                <a:chOff x="1265" y="814"/>
                <a:chExt cx="2919" cy="2151"/>
              </a:xfrm>
            </p:grpSpPr>
            <p:sp>
              <p:nvSpPr>
                <p:cNvPr id="20616" name="Oval 691"/>
                <p:cNvSpPr>
                  <a:spLocks noChangeArrowheads="1"/>
                </p:cNvSpPr>
                <p:nvPr/>
              </p:nvSpPr>
              <p:spPr bwMode="hidden">
                <a:xfrm>
                  <a:off x="1265" y="814"/>
                  <a:ext cx="2919" cy="2151"/>
                </a:xfrm>
                <a:prstGeom prst="ellipse">
                  <a:avLst/>
                </a:prstGeom>
                <a:gradFill rotWithShape="0">
                  <a:gsLst>
                    <a:gs pos="0">
                      <a:schemeClr val="bg2"/>
                    </a:gs>
                    <a:gs pos="100000">
                      <a:schemeClr val="bg1"/>
                    </a:gs>
                  </a:gsLst>
                  <a:path path="shape">
                    <a:fillToRect l="50000" t="50000" r="50000" b="50000"/>
                  </a:path>
                </a:gradFill>
                <a:ln w="9525">
                  <a:noFill/>
                  <a:round/>
                  <a:headEnd/>
                  <a:tailEnd/>
                </a:ln>
                <a:effectLst/>
              </p:spPr>
              <p:txBody>
                <a:bodyPr wrap="none" anchor="ctr"/>
                <a:lstStyle/>
                <a:p>
                  <a:endParaRPr lang="en-US"/>
                </a:p>
              </p:txBody>
            </p:sp>
            <p:sp>
              <p:nvSpPr>
                <p:cNvPr id="20617" name="Oval 692"/>
                <p:cNvSpPr>
                  <a:spLocks noChangeArrowheads="1"/>
                </p:cNvSpPr>
                <p:nvPr/>
              </p:nvSpPr>
              <p:spPr bwMode="hidden">
                <a:xfrm>
                  <a:off x="2380" y="1601"/>
                  <a:ext cx="579" cy="406"/>
                </a:xfrm>
                <a:prstGeom prst="ellipse">
                  <a:avLst/>
                </a:prstGeom>
                <a:gradFill rotWithShape="0">
                  <a:gsLst>
                    <a:gs pos="0">
                      <a:schemeClr val="accent2"/>
                    </a:gs>
                    <a:gs pos="100000">
                      <a:schemeClr val="bg2"/>
                    </a:gs>
                  </a:gsLst>
                  <a:path path="shape">
                    <a:fillToRect l="50000" t="50000" r="50000" b="50000"/>
                  </a:path>
                </a:gradFill>
                <a:ln w="9525">
                  <a:noFill/>
                  <a:round/>
                  <a:headEnd/>
                  <a:tailEnd/>
                </a:ln>
                <a:effectLst/>
              </p:spPr>
              <p:txBody>
                <a:bodyPr wrap="none" anchor="ctr"/>
                <a:lstStyle/>
                <a:p>
                  <a:endParaRPr lang="en-US"/>
                </a:p>
              </p:txBody>
            </p:sp>
          </p:grpSp>
          <p:grpSp>
            <p:nvGrpSpPr>
              <p:cNvPr id="21201" name="Group 693"/>
              <p:cNvGrpSpPr>
                <a:grpSpLocks/>
              </p:cNvGrpSpPr>
              <p:nvPr/>
            </p:nvGrpSpPr>
            <p:grpSpPr bwMode="auto">
              <a:xfrm>
                <a:off x="3115" y="0"/>
                <a:ext cx="2145" cy="1702"/>
                <a:chOff x="3115" y="0"/>
                <a:chExt cx="2145" cy="1702"/>
              </a:xfrm>
            </p:grpSpPr>
            <p:grpSp>
              <p:nvGrpSpPr>
                <p:cNvPr id="21202" name="Group 694"/>
                <p:cNvGrpSpPr>
                  <a:grpSpLocks/>
                </p:cNvGrpSpPr>
                <p:nvPr/>
              </p:nvGrpSpPr>
              <p:grpSpPr bwMode="auto">
                <a:xfrm>
                  <a:off x="4505" y="589"/>
                  <a:ext cx="493" cy="912"/>
                  <a:chOff x="3471" y="1530"/>
                  <a:chExt cx="1258" cy="2327"/>
                </a:xfrm>
              </p:grpSpPr>
              <p:sp>
                <p:nvSpPr>
                  <p:cNvPr id="20614" name="Freeform 695"/>
                  <p:cNvSpPr>
                    <a:spLocks/>
                  </p:cNvSpPr>
                  <p:nvPr/>
                </p:nvSpPr>
                <p:spPr bwMode="hidden">
                  <a:xfrm rot="2711884">
                    <a:off x="2765" y="2236"/>
                    <a:ext cx="1724" cy="312"/>
                  </a:xfrm>
                  <a:custGeom>
                    <a:avLst/>
                    <a:gdLst>
                      <a:gd name="T0" fmla="*/ 0 w 2736"/>
                      <a:gd name="T1" fmla="*/ 193 h 504"/>
                      <a:gd name="T2" fmla="*/ 343 w 2736"/>
                      <a:gd name="T3" fmla="*/ 64 h 504"/>
                      <a:gd name="T4" fmla="*/ 705 w 2736"/>
                      <a:gd name="T5" fmla="*/ 9 h 504"/>
                      <a:gd name="T6" fmla="*/ 1086 w 2736"/>
                      <a:gd name="T7" fmla="*/ 9 h 504"/>
                      <a:gd name="T8" fmla="*/ 1080 w 2736"/>
                      <a:gd name="T9" fmla="*/ 40 h 504"/>
                      <a:gd name="T10" fmla="*/ 701 w 2736"/>
                      <a:gd name="T11" fmla="*/ 40 h 504"/>
                      <a:gd name="T12" fmla="*/ 260 w 2736"/>
                      <a:gd name="T13" fmla="*/ 112 h 504"/>
                      <a:gd name="T14" fmla="*/ 0 w 2736"/>
                      <a:gd name="T15" fmla="*/ 193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p>
                    <a:endParaRPr lang="en-US"/>
                  </a:p>
                </p:txBody>
              </p:sp>
              <p:sp>
                <p:nvSpPr>
                  <p:cNvPr id="20615" name="Freeform 696"/>
                  <p:cNvSpPr>
                    <a:spLocks/>
                  </p:cNvSpPr>
                  <p:nvPr/>
                </p:nvSpPr>
                <p:spPr bwMode="hidden">
                  <a:xfrm rot="2711884">
                    <a:off x="4021" y="3150"/>
                    <a:ext cx="925" cy="490"/>
                  </a:xfrm>
                  <a:custGeom>
                    <a:avLst/>
                    <a:gdLst>
                      <a:gd name="T0" fmla="*/ 2 w 1769"/>
                      <a:gd name="T1" fmla="*/ 3 h 791"/>
                      <a:gd name="T2" fmla="*/ 133 w 1769"/>
                      <a:gd name="T3" fmla="*/ 22 h 791"/>
                      <a:gd name="T4" fmla="*/ 316 w 1769"/>
                      <a:gd name="T5" fmla="*/ 77 h 791"/>
                      <a:gd name="T6" fmla="*/ 440 w 1769"/>
                      <a:gd name="T7" fmla="*/ 166 h 791"/>
                      <a:gd name="T8" fmla="*/ 480 w 1769"/>
                      <a:gd name="T9" fmla="*/ 234 h 791"/>
                      <a:gd name="T10" fmla="*/ 462 w 1769"/>
                      <a:gd name="T11" fmla="*/ 302 h 791"/>
                      <a:gd name="T12" fmla="*/ 435 w 1769"/>
                      <a:gd name="T13" fmla="*/ 243 h 791"/>
                      <a:gd name="T14" fmla="*/ 380 w 1769"/>
                      <a:gd name="T15" fmla="*/ 174 h 791"/>
                      <a:gd name="T16" fmla="*/ 303 w 1769"/>
                      <a:gd name="T17" fmla="*/ 113 h 791"/>
                      <a:gd name="T18" fmla="*/ 159 w 1769"/>
                      <a:gd name="T19" fmla="*/ 58 h 791"/>
                      <a:gd name="T20" fmla="*/ 0 w 1769"/>
                      <a:gd name="T21" fmla="*/ 29 h 791"/>
                      <a:gd name="T22" fmla="*/ 2 w 1769"/>
                      <a:gd name="T23" fmla="*/ 3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endParaRPr lang="en-US"/>
                  </a:p>
                </p:txBody>
              </p:sp>
            </p:grpSp>
            <p:grpSp>
              <p:nvGrpSpPr>
                <p:cNvPr id="21203" name="Group 697"/>
                <p:cNvGrpSpPr>
                  <a:grpSpLocks/>
                </p:cNvGrpSpPr>
                <p:nvPr/>
              </p:nvGrpSpPr>
              <p:grpSpPr bwMode="auto">
                <a:xfrm>
                  <a:off x="4267" y="781"/>
                  <a:ext cx="966" cy="522"/>
                  <a:chOff x="2864" y="2019"/>
                  <a:chExt cx="2463" cy="1332"/>
                </a:xfrm>
              </p:grpSpPr>
              <p:sp>
                <p:nvSpPr>
                  <p:cNvPr id="20612" name="Freeform 698"/>
                  <p:cNvSpPr>
                    <a:spLocks/>
                  </p:cNvSpPr>
                  <p:nvPr/>
                </p:nvSpPr>
                <p:spPr bwMode="hidden">
                  <a:xfrm rot="2104081">
                    <a:off x="2864" y="2019"/>
                    <a:ext cx="1814" cy="347"/>
                  </a:xfrm>
                  <a:custGeom>
                    <a:avLst/>
                    <a:gdLst>
                      <a:gd name="T0" fmla="*/ 0 w 2736"/>
                      <a:gd name="T1" fmla="*/ 239 h 504"/>
                      <a:gd name="T2" fmla="*/ 380 w 2736"/>
                      <a:gd name="T3" fmla="*/ 80 h 504"/>
                      <a:gd name="T4" fmla="*/ 781 w 2736"/>
                      <a:gd name="T5" fmla="*/ 12 h 504"/>
                      <a:gd name="T6" fmla="*/ 1203 w 2736"/>
                      <a:gd name="T7" fmla="*/ 12 h 504"/>
                      <a:gd name="T8" fmla="*/ 1195 w 2736"/>
                      <a:gd name="T9" fmla="*/ 49 h 504"/>
                      <a:gd name="T10" fmla="*/ 776 w 2736"/>
                      <a:gd name="T11" fmla="*/ 49 h 504"/>
                      <a:gd name="T12" fmla="*/ 288 w 2736"/>
                      <a:gd name="T13" fmla="*/ 138 h 504"/>
                      <a:gd name="T14" fmla="*/ 0 w 2736"/>
                      <a:gd name="T15" fmla="*/ 239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20613" name="Freeform 699"/>
                  <p:cNvSpPr>
                    <a:spLocks/>
                  </p:cNvSpPr>
                  <p:nvPr/>
                </p:nvSpPr>
                <p:spPr bwMode="hidden">
                  <a:xfrm rot="2104081">
                    <a:off x="4353" y="2806"/>
                    <a:ext cx="974" cy="545"/>
                  </a:xfrm>
                  <a:custGeom>
                    <a:avLst/>
                    <a:gdLst>
                      <a:gd name="T0" fmla="*/ 2 w 1769"/>
                      <a:gd name="T1" fmla="*/ 4 h 791"/>
                      <a:gd name="T2" fmla="*/ 147 w 1769"/>
                      <a:gd name="T3" fmla="*/ 27 h 791"/>
                      <a:gd name="T4" fmla="*/ 351 w 1769"/>
                      <a:gd name="T5" fmla="*/ 95 h 791"/>
                      <a:gd name="T6" fmla="*/ 488 w 1769"/>
                      <a:gd name="T7" fmla="*/ 205 h 791"/>
                      <a:gd name="T8" fmla="*/ 532 w 1769"/>
                      <a:gd name="T9" fmla="*/ 289 h 791"/>
                      <a:gd name="T10" fmla="*/ 512 w 1769"/>
                      <a:gd name="T11" fmla="*/ 373 h 791"/>
                      <a:gd name="T12" fmla="*/ 482 w 1769"/>
                      <a:gd name="T13" fmla="*/ 300 h 791"/>
                      <a:gd name="T14" fmla="*/ 421 w 1769"/>
                      <a:gd name="T15" fmla="*/ 216 h 791"/>
                      <a:gd name="T16" fmla="*/ 336 w 1769"/>
                      <a:gd name="T17" fmla="*/ 141 h 791"/>
                      <a:gd name="T18" fmla="*/ 176 w 1769"/>
                      <a:gd name="T19" fmla="*/ 72 h 791"/>
                      <a:gd name="T20" fmla="*/ 0 w 1769"/>
                      <a:gd name="T21" fmla="*/ 36 h 791"/>
                      <a:gd name="T22" fmla="*/ 2 w 1769"/>
                      <a:gd name="T23" fmla="*/ 4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en-US"/>
                  </a:p>
                </p:txBody>
              </p:sp>
            </p:grpSp>
            <p:grpSp>
              <p:nvGrpSpPr>
                <p:cNvPr id="21204" name="Group 700"/>
                <p:cNvGrpSpPr>
                  <a:grpSpLocks/>
                </p:cNvGrpSpPr>
                <p:nvPr/>
              </p:nvGrpSpPr>
              <p:grpSpPr bwMode="auto">
                <a:xfrm>
                  <a:off x="4280" y="707"/>
                  <a:ext cx="971" cy="417"/>
                  <a:chOff x="2897" y="1832"/>
                  <a:chExt cx="2477" cy="1064"/>
                </a:xfrm>
              </p:grpSpPr>
              <p:sp>
                <p:nvSpPr>
                  <p:cNvPr id="20610" name="Freeform 701"/>
                  <p:cNvSpPr>
                    <a:spLocks/>
                  </p:cNvSpPr>
                  <p:nvPr/>
                </p:nvSpPr>
                <p:spPr bwMode="hidden">
                  <a:xfrm rot="1582915">
                    <a:off x="2897" y="1832"/>
                    <a:ext cx="1736" cy="304"/>
                  </a:xfrm>
                  <a:custGeom>
                    <a:avLst/>
                    <a:gdLst>
                      <a:gd name="T0" fmla="*/ 0 w 2736"/>
                      <a:gd name="T1" fmla="*/ 183 h 504"/>
                      <a:gd name="T2" fmla="*/ 348 w 2736"/>
                      <a:gd name="T3" fmla="*/ 61 h 504"/>
                      <a:gd name="T4" fmla="*/ 715 w 2736"/>
                      <a:gd name="T5" fmla="*/ 8 h 504"/>
                      <a:gd name="T6" fmla="*/ 1101 w 2736"/>
                      <a:gd name="T7" fmla="*/ 8 h 504"/>
                      <a:gd name="T8" fmla="*/ 1095 w 2736"/>
                      <a:gd name="T9" fmla="*/ 37 h 504"/>
                      <a:gd name="T10" fmla="*/ 710 w 2736"/>
                      <a:gd name="T11" fmla="*/ 37 h 504"/>
                      <a:gd name="T12" fmla="*/ 263 w 2736"/>
                      <a:gd name="T13" fmla="*/ 106 h 504"/>
                      <a:gd name="T14" fmla="*/ 0 w 2736"/>
                      <a:gd name="T15" fmla="*/ 183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20611" name="Freeform 702"/>
                  <p:cNvSpPr>
                    <a:spLocks/>
                  </p:cNvSpPr>
                  <p:nvPr/>
                </p:nvSpPr>
                <p:spPr bwMode="hidden">
                  <a:xfrm rot="1582915">
                    <a:off x="4442" y="2420"/>
                    <a:ext cx="932" cy="476"/>
                  </a:xfrm>
                  <a:custGeom>
                    <a:avLst/>
                    <a:gdLst>
                      <a:gd name="T0" fmla="*/ 2 w 1769"/>
                      <a:gd name="T1" fmla="*/ 3 h 791"/>
                      <a:gd name="T2" fmla="*/ 135 w 1769"/>
                      <a:gd name="T3" fmla="*/ 20 h 791"/>
                      <a:gd name="T4" fmla="*/ 321 w 1769"/>
                      <a:gd name="T5" fmla="*/ 72 h 791"/>
                      <a:gd name="T6" fmla="*/ 447 w 1769"/>
                      <a:gd name="T7" fmla="*/ 156 h 791"/>
                      <a:gd name="T8" fmla="*/ 487 w 1769"/>
                      <a:gd name="T9" fmla="*/ 220 h 791"/>
                      <a:gd name="T10" fmla="*/ 469 w 1769"/>
                      <a:gd name="T11" fmla="*/ 285 h 791"/>
                      <a:gd name="T12" fmla="*/ 441 w 1769"/>
                      <a:gd name="T13" fmla="*/ 229 h 791"/>
                      <a:gd name="T14" fmla="*/ 386 w 1769"/>
                      <a:gd name="T15" fmla="*/ 164 h 791"/>
                      <a:gd name="T16" fmla="*/ 308 w 1769"/>
                      <a:gd name="T17" fmla="*/ 107 h 791"/>
                      <a:gd name="T18" fmla="*/ 161 w 1769"/>
                      <a:gd name="T19" fmla="*/ 55 h 791"/>
                      <a:gd name="T20" fmla="*/ 0 w 1769"/>
                      <a:gd name="T21" fmla="*/ 28 h 791"/>
                      <a:gd name="T22" fmla="*/ 2 w 1769"/>
                      <a:gd name="T23" fmla="*/ 3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en-US"/>
                  </a:p>
                </p:txBody>
              </p:sp>
            </p:grpSp>
            <p:grpSp>
              <p:nvGrpSpPr>
                <p:cNvPr id="21205" name="Group 703"/>
                <p:cNvGrpSpPr>
                  <a:grpSpLocks/>
                </p:cNvGrpSpPr>
                <p:nvPr/>
              </p:nvGrpSpPr>
              <p:grpSpPr bwMode="auto">
                <a:xfrm>
                  <a:off x="4291" y="630"/>
                  <a:ext cx="969" cy="364"/>
                  <a:chOff x="2924" y="1636"/>
                  <a:chExt cx="2472" cy="927"/>
                </a:xfrm>
              </p:grpSpPr>
              <p:sp>
                <p:nvSpPr>
                  <p:cNvPr id="20608" name="Freeform 704"/>
                  <p:cNvSpPr>
                    <a:spLocks/>
                  </p:cNvSpPr>
                  <p:nvPr/>
                </p:nvSpPr>
                <p:spPr bwMode="hidden">
                  <a:xfrm rot="1080363">
                    <a:off x="2924" y="1636"/>
                    <a:ext cx="1677" cy="335"/>
                  </a:xfrm>
                  <a:custGeom>
                    <a:avLst/>
                    <a:gdLst>
                      <a:gd name="T0" fmla="*/ 0 w 2736"/>
                      <a:gd name="T1" fmla="*/ 223 h 504"/>
                      <a:gd name="T2" fmla="*/ 325 w 2736"/>
                      <a:gd name="T3" fmla="*/ 74 h 504"/>
                      <a:gd name="T4" fmla="*/ 667 w 2736"/>
                      <a:gd name="T5" fmla="*/ 11 h 504"/>
                      <a:gd name="T6" fmla="*/ 1028 w 2736"/>
                      <a:gd name="T7" fmla="*/ 11 h 504"/>
                      <a:gd name="T8" fmla="*/ 1022 w 2736"/>
                      <a:gd name="T9" fmla="*/ 45 h 504"/>
                      <a:gd name="T10" fmla="*/ 663 w 2736"/>
                      <a:gd name="T11" fmla="*/ 45 h 504"/>
                      <a:gd name="T12" fmla="*/ 246 w 2736"/>
                      <a:gd name="T13" fmla="*/ 129 h 504"/>
                      <a:gd name="T14" fmla="*/ 0 w 2736"/>
                      <a:gd name="T15" fmla="*/ 223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20609" name="Freeform 705"/>
                  <p:cNvSpPr>
                    <a:spLocks/>
                  </p:cNvSpPr>
                  <p:nvPr/>
                </p:nvSpPr>
                <p:spPr bwMode="hidden">
                  <a:xfrm rot="1080363">
                    <a:off x="4495" y="2037"/>
                    <a:ext cx="901" cy="526"/>
                  </a:xfrm>
                  <a:custGeom>
                    <a:avLst/>
                    <a:gdLst>
                      <a:gd name="T0" fmla="*/ 2 w 1769"/>
                      <a:gd name="T1" fmla="*/ 3 h 791"/>
                      <a:gd name="T2" fmla="*/ 126 w 1769"/>
                      <a:gd name="T3" fmla="*/ 25 h 791"/>
                      <a:gd name="T4" fmla="*/ 300 w 1769"/>
                      <a:gd name="T5" fmla="*/ 88 h 791"/>
                      <a:gd name="T6" fmla="*/ 418 w 1769"/>
                      <a:gd name="T7" fmla="*/ 191 h 791"/>
                      <a:gd name="T8" fmla="*/ 455 w 1769"/>
                      <a:gd name="T9" fmla="*/ 269 h 791"/>
                      <a:gd name="T10" fmla="*/ 438 w 1769"/>
                      <a:gd name="T11" fmla="*/ 348 h 791"/>
                      <a:gd name="T12" fmla="*/ 412 w 1769"/>
                      <a:gd name="T13" fmla="*/ 279 h 791"/>
                      <a:gd name="T14" fmla="*/ 360 w 1769"/>
                      <a:gd name="T15" fmla="*/ 201 h 791"/>
                      <a:gd name="T16" fmla="*/ 288 w 1769"/>
                      <a:gd name="T17" fmla="*/ 131 h 791"/>
                      <a:gd name="T18" fmla="*/ 151 w 1769"/>
                      <a:gd name="T19" fmla="*/ 67 h 791"/>
                      <a:gd name="T20" fmla="*/ 0 w 1769"/>
                      <a:gd name="T21" fmla="*/ 34 h 791"/>
                      <a:gd name="T22" fmla="*/ 2 w 1769"/>
                      <a:gd name="T23" fmla="*/ 3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en-US"/>
                  </a:p>
                </p:txBody>
              </p:sp>
            </p:grpSp>
            <p:grpSp>
              <p:nvGrpSpPr>
                <p:cNvPr id="21206" name="Group 706"/>
                <p:cNvGrpSpPr>
                  <a:grpSpLocks/>
                </p:cNvGrpSpPr>
                <p:nvPr/>
              </p:nvGrpSpPr>
              <p:grpSpPr bwMode="auto">
                <a:xfrm>
                  <a:off x="4304" y="543"/>
                  <a:ext cx="918" cy="258"/>
                  <a:chOff x="2958" y="1414"/>
                  <a:chExt cx="2342" cy="657"/>
                </a:xfrm>
              </p:grpSpPr>
              <p:sp>
                <p:nvSpPr>
                  <p:cNvPr id="20606" name="Freeform 707"/>
                  <p:cNvSpPr>
                    <a:spLocks/>
                  </p:cNvSpPr>
                  <p:nvPr/>
                </p:nvSpPr>
                <p:spPr bwMode="hidden">
                  <a:xfrm rot="463793">
                    <a:off x="2958" y="1414"/>
                    <a:ext cx="1545" cy="312"/>
                  </a:xfrm>
                  <a:custGeom>
                    <a:avLst/>
                    <a:gdLst>
                      <a:gd name="T0" fmla="*/ 0 w 2736"/>
                      <a:gd name="T1" fmla="*/ 193 h 504"/>
                      <a:gd name="T2" fmla="*/ 276 w 2736"/>
                      <a:gd name="T3" fmla="*/ 64 h 504"/>
                      <a:gd name="T4" fmla="*/ 566 w 2736"/>
                      <a:gd name="T5" fmla="*/ 9 h 504"/>
                      <a:gd name="T6" fmla="*/ 872 w 2736"/>
                      <a:gd name="T7" fmla="*/ 9 h 504"/>
                      <a:gd name="T8" fmla="*/ 867 w 2736"/>
                      <a:gd name="T9" fmla="*/ 40 h 504"/>
                      <a:gd name="T10" fmla="*/ 562 w 2736"/>
                      <a:gd name="T11" fmla="*/ 40 h 504"/>
                      <a:gd name="T12" fmla="*/ 208 w 2736"/>
                      <a:gd name="T13" fmla="*/ 112 h 504"/>
                      <a:gd name="T14" fmla="*/ 0 w 2736"/>
                      <a:gd name="T15" fmla="*/ 193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20607" name="Freeform 708"/>
                  <p:cNvSpPr>
                    <a:spLocks/>
                  </p:cNvSpPr>
                  <p:nvPr/>
                </p:nvSpPr>
                <p:spPr bwMode="hidden">
                  <a:xfrm rot="463793">
                    <a:off x="4470" y="1582"/>
                    <a:ext cx="830" cy="489"/>
                  </a:xfrm>
                  <a:custGeom>
                    <a:avLst/>
                    <a:gdLst>
                      <a:gd name="T0" fmla="*/ 1 w 1769"/>
                      <a:gd name="T1" fmla="*/ 3 h 791"/>
                      <a:gd name="T2" fmla="*/ 107 w 1769"/>
                      <a:gd name="T3" fmla="*/ 22 h 791"/>
                      <a:gd name="T4" fmla="*/ 255 w 1769"/>
                      <a:gd name="T5" fmla="*/ 77 h 791"/>
                      <a:gd name="T6" fmla="*/ 355 w 1769"/>
                      <a:gd name="T7" fmla="*/ 165 h 791"/>
                      <a:gd name="T8" fmla="*/ 387 w 1769"/>
                      <a:gd name="T9" fmla="*/ 232 h 791"/>
                      <a:gd name="T10" fmla="*/ 372 w 1769"/>
                      <a:gd name="T11" fmla="*/ 301 h 791"/>
                      <a:gd name="T12" fmla="*/ 350 w 1769"/>
                      <a:gd name="T13" fmla="*/ 242 h 791"/>
                      <a:gd name="T14" fmla="*/ 306 w 1769"/>
                      <a:gd name="T15" fmla="*/ 174 h 791"/>
                      <a:gd name="T16" fmla="*/ 244 w 1769"/>
                      <a:gd name="T17" fmla="*/ 113 h 791"/>
                      <a:gd name="T18" fmla="*/ 128 w 1769"/>
                      <a:gd name="T19" fmla="*/ 58 h 791"/>
                      <a:gd name="T20" fmla="*/ 0 w 1769"/>
                      <a:gd name="T21" fmla="*/ 29 h 791"/>
                      <a:gd name="T22" fmla="*/ 1 w 1769"/>
                      <a:gd name="T23" fmla="*/ 3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en-US"/>
                  </a:p>
                </p:txBody>
              </p:sp>
            </p:grpSp>
            <p:grpSp>
              <p:nvGrpSpPr>
                <p:cNvPr id="21207" name="Group 709"/>
                <p:cNvGrpSpPr>
                  <a:grpSpLocks/>
                </p:cNvGrpSpPr>
                <p:nvPr/>
              </p:nvGrpSpPr>
              <p:grpSpPr bwMode="auto">
                <a:xfrm>
                  <a:off x="4314" y="487"/>
                  <a:ext cx="843" cy="134"/>
                  <a:chOff x="2983" y="1269"/>
                  <a:chExt cx="2150" cy="343"/>
                </a:xfrm>
              </p:grpSpPr>
              <p:sp>
                <p:nvSpPr>
                  <p:cNvPr id="20604" name="Freeform 710"/>
                  <p:cNvSpPr>
                    <a:spLocks/>
                  </p:cNvSpPr>
                  <p:nvPr/>
                </p:nvSpPr>
                <p:spPr bwMode="hidden">
                  <a:xfrm rot="-84182">
                    <a:off x="2983" y="1289"/>
                    <a:ext cx="1404" cy="219"/>
                  </a:xfrm>
                  <a:custGeom>
                    <a:avLst/>
                    <a:gdLst>
                      <a:gd name="T0" fmla="*/ 0 w 2736"/>
                      <a:gd name="T1" fmla="*/ 95 h 504"/>
                      <a:gd name="T2" fmla="*/ 227 w 2736"/>
                      <a:gd name="T3" fmla="*/ 32 h 504"/>
                      <a:gd name="T4" fmla="*/ 467 w 2736"/>
                      <a:gd name="T5" fmla="*/ 4 h 504"/>
                      <a:gd name="T6" fmla="*/ 720 w 2736"/>
                      <a:gd name="T7" fmla="*/ 4 h 504"/>
                      <a:gd name="T8" fmla="*/ 716 w 2736"/>
                      <a:gd name="T9" fmla="*/ 20 h 504"/>
                      <a:gd name="T10" fmla="*/ 464 w 2736"/>
                      <a:gd name="T11" fmla="*/ 20 h 504"/>
                      <a:gd name="T12" fmla="*/ 172 w 2736"/>
                      <a:gd name="T13" fmla="*/ 55 h 504"/>
                      <a:gd name="T14" fmla="*/ 0 w 2736"/>
                      <a:gd name="T15" fmla="*/ 95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20605" name="Freeform 711"/>
                  <p:cNvSpPr>
                    <a:spLocks/>
                  </p:cNvSpPr>
                  <p:nvPr/>
                </p:nvSpPr>
                <p:spPr bwMode="hidden">
                  <a:xfrm rot="-84182">
                    <a:off x="4379" y="1269"/>
                    <a:ext cx="754" cy="343"/>
                  </a:xfrm>
                  <a:custGeom>
                    <a:avLst/>
                    <a:gdLst>
                      <a:gd name="T0" fmla="*/ 1 w 1769"/>
                      <a:gd name="T1" fmla="*/ 1 h 791"/>
                      <a:gd name="T2" fmla="*/ 88 w 1769"/>
                      <a:gd name="T3" fmla="*/ 10 h 791"/>
                      <a:gd name="T4" fmla="*/ 210 w 1769"/>
                      <a:gd name="T5" fmla="*/ 38 h 791"/>
                      <a:gd name="T6" fmla="*/ 293 w 1769"/>
                      <a:gd name="T7" fmla="*/ 81 h 791"/>
                      <a:gd name="T8" fmla="*/ 319 w 1769"/>
                      <a:gd name="T9" fmla="*/ 114 h 791"/>
                      <a:gd name="T10" fmla="*/ 307 w 1769"/>
                      <a:gd name="T11" fmla="*/ 148 h 791"/>
                      <a:gd name="T12" fmla="*/ 289 w 1769"/>
                      <a:gd name="T13" fmla="*/ 119 h 791"/>
                      <a:gd name="T14" fmla="*/ 252 w 1769"/>
                      <a:gd name="T15" fmla="*/ 85 h 791"/>
                      <a:gd name="T16" fmla="*/ 202 w 1769"/>
                      <a:gd name="T17" fmla="*/ 56 h 791"/>
                      <a:gd name="T18" fmla="*/ 106 w 1769"/>
                      <a:gd name="T19" fmla="*/ 29 h 791"/>
                      <a:gd name="T20" fmla="*/ 0 w 1769"/>
                      <a:gd name="T21" fmla="*/ 14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en-US"/>
                  </a:p>
                </p:txBody>
              </p:sp>
            </p:grpSp>
            <p:grpSp>
              <p:nvGrpSpPr>
                <p:cNvPr id="21208" name="Group 712"/>
                <p:cNvGrpSpPr>
                  <a:grpSpLocks/>
                </p:cNvGrpSpPr>
                <p:nvPr/>
              </p:nvGrpSpPr>
              <p:grpSpPr bwMode="auto">
                <a:xfrm>
                  <a:off x="4296" y="349"/>
                  <a:ext cx="737" cy="167"/>
                  <a:chOff x="2938" y="917"/>
                  <a:chExt cx="1879" cy="427"/>
                </a:xfrm>
              </p:grpSpPr>
              <p:sp>
                <p:nvSpPr>
                  <p:cNvPr id="20602" name="Freeform 713"/>
                  <p:cNvSpPr>
                    <a:spLocks/>
                  </p:cNvSpPr>
                  <p:nvPr/>
                </p:nvSpPr>
                <p:spPr bwMode="hidden">
                  <a:xfrm rot="-802576">
                    <a:off x="2938" y="1129"/>
                    <a:ext cx="1233" cy="215"/>
                  </a:xfrm>
                  <a:custGeom>
                    <a:avLst/>
                    <a:gdLst>
                      <a:gd name="T0" fmla="*/ 0 w 2736"/>
                      <a:gd name="T1" fmla="*/ 92 h 504"/>
                      <a:gd name="T2" fmla="*/ 175 w 2736"/>
                      <a:gd name="T3" fmla="*/ 31 h 504"/>
                      <a:gd name="T4" fmla="*/ 361 w 2736"/>
                      <a:gd name="T5" fmla="*/ 4 h 504"/>
                      <a:gd name="T6" fmla="*/ 556 w 2736"/>
                      <a:gd name="T7" fmla="*/ 4 h 504"/>
                      <a:gd name="T8" fmla="*/ 553 w 2736"/>
                      <a:gd name="T9" fmla="*/ 19 h 504"/>
                      <a:gd name="T10" fmla="*/ 358 w 2736"/>
                      <a:gd name="T11" fmla="*/ 19 h 504"/>
                      <a:gd name="T12" fmla="*/ 133 w 2736"/>
                      <a:gd name="T13" fmla="*/ 53 h 504"/>
                      <a:gd name="T14" fmla="*/ 0 w 2736"/>
                      <a:gd name="T15" fmla="*/ 92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20603" name="Freeform 714"/>
                  <p:cNvSpPr>
                    <a:spLocks/>
                  </p:cNvSpPr>
                  <p:nvPr/>
                </p:nvSpPr>
                <p:spPr bwMode="hidden">
                  <a:xfrm rot="-802576">
                    <a:off x="4155" y="917"/>
                    <a:ext cx="662" cy="338"/>
                  </a:xfrm>
                  <a:custGeom>
                    <a:avLst/>
                    <a:gdLst>
                      <a:gd name="T0" fmla="*/ 1 w 1769"/>
                      <a:gd name="T1" fmla="*/ 1 h 791"/>
                      <a:gd name="T2" fmla="*/ 68 w 1769"/>
                      <a:gd name="T3" fmla="*/ 10 h 791"/>
                      <a:gd name="T4" fmla="*/ 162 w 1769"/>
                      <a:gd name="T5" fmla="*/ 36 h 791"/>
                      <a:gd name="T6" fmla="*/ 226 w 1769"/>
                      <a:gd name="T7" fmla="*/ 79 h 791"/>
                      <a:gd name="T8" fmla="*/ 246 w 1769"/>
                      <a:gd name="T9" fmla="*/ 111 h 791"/>
                      <a:gd name="T10" fmla="*/ 237 w 1769"/>
                      <a:gd name="T11" fmla="*/ 144 h 791"/>
                      <a:gd name="T12" fmla="*/ 223 w 1769"/>
                      <a:gd name="T13" fmla="*/ 115 h 791"/>
                      <a:gd name="T14" fmla="*/ 195 w 1769"/>
                      <a:gd name="T15" fmla="*/ 83 h 791"/>
                      <a:gd name="T16" fmla="*/ 155 w 1769"/>
                      <a:gd name="T17" fmla="*/ 54 h 791"/>
                      <a:gd name="T18" fmla="*/ 81 w 1769"/>
                      <a:gd name="T19" fmla="*/ 28 h 791"/>
                      <a:gd name="T20" fmla="*/ 0 w 1769"/>
                      <a:gd name="T21" fmla="*/ 14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en-US"/>
                  </a:p>
                </p:txBody>
              </p:sp>
            </p:grpSp>
            <p:grpSp>
              <p:nvGrpSpPr>
                <p:cNvPr id="21211" name="Group 715"/>
                <p:cNvGrpSpPr>
                  <a:grpSpLocks/>
                </p:cNvGrpSpPr>
                <p:nvPr/>
              </p:nvGrpSpPr>
              <p:grpSpPr bwMode="auto">
                <a:xfrm>
                  <a:off x="3394" y="637"/>
                  <a:ext cx="493" cy="912"/>
                  <a:chOff x="637" y="1653"/>
                  <a:chExt cx="1257" cy="2326"/>
                </a:xfrm>
              </p:grpSpPr>
              <p:sp>
                <p:nvSpPr>
                  <p:cNvPr id="20600" name="Freeform 716"/>
                  <p:cNvSpPr>
                    <a:spLocks/>
                  </p:cNvSpPr>
                  <p:nvPr/>
                </p:nvSpPr>
                <p:spPr bwMode="hidden">
                  <a:xfrm rot="18888116" flipH="1">
                    <a:off x="876" y="2359"/>
                    <a:ext cx="1724" cy="312"/>
                  </a:xfrm>
                  <a:custGeom>
                    <a:avLst/>
                    <a:gdLst>
                      <a:gd name="T0" fmla="*/ 0 w 2736"/>
                      <a:gd name="T1" fmla="*/ 193 h 504"/>
                      <a:gd name="T2" fmla="*/ 343 w 2736"/>
                      <a:gd name="T3" fmla="*/ 64 h 504"/>
                      <a:gd name="T4" fmla="*/ 705 w 2736"/>
                      <a:gd name="T5" fmla="*/ 9 h 504"/>
                      <a:gd name="T6" fmla="*/ 1086 w 2736"/>
                      <a:gd name="T7" fmla="*/ 9 h 504"/>
                      <a:gd name="T8" fmla="*/ 1080 w 2736"/>
                      <a:gd name="T9" fmla="*/ 40 h 504"/>
                      <a:gd name="T10" fmla="*/ 701 w 2736"/>
                      <a:gd name="T11" fmla="*/ 40 h 504"/>
                      <a:gd name="T12" fmla="*/ 260 w 2736"/>
                      <a:gd name="T13" fmla="*/ 112 h 504"/>
                      <a:gd name="T14" fmla="*/ 0 w 2736"/>
                      <a:gd name="T15" fmla="*/ 193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20601" name="Freeform 717"/>
                  <p:cNvSpPr>
                    <a:spLocks/>
                  </p:cNvSpPr>
                  <p:nvPr/>
                </p:nvSpPr>
                <p:spPr bwMode="hidden">
                  <a:xfrm rot="18888116" flipH="1">
                    <a:off x="419" y="3272"/>
                    <a:ext cx="925" cy="490"/>
                  </a:xfrm>
                  <a:custGeom>
                    <a:avLst/>
                    <a:gdLst>
                      <a:gd name="T0" fmla="*/ 2 w 1769"/>
                      <a:gd name="T1" fmla="*/ 3 h 791"/>
                      <a:gd name="T2" fmla="*/ 133 w 1769"/>
                      <a:gd name="T3" fmla="*/ 22 h 791"/>
                      <a:gd name="T4" fmla="*/ 316 w 1769"/>
                      <a:gd name="T5" fmla="*/ 77 h 791"/>
                      <a:gd name="T6" fmla="*/ 440 w 1769"/>
                      <a:gd name="T7" fmla="*/ 166 h 791"/>
                      <a:gd name="T8" fmla="*/ 480 w 1769"/>
                      <a:gd name="T9" fmla="*/ 234 h 791"/>
                      <a:gd name="T10" fmla="*/ 462 w 1769"/>
                      <a:gd name="T11" fmla="*/ 302 h 791"/>
                      <a:gd name="T12" fmla="*/ 435 w 1769"/>
                      <a:gd name="T13" fmla="*/ 243 h 791"/>
                      <a:gd name="T14" fmla="*/ 380 w 1769"/>
                      <a:gd name="T15" fmla="*/ 174 h 791"/>
                      <a:gd name="T16" fmla="*/ 303 w 1769"/>
                      <a:gd name="T17" fmla="*/ 113 h 791"/>
                      <a:gd name="T18" fmla="*/ 159 w 1769"/>
                      <a:gd name="T19" fmla="*/ 58 h 791"/>
                      <a:gd name="T20" fmla="*/ 0 w 1769"/>
                      <a:gd name="T21" fmla="*/ 29 h 791"/>
                      <a:gd name="T22" fmla="*/ 2 w 1769"/>
                      <a:gd name="T23" fmla="*/ 3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endParaRPr lang="en-US"/>
                  </a:p>
                </p:txBody>
              </p:sp>
            </p:grpSp>
            <p:grpSp>
              <p:nvGrpSpPr>
                <p:cNvPr id="21212" name="Group 718"/>
                <p:cNvGrpSpPr>
                  <a:grpSpLocks/>
                </p:cNvGrpSpPr>
                <p:nvPr/>
              </p:nvGrpSpPr>
              <p:grpSpPr bwMode="auto">
                <a:xfrm>
                  <a:off x="3142" y="850"/>
                  <a:ext cx="966" cy="522"/>
                  <a:chOff x="-5" y="2196"/>
                  <a:chExt cx="2463" cy="1332"/>
                </a:xfrm>
              </p:grpSpPr>
              <p:sp>
                <p:nvSpPr>
                  <p:cNvPr id="20598" name="Freeform 719"/>
                  <p:cNvSpPr>
                    <a:spLocks/>
                  </p:cNvSpPr>
                  <p:nvPr/>
                </p:nvSpPr>
                <p:spPr bwMode="hidden">
                  <a:xfrm rot="19495919" flipH="1">
                    <a:off x="644" y="2196"/>
                    <a:ext cx="1814" cy="347"/>
                  </a:xfrm>
                  <a:custGeom>
                    <a:avLst/>
                    <a:gdLst>
                      <a:gd name="T0" fmla="*/ 0 w 2736"/>
                      <a:gd name="T1" fmla="*/ 239 h 504"/>
                      <a:gd name="T2" fmla="*/ 380 w 2736"/>
                      <a:gd name="T3" fmla="*/ 80 h 504"/>
                      <a:gd name="T4" fmla="*/ 781 w 2736"/>
                      <a:gd name="T5" fmla="*/ 12 h 504"/>
                      <a:gd name="T6" fmla="*/ 1203 w 2736"/>
                      <a:gd name="T7" fmla="*/ 12 h 504"/>
                      <a:gd name="T8" fmla="*/ 1195 w 2736"/>
                      <a:gd name="T9" fmla="*/ 49 h 504"/>
                      <a:gd name="T10" fmla="*/ 776 w 2736"/>
                      <a:gd name="T11" fmla="*/ 49 h 504"/>
                      <a:gd name="T12" fmla="*/ 288 w 2736"/>
                      <a:gd name="T13" fmla="*/ 138 h 504"/>
                      <a:gd name="T14" fmla="*/ 0 w 2736"/>
                      <a:gd name="T15" fmla="*/ 239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20599" name="Freeform 720"/>
                  <p:cNvSpPr>
                    <a:spLocks/>
                  </p:cNvSpPr>
                  <p:nvPr/>
                </p:nvSpPr>
                <p:spPr bwMode="hidden">
                  <a:xfrm rot="19495919" flipH="1">
                    <a:off x="-5" y="2983"/>
                    <a:ext cx="974" cy="545"/>
                  </a:xfrm>
                  <a:custGeom>
                    <a:avLst/>
                    <a:gdLst>
                      <a:gd name="T0" fmla="*/ 2 w 1769"/>
                      <a:gd name="T1" fmla="*/ 4 h 791"/>
                      <a:gd name="T2" fmla="*/ 147 w 1769"/>
                      <a:gd name="T3" fmla="*/ 27 h 791"/>
                      <a:gd name="T4" fmla="*/ 351 w 1769"/>
                      <a:gd name="T5" fmla="*/ 95 h 791"/>
                      <a:gd name="T6" fmla="*/ 488 w 1769"/>
                      <a:gd name="T7" fmla="*/ 205 h 791"/>
                      <a:gd name="T8" fmla="*/ 532 w 1769"/>
                      <a:gd name="T9" fmla="*/ 289 h 791"/>
                      <a:gd name="T10" fmla="*/ 512 w 1769"/>
                      <a:gd name="T11" fmla="*/ 373 h 791"/>
                      <a:gd name="T12" fmla="*/ 482 w 1769"/>
                      <a:gd name="T13" fmla="*/ 300 h 791"/>
                      <a:gd name="T14" fmla="*/ 421 w 1769"/>
                      <a:gd name="T15" fmla="*/ 216 h 791"/>
                      <a:gd name="T16" fmla="*/ 336 w 1769"/>
                      <a:gd name="T17" fmla="*/ 141 h 791"/>
                      <a:gd name="T18" fmla="*/ 176 w 1769"/>
                      <a:gd name="T19" fmla="*/ 72 h 791"/>
                      <a:gd name="T20" fmla="*/ 0 w 1769"/>
                      <a:gd name="T21" fmla="*/ 36 h 791"/>
                      <a:gd name="T22" fmla="*/ 2 w 1769"/>
                      <a:gd name="T23" fmla="*/ 4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endParaRPr lang="en-US"/>
                  </a:p>
                </p:txBody>
              </p:sp>
            </p:grpSp>
            <p:grpSp>
              <p:nvGrpSpPr>
                <p:cNvPr id="21213" name="Group 721"/>
                <p:cNvGrpSpPr>
                  <a:grpSpLocks/>
                </p:cNvGrpSpPr>
                <p:nvPr/>
              </p:nvGrpSpPr>
              <p:grpSpPr bwMode="auto">
                <a:xfrm>
                  <a:off x="3124" y="777"/>
                  <a:ext cx="971" cy="417"/>
                  <a:chOff x="-52" y="2009"/>
                  <a:chExt cx="2477" cy="1064"/>
                </a:xfrm>
              </p:grpSpPr>
              <p:sp>
                <p:nvSpPr>
                  <p:cNvPr id="20596" name="Freeform 722"/>
                  <p:cNvSpPr>
                    <a:spLocks/>
                  </p:cNvSpPr>
                  <p:nvPr/>
                </p:nvSpPr>
                <p:spPr bwMode="hidden">
                  <a:xfrm rot="20017085" flipH="1">
                    <a:off x="689" y="2009"/>
                    <a:ext cx="1736" cy="304"/>
                  </a:xfrm>
                  <a:custGeom>
                    <a:avLst/>
                    <a:gdLst>
                      <a:gd name="T0" fmla="*/ 0 w 2736"/>
                      <a:gd name="T1" fmla="*/ 183 h 504"/>
                      <a:gd name="T2" fmla="*/ 348 w 2736"/>
                      <a:gd name="T3" fmla="*/ 61 h 504"/>
                      <a:gd name="T4" fmla="*/ 715 w 2736"/>
                      <a:gd name="T5" fmla="*/ 8 h 504"/>
                      <a:gd name="T6" fmla="*/ 1101 w 2736"/>
                      <a:gd name="T7" fmla="*/ 8 h 504"/>
                      <a:gd name="T8" fmla="*/ 1095 w 2736"/>
                      <a:gd name="T9" fmla="*/ 37 h 504"/>
                      <a:gd name="T10" fmla="*/ 710 w 2736"/>
                      <a:gd name="T11" fmla="*/ 37 h 504"/>
                      <a:gd name="T12" fmla="*/ 263 w 2736"/>
                      <a:gd name="T13" fmla="*/ 106 h 504"/>
                      <a:gd name="T14" fmla="*/ 0 w 2736"/>
                      <a:gd name="T15" fmla="*/ 183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20597" name="Freeform 723"/>
                  <p:cNvSpPr>
                    <a:spLocks/>
                  </p:cNvSpPr>
                  <p:nvPr/>
                </p:nvSpPr>
                <p:spPr bwMode="hidden">
                  <a:xfrm rot="20017085" flipH="1">
                    <a:off x="-52" y="2597"/>
                    <a:ext cx="932" cy="476"/>
                  </a:xfrm>
                  <a:custGeom>
                    <a:avLst/>
                    <a:gdLst>
                      <a:gd name="T0" fmla="*/ 2 w 1769"/>
                      <a:gd name="T1" fmla="*/ 3 h 791"/>
                      <a:gd name="T2" fmla="*/ 135 w 1769"/>
                      <a:gd name="T3" fmla="*/ 20 h 791"/>
                      <a:gd name="T4" fmla="*/ 321 w 1769"/>
                      <a:gd name="T5" fmla="*/ 72 h 791"/>
                      <a:gd name="T6" fmla="*/ 447 w 1769"/>
                      <a:gd name="T7" fmla="*/ 156 h 791"/>
                      <a:gd name="T8" fmla="*/ 487 w 1769"/>
                      <a:gd name="T9" fmla="*/ 220 h 791"/>
                      <a:gd name="T10" fmla="*/ 469 w 1769"/>
                      <a:gd name="T11" fmla="*/ 285 h 791"/>
                      <a:gd name="T12" fmla="*/ 441 w 1769"/>
                      <a:gd name="T13" fmla="*/ 229 h 791"/>
                      <a:gd name="T14" fmla="*/ 386 w 1769"/>
                      <a:gd name="T15" fmla="*/ 164 h 791"/>
                      <a:gd name="T16" fmla="*/ 308 w 1769"/>
                      <a:gd name="T17" fmla="*/ 107 h 791"/>
                      <a:gd name="T18" fmla="*/ 161 w 1769"/>
                      <a:gd name="T19" fmla="*/ 55 h 791"/>
                      <a:gd name="T20" fmla="*/ 0 w 1769"/>
                      <a:gd name="T21" fmla="*/ 28 h 791"/>
                      <a:gd name="T22" fmla="*/ 2 w 1769"/>
                      <a:gd name="T23" fmla="*/ 3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grpSp>
            <p:grpSp>
              <p:nvGrpSpPr>
                <p:cNvPr id="21214" name="Group 724"/>
                <p:cNvGrpSpPr>
                  <a:grpSpLocks/>
                </p:cNvGrpSpPr>
                <p:nvPr/>
              </p:nvGrpSpPr>
              <p:grpSpPr bwMode="auto">
                <a:xfrm>
                  <a:off x="3115" y="700"/>
                  <a:ext cx="969" cy="363"/>
                  <a:chOff x="-74" y="1813"/>
                  <a:chExt cx="2472" cy="927"/>
                </a:xfrm>
              </p:grpSpPr>
              <p:sp>
                <p:nvSpPr>
                  <p:cNvPr id="20594" name="Freeform 725"/>
                  <p:cNvSpPr>
                    <a:spLocks/>
                  </p:cNvSpPr>
                  <p:nvPr/>
                </p:nvSpPr>
                <p:spPr bwMode="hidden">
                  <a:xfrm rot="20519637" flipH="1">
                    <a:off x="721" y="1813"/>
                    <a:ext cx="1677" cy="335"/>
                  </a:xfrm>
                  <a:custGeom>
                    <a:avLst/>
                    <a:gdLst>
                      <a:gd name="T0" fmla="*/ 0 w 2736"/>
                      <a:gd name="T1" fmla="*/ 223 h 504"/>
                      <a:gd name="T2" fmla="*/ 325 w 2736"/>
                      <a:gd name="T3" fmla="*/ 74 h 504"/>
                      <a:gd name="T4" fmla="*/ 667 w 2736"/>
                      <a:gd name="T5" fmla="*/ 11 h 504"/>
                      <a:gd name="T6" fmla="*/ 1028 w 2736"/>
                      <a:gd name="T7" fmla="*/ 11 h 504"/>
                      <a:gd name="T8" fmla="*/ 1022 w 2736"/>
                      <a:gd name="T9" fmla="*/ 45 h 504"/>
                      <a:gd name="T10" fmla="*/ 663 w 2736"/>
                      <a:gd name="T11" fmla="*/ 45 h 504"/>
                      <a:gd name="T12" fmla="*/ 246 w 2736"/>
                      <a:gd name="T13" fmla="*/ 129 h 504"/>
                      <a:gd name="T14" fmla="*/ 0 w 2736"/>
                      <a:gd name="T15" fmla="*/ 223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20595" name="Freeform 726"/>
                  <p:cNvSpPr>
                    <a:spLocks/>
                  </p:cNvSpPr>
                  <p:nvPr/>
                </p:nvSpPr>
                <p:spPr bwMode="hidden">
                  <a:xfrm rot="20519637" flipH="1">
                    <a:off x="-74" y="2214"/>
                    <a:ext cx="901" cy="526"/>
                  </a:xfrm>
                  <a:custGeom>
                    <a:avLst/>
                    <a:gdLst>
                      <a:gd name="T0" fmla="*/ 2 w 1769"/>
                      <a:gd name="T1" fmla="*/ 3 h 791"/>
                      <a:gd name="T2" fmla="*/ 126 w 1769"/>
                      <a:gd name="T3" fmla="*/ 25 h 791"/>
                      <a:gd name="T4" fmla="*/ 300 w 1769"/>
                      <a:gd name="T5" fmla="*/ 88 h 791"/>
                      <a:gd name="T6" fmla="*/ 418 w 1769"/>
                      <a:gd name="T7" fmla="*/ 191 h 791"/>
                      <a:gd name="T8" fmla="*/ 455 w 1769"/>
                      <a:gd name="T9" fmla="*/ 269 h 791"/>
                      <a:gd name="T10" fmla="*/ 438 w 1769"/>
                      <a:gd name="T11" fmla="*/ 348 h 791"/>
                      <a:gd name="T12" fmla="*/ 412 w 1769"/>
                      <a:gd name="T13" fmla="*/ 279 h 791"/>
                      <a:gd name="T14" fmla="*/ 360 w 1769"/>
                      <a:gd name="T15" fmla="*/ 201 h 791"/>
                      <a:gd name="T16" fmla="*/ 288 w 1769"/>
                      <a:gd name="T17" fmla="*/ 131 h 791"/>
                      <a:gd name="T18" fmla="*/ 151 w 1769"/>
                      <a:gd name="T19" fmla="*/ 67 h 791"/>
                      <a:gd name="T20" fmla="*/ 0 w 1769"/>
                      <a:gd name="T21" fmla="*/ 34 h 791"/>
                      <a:gd name="T22" fmla="*/ 2 w 1769"/>
                      <a:gd name="T23" fmla="*/ 3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grpSp>
            <p:grpSp>
              <p:nvGrpSpPr>
                <p:cNvPr id="21215" name="Group 727"/>
                <p:cNvGrpSpPr>
                  <a:grpSpLocks/>
                </p:cNvGrpSpPr>
                <p:nvPr/>
              </p:nvGrpSpPr>
              <p:grpSpPr bwMode="auto">
                <a:xfrm>
                  <a:off x="3153" y="613"/>
                  <a:ext cx="918" cy="257"/>
                  <a:chOff x="22" y="1591"/>
                  <a:chExt cx="2342" cy="657"/>
                </a:xfrm>
              </p:grpSpPr>
              <p:sp>
                <p:nvSpPr>
                  <p:cNvPr id="20592" name="Freeform 728"/>
                  <p:cNvSpPr>
                    <a:spLocks/>
                  </p:cNvSpPr>
                  <p:nvPr/>
                </p:nvSpPr>
                <p:spPr bwMode="hidden">
                  <a:xfrm rot="21136207" flipH="1">
                    <a:off x="819" y="1591"/>
                    <a:ext cx="1545" cy="312"/>
                  </a:xfrm>
                  <a:custGeom>
                    <a:avLst/>
                    <a:gdLst>
                      <a:gd name="T0" fmla="*/ 0 w 2736"/>
                      <a:gd name="T1" fmla="*/ 193 h 504"/>
                      <a:gd name="T2" fmla="*/ 276 w 2736"/>
                      <a:gd name="T3" fmla="*/ 64 h 504"/>
                      <a:gd name="T4" fmla="*/ 566 w 2736"/>
                      <a:gd name="T5" fmla="*/ 9 h 504"/>
                      <a:gd name="T6" fmla="*/ 872 w 2736"/>
                      <a:gd name="T7" fmla="*/ 9 h 504"/>
                      <a:gd name="T8" fmla="*/ 867 w 2736"/>
                      <a:gd name="T9" fmla="*/ 40 h 504"/>
                      <a:gd name="T10" fmla="*/ 562 w 2736"/>
                      <a:gd name="T11" fmla="*/ 40 h 504"/>
                      <a:gd name="T12" fmla="*/ 208 w 2736"/>
                      <a:gd name="T13" fmla="*/ 112 h 504"/>
                      <a:gd name="T14" fmla="*/ 0 w 2736"/>
                      <a:gd name="T15" fmla="*/ 193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20593" name="Freeform 729"/>
                  <p:cNvSpPr>
                    <a:spLocks/>
                  </p:cNvSpPr>
                  <p:nvPr/>
                </p:nvSpPr>
                <p:spPr bwMode="hidden">
                  <a:xfrm rot="21136207" flipH="1">
                    <a:off x="22" y="1759"/>
                    <a:ext cx="830" cy="489"/>
                  </a:xfrm>
                  <a:custGeom>
                    <a:avLst/>
                    <a:gdLst>
                      <a:gd name="T0" fmla="*/ 1 w 1769"/>
                      <a:gd name="T1" fmla="*/ 3 h 791"/>
                      <a:gd name="T2" fmla="*/ 107 w 1769"/>
                      <a:gd name="T3" fmla="*/ 22 h 791"/>
                      <a:gd name="T4" fmla="*/ 255 w 1769"/>
                      <a:gd name="T5" fmla="*/ 77 h 791"/>
                      <a:gd name="T6" fmla="*/ 355 w 1769"/>
                      <a:gd name="T7" fmla="*/ 165 h 791"/>
                      <a:gd name="T8" fmla="*/ 387 w 1769"/>
                      <a:gd name="T9" fmla="*/ 232 h 791"/>
                      <a:gd name="T10" fmla="*/ 372 w 1769"/>
                      <a:gd name="T11" fmla="*/ 301 h 791"/>
                      <a:gd name="T12" fmla="*/ 350 w 1769"/>
                      <a:gd name="T13" fmla="*/ 242 h 791"/>
                      <a:gd name="T14" fmla="*/ 306 w 1769"/>
                      <a:gd name="T15" fmla="*/ 174 h 791"/>
                      <a:gd name="T16" fmla="*/ 244 w 1769"/>
                      <a:gd name="T17" fmla="*/ 113 h 791"/>
                      <a:gd name="T18" fmla="*/ 128 w 1769"/>
                      <a:gd name="T19" fmla="*/ 58 h 791"/>
                      <a:gd name="T20" fmla="*/ 0 w 1769"/>
                      <a:gd name="T21" fmla="*/ 29 h 791"/>
                      <a:gd name="T22" fmla="*/ 1 w 1769"/>
                      <a:gd name="T23" fmla="*/ 3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grpSp>
            <p:grpSp>
              <p:nvGrpSpPr>
                <p:cNvPr id="20480" name="Group 730"/>
                <p:cNvGrpSpPr>
                  <a:grpSpLocks/>
                </p:cNvGrpSpPr>
                <p:nvPr/>
              </p:nvGrpSpPr>
              <p:grpSpPr bwMode="auto">
                <a:xfrm>
                  <a:off x="3218" y="556"/>
                  <a:ext cx="843" cy="134"/>
                  <a:chOff x="189" y="1446"/>
                  <a:chExt cx="2150" cy="343"/>
                </a:xfrm>
              </p:grpSpPr>
              <p:sp>
                <p:nvSpPr>
                  <p:cNvPr id="20590" name="Freeform 731"/>
                  <p:cNvSpPr>
                    <a:spLocks/>
                  </p:cNvSpPr>
                  <p:nvPr/>
                </p:nvSpPr>
                <p:spPr bwMode="hidden">
                  <a:xfrm rot="84182" flipH="1">
                    <a:off x="935" y="1466"/>
                    <a:ext cx="1404" cy="219"/>
                  </a:xfrm>
                  <a:custGeom>
                    <a:avLst/>
                    <a:gdLst>
                      <a:gd name="T0" fmla="*/ 0 w 2736"/>
                      <a:gd name="T1" fmla="*/ 95 h 504"/>
                      <a:gd name="T2" fmla="*/ 227 w 2736"/>
                      <a:gd name="T3" fmla="*/ 32 h 504"/>
                      <a:gd name="T4" fmla="*/ 467 w 2736"/>
                      <a:gd name="T5" fmla="*/ 4 h 504"/>
                      <a:gd name="T6" fmla="*/ 720 w 2736"/>
                      <a:gd name="T7" fmla="*/ 4 h 504"/>
                      <a:gd name="T8" fmla="*/ 716 w 2736"/>
                      <a:gd name="T9" fmla="*/ 20 h 504"/>
                      <a:gd name="T10" fmla="*/ 464 w 2736"/>
                      <a:gd name="T11" fmla="*/ 20 h 504"/>
                      <a:gd name="T12" fmla="*/ 172 w 2736"/>
                      <a:gd name="T13" fmla="*/ 55 h 504"/>
                      <a:gd name="T14" fmla="*/ 0 w 2736"/>
                      <a:gd name="T15" fmla="*/ 95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20591" name="Freeform 732"/>
                  <p:cNvSpPr>
                    <a:spLocks/>
                  </p:cNvSpPr>
                  <p:nvPr/>
                </p:nvSpPr>
                <p:spPr bwMode="hidden">
                  <a:xfrm rot="84182" flipH="1">
                    <a:off x="189" y="1446"/>
                    <a:ext cx="754" cy="343"/>
                  </a:xfrm>
                  <a:custGeom>
                    <a:avLst/>
                    <a:gdLst>
                      <a:gd name="T0" fmla="*/ 1 w 1769"/>
                      <a:gd name="T1" fmla="*/ 1 h 791"/>
                      <a:gd name="T2" fmla="*/ 88 w 1769"/>
                      <a:gd name="T3" fmla="*/ 10 h 791"/>
                      <a:gd name="T4" fmla="*/ 210 w 1769"/>
                      <a:gd name="T5" fmla="*/ 38 h 791"/>
                      <a:gd name="T6" fmla="*/ 293 w 1769"/>
                      <a:gd name="T7" fmla="*/ 81 h 791"/>
                      <a:gd name="T8" fmla="*/ 319 w 1769"/>
                      <a:gd name="T9" fmla="*/ 114 h 791"/>
                      <a:gd name="T10" fmla="*/ 307 w 1769"/>
                      <a:gd name="T11" fmla="*/ 148 h 791"/>
                      <a:gd name="T12" fmla="*/ 289 w 1769"/>
                      <a:gd name="T13" fmla="*/ 119 h 791"/>
                      <a:gd name="T14" fmla="*/ 252 w 1769"/>
                      <a:gd name="T15" fmla="*/ 85 h 791"/>
                      <a:gd name="T16" fmla="*/ 202 w 1769"/>
                      <a:gd name="T17" fmla="*/ 56 h 791"/>
                      <a:gd name="T18" fmla="*/ 106 w 1769"/>
                      <a:gd name="T19" fmla="*/ 29 h 791"/>
                      <a:gd name="T20" fmla="*/ 0 w 1769"/>
                      <a:gd name="T21" fmla="*/ 14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grpSp>
            <p:grpSp>
              <p:nvGrpSpPr>
                <p:cNvPr id="20481" name="Group 733"/>
                <p:cNvGrpSpPr>
                  <a:grpSpLocks/>
                </p:cNvGrpSpPr>
                <p:nvPr/>
              </p:nvGrpSpPr>
              <p:grpSpPr bwMode="auto">
                <a:xfrm>
                  <a:off x="3342" y="418"/>
                  <a:ext cx="737" cy="167"/>
                  <a:chOff x="505" y="1094"/>
                  <a:chExt cx="1879" cy="427"/>
                </a:xfrm>
              </p:grpSpPr>
              <p:sp>
                <p:nvSpPr>
                  <p:cNvPr id="20588" name="Freeform 734"/>
                  <p:cNvSpPr>
                    <a:spLocks/>
                  </p:cNvSpPr>
                  <p:nvPr/>
                </p:nvSpPr>
                <p:spPr bwMode="hidden">
                  <a:xfrm rot="802576" flipH="1">
                    <a:off x="1151" y="1306"/>
                    <a:ext cx="1233" cy="215"/>
                  </a:xfrm>
                  <a:custGeom>
                    <a:avLst/>
                    <a:gdLst>
                      <a:gd name="T0" fmla="*/ 0 w 2736"/>
                      <a:gd name="T1" fmla="*/ 92 h 504"/>
                      <a:gd name="T2" fmla="*/ 175 w 2736"/>
                      <a:gd name="T3" fmla="*/ 31 h 504"/>
                      <a:gd name="T4" fmla="*/ 361 w 2736"/>
                      <a:gd name="T5" fmla="*/ 4 h 504"/>
                      <a:gd name="T6" fmla="*/ 556 w 2736"/>
                      <a:gd name="T7" fmla="*/ 4 h 504"/>
                      <a:gd name="T8" fmla="*/ 553 w 2736"/>
                      <a:gd name="T9" fmla="*/ 19 h 504"/>
                      <a:gd name="T10" fmla="*/ 358 w 2736"/>
                      <a:gd name="T11" fmla="*/ 19 h 504"/>
                      <a:gd name="T12" fmla="*/ 133 w 2736"/>
                      <a:gd name="T13" fmla="*/ 53 h 504"/>
                      <a:gd name="T14" fmla="*/ 0 w 2736"/>
                      <a:gd name="T15" fmla="*/ 92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20589" name="Freeform 735"/>
                  <p:cNvSpPr>
                    <a:spLocks/>
                  </p:cNvSpPr>
                  <p:nvPr/>
                </p:nvSpPr>
                <p:spPr bwMode="hidden">
                  <a:xfrm rot="802576" flipH="1">
                    <a:off x="505" y="1094"/>
                    <a:ext cx="662" cy="338"/>
                  </a:xfrm>
                  <a:custGeom>
                    <a:avLst/>
                    <a:gdLst>
                      <a:gd name="T0" fmla="*/ 1 w 1769"/>
                      <a:gd name="T1" fmla="*/ 1 h 791"/>
                      <a:gd name="T2" fmla="*/ 68 w 1769"/>
                      <a:gd name="T3" fmla="*/ 10 h 791"/>
                      <a:gd name="T4" fmla="*/ 162 w 1769"/>
                      <a:gd name="T5" fmla="*/ 36 h 791"/>
                      <a:gd name="T6" fmla="*/ 226 w 1769"/>
                      <a:gd name="T7" fmla="*/ 79 h 791"/>
                      <a:gd name="T8" fmla="*/ 246 w 1769"/>
                      <a:gd name="T9" fmla="*/ 111 h 791"/>
                      <a:gd name="T10" fmla="*/ 237 w 1769"/>
                      <a:gd name="T11" fmla="*/ 144 h 791"/>
                      <a:gd name="T12" fmla="*/ 223 w 1769"/>
                      <a:gd name="T13" fmla="*/ 115 h 791"/>
                      <a:gd name="T14" fmla="*/ 195 w 1769"/>
                      <a:gd name="T15" fmla="*/ 83 h 791"/>
                      <a:gd name="T16" fmla="*/ 155 w 1769"/>
                      <a:gd name="T17" fmla="*/ 54 h 791"/>
                      <a:gd name="T18" fmla="*/ 81 w 1769"/>
                      <a:gd name="T19" fmla="*/ 28 h 791"/>
                      <a:gd name="T20" fmla="*/ 0 w 1769"/>
                      <a:gd name="T21" fmla="*/ 14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endParaRPr lang="en-US"/>
                  </a:p>
                </p:txBody>
              </p:sp>
            </p:grpSp>
            <p:grpSp>
              <p:nvGrpSpPr>
                <p:cNvPr id="20484" name="Group 736"/>
                <p:cNvGrpSpPr>
                  <a:grpSpLocks/>
                </p:cNvGrpSpPr>
                <p:nvPr/>
              </p:nvGrpSpPr>
              <p:grpSpPr bwMode="auto">
                <a:xfrm>
                  <a:off x="3386" y="341"/>
                  <a:ext cx="725" cy="218"/>
                  <a:chOff x="616" y="899"/>
                  <a:chExt cx="1850" cy="554"/>
                </a:xfrm>
              </p:grpSpPr>
              <p:sp>
                <p:nvSpPr>
                  <p:cNvPr id="20586" name="Freeform 737"/>
                  <p:cNvSpPr>
                    <a:spLocks/>
                  </p:cNvSpPr>
                  <p:nvPr/>
                </p:nvSpPr>
                <p:spPr bwMode="hidden">
                  <a:xfrm rot="1277471" flipH="1">
                    <a:off x="1233" y="1238"/>
                    <a:ext cx="1233" cy="215"/>
                  </a:xfrm>
                  <a:custGeom>
                    <a:avLst/>
                    <a:gdLst>
                      <a:gd name="T0" fmla="*/ 0 w 2736"/>
                      <a:gd name="T1" fmla="*/ 92 h 504"/>
                      <a:gd name="T2" fmla="*/ 175 w 2736"/>
                      <a:gd name="T3" fmla="*/ 31 h 504"/>
                      <a:gd name="T4" fmla="*/ 361 w 2736"/>
                      <a:gd name="T5" fmla="*/ 4 h 504"/>
                      <a:gd name="T6" fmla="*/ 556 w 2736"/>
                      <a:gd name="T7" fmla="*/ 4 h 504"/>
                      <a:gd name="T8" fmla="*/ 553 w 2736"/>
                      <a:gd name="T9" fmla="*/ 19 h 504"/>
                      <a:gd name="T10" fmla="*/ 358 w 2736"/>
                      <a:gd name="T11" fmla="*/ 19 h 504"/>
                      <a:gd name="T12" fmla="*/ 133 w 2736"/>
                      <a:gd name="T13" fmla="*/ 53 h 504"/>
                      <a:gd name="T14" fmla="*/ 0 w 2736"/>
                      <a:gd name="T15" fmla="*/ 92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20587" name="Freeform 738"/>
                  <p:cNvSpPr>
                    <a:spLocks/>
                  </p:cNvSpPr>
                  <p:nvPr/>
                </p:nvSpPr>
                <p:spPr bwMode="hidden">
                  <a:xfrm rot="1277471" flipH="1">
                    <a:off x="616" y="899"/>
                    <a:ext cx="662" cy="338"/>
                  </a:xfrm>
                  <a:custGeom>
                    <a:avLst/>
                    <a:gdLst>
                      <a:gd name="T0" fmla="*/ 1 w 1769"/>
                      <a:gd name="T1" fmla="*/ 1 h 791"/>
                      <a:gd name="T2" fmla="*/ 68 w 1769"/>
                      <a:gd name="T3" fmla="*/ 10 h 791"/>
                      <a:gd name="T4" fmla="*/ 162 w 1769"/>
                      <a:gd name="T5" fmla="*/ 36 h 791"/>
                      <a:gd name="T6" fmla="*/ 226 w 1769"/>
                      <a:gd name="T7" fmla="*/ 79 h 791"/>
                      <a:gd name="T8" fmla="*/ 246 w 1769"/>
                      <a:gd name="T9" fmla="*/ 111 h 791"/>
                      <a:gd name="T10" fmla="*/ 237 w 1769"/>
                      <a:gd name="T11" fmla="*/ 144 h 791"/>
                      <a:gd name="T12" fmla="*/ 223 w 1769"/>
                      <a:gd name="T13" fmla="*/ 115 h 791"/>
                      <a:gd name="T14" fmla="*/ 195 w 1769"/>
                      <a:gd name="T15" fmla="*/ 83 h 791"/>
                      <a:gd name="T16" fmla="*/ 155 w 1769"/>
                      <a:gd name="T17" fmla="*/ 54 h 791"/>
                      <a:gd name="T18" fmla="*/ 81 w 1769"/>
                      <a:gd name="T19" fmla="*/ 28 h 791"/>
                      <a:gd name="T20" fmla="*/ 0 w 1769"/>
                      <a:gd name="T21" fmla="*/ 14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endParaRPr lang="en-US"/>
                  </a:p>
                </p:txBody>
              </p:sp>
            </p:grpSp>
            <p:grpSp>
              <p:nvGrpSpPr>
                <p:cNvPr id="20485" name="Group 739"/>
                <p:cNvGrpSpPr>
                  <a:grpSpLocks/>
                </p:cNvGrpSpPr>
                <p:nvPr/>
              </p:nvGrpSpPr>
              <p:grpSpPr bwMode="auto">
                <a:xfrm>
                  <a:off x="3472" y="231"/>
                  <a:ext cx="693" cy="291"/>
                  <a:chOff x="3472" y="231"/>
                  <a:chExt cx="693" cy="291"/>
                </a:xfrm>
              </p:grpSpPr>
              <p:sp>
                <p:nvSpPr>
                  <p:cNvPr id="20584" name="Freeform 740"/>
                  <p:cNvSpPr>
                    <a:spLocks/>
                  </p:cNvSpPr>
                  <p:nvPr/>
                </p:nvSpPr>
                <p:spPr bwMode="hidden">
                  <a:xfrm rot="2028410" flipH="1">
                    <a:off x="3681" y="438"/>
                    <a:ext cx="484" cy="84"/>
                  </a:xfrm>
                  <a:custGeom>
                    <a:avLst/>
                    <a:gdLst>
                      <a:gd name="T0" fmla="*/ 0 w 2736"/>
                      <a:gd name="T1" fmla="*/ 14 h 504"/>
                      <a:gd name="T2" fmla="*/ 27 w 2736"/>
                      <a:gd name="T3" fmla="*/ 5 h 504"/>
                      <a:gd name="T4" fmla="*/ 56 w 2736"/>
                      <a:gd name="T5" fmla="*/ 1 h 504"/>
                      <a:gd name="T6" fmla="*/ 86 w 2736"/>
                      <a:gd name="T7" fmla="*/ 1 h 504"/>
                      <a:gd name="T8" fmla="*/ 85 w 2736"/>
                      <a:gd name="T9" fmla="*/ 3 h 504"/>
                      <a:gd name="T10" fmla="*/ 55 w 2736"/>
                      <a:gd name="T11" fmla="*/ 3 h 504"/>
                      <a:gd name="T12" fmla="*/ 21 w 2736"/>
                      <a:gd name="T13" fmla="*/ 8 h 504"/>
                      <a:gd name="T14" fmla="*/ 0 w 2736"/>
                      <a:gd name="T15" fmla="*/ 1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20585" name="Freeform 741"/>
                  <p:cNvSpPr>
                    <a:spLocks/>
                  </p:cNvSpPr>
                  <p:nvPr/>
                </p:nvSpPr>
                <p:spPr bwMode="hidden">
                  <a:xfrm rot="2028410" flipH="1">
                    <a:off x="3472" y="231"/>
                    <a:ext cx="260" cy="132"/>
                  </a:xfrm>
                  <a:custGeom>
                    <a:avLst/>
                    <a:gdLst>
                      <a:gd name="T0" fmla="*/ 0 w 1769"/>
                      <a:gd name="T1" fmla="*/ 0 h 791"/>
                      <a:gd name="T2" fmla="*/ 10 w 1769"/>
                      <a:gd name="T3" fmla="*/ 2 h 791"/>
                      <a:gd name="T4" fmla="*/ 25 w 1769"/>
                      <a:gd name="T5" fmla="*/ 6 h 791"/>
                      <a:gd name="T6" fmla="*/ 35 w 1769"/>
                      <a:gd name="T7" fmla="*/ 12 h 791"/>
                      <a:gd name="T8" fmla="*/ 38 w 1769"/>
                      <a:gd name="T9" fmla="*/ 17 h 791"/>
                      <a:gd name="T10" fmla="*/ 36 w 1769"/>
                      <a:gd name="T11" fmla="*/ 22 h 791"/>
                      <a:gd name="T12" fmla="*/ 34 w 1769"/>
                      <a:gd name="T13" fmla="*/ 18 h 791"/>
                      <a:gd name="T14" fmla="*/ 30 w 1769"/>
                      <a:gd name="T15" fmla="*/ 13 h 791"/>
                      <a:gd name="T16" fmla="*/ 24 w 1769"/>
                      <a:gd name="T17" fmla="*/ 8 h 791"/>
                      <a:gd name="T18" fmla="*/ 12 w 1769"/>
                      <a:gd name="T19" fmla="*/ 4 h 791"/>
                      <a:gd name="T20" fmla="*/ 0 w 1769"/>
                      <a:gd name="T21" fmla="*/ 2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endParaRPr lang="en-US"/>
                  </a:p>
                </p:txBody>
              </p:sp>
            </p:grpSp>
            <p:grpSp>
              <p:nvGrpSpPr>
                <p:cNvPr id="20486" name="Group 742"/>
                <p:cNvGrpSpPr>
                  <a:grpSpLocks/>
                </p:cNvGrpSpPr>
                <p:nvPr/>
              </p:nvGrpSpPr>
              <p:grpSpPr bwMode="auto">
                <a:xfrm>
                  <a:off x="3554" y="118"/>
                  <a:ext cx="664" cy="349"/>
                  <a:chOff x="3554" y="118"/>
                  <a:chExt cx="664" cy="349"/>
                </a:xfrm>
              </p:grpSpPr>
              <p:sp>
                <p:nvSpPr>
                  <p:cNvPr id="20582" name="Freeform 743"/>
                  <p:cNvSpPr>
                    <a:spLocks/>
                  </p:cNvSpPr>
                  <p:nvPr/>
                </p:nvSpPr>
                <p:spPr bwMode="hidden">
                  <a:xfrm rot="2664424" flipH="1">
                    <a:off x="3727" y="383"/>
                    <a:ext cx="491" cy="84"/>
                  </a:xfrm>
                  <a:custGeom>
                    <a:avLst/>
                    <a:gdLst>
                      <a:gd name="T0" fmla="*/ 0 w 2736"/>
                      <a:gd name="T1" fmla="*/ 14 h 504"/>
                      <a:gd name="T2" fmla="*/ 28 w 2736"/>
                      <a:gd name="T3" fmla="*/ 5 h 504"/>
                      <a:gd name="T4" fmla="*/ 57 w 2736"/>
                      <a:gd name="T5" fmla="*/ 1 h 504"/>
                      <a:gd name="T6" fmla="*/ 88 w 2736"/>
                      <a:gd name="T7" fmla="*/ 1 h 504"/>
                      <a:gd name="T8" fmla="*/ 88 w 2736"/>
                      <a:gd name="T9" fmla="*/ 3 h 504"/>
                      <a:gd name="T10" fmla="*/ 57 w 2736"/>
                      <a:gd name="T11" fmla="*/ 3 h 504"/>
                      <a:gd name="T12" fmla="*/ 21 w 2736"/>
                      <a:gd name="T13" fmla="*/ 8 h 504"/>
                      <a:gd name="T14" fmla="*/ 0 w 2736"/>
                      <a:gd name="T15" fmla="*/ 1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20583" name="Freeform 744"/>
                  <p:cNvSpPr>
                    <a:spLocks/>
                  </p:cNvSpPr>
                  <p:nvPr/>
                </p:nvSpPr>
                <p:spPr bwMode="hidden">
                  <a:xfrm rot="2664424" flipH="1">
                    <a:off x="3554" y="118"/>
                    <a:ext cx="264" cy="132"/>
                  </a:xfrm>
                  <a:custGeom>
                    <a:avLst/>
                    <a:gdLst>
                      <a:gd name="T0" fmla="*/ 0 w 1769"/>
                      <a:gd name="T1" fmla="*/ 0 h 791"/>
                      <a:gd name="T2" fmla="*/ 11 w 1769"/>
                      <a:gd name="T3" fmla="*/ 2 h 791"/>
                      <a:gd name="T4" fmla="*/ 26 w 1769"/>
                      <a:gd name="T5" fmla="*/ 6 h 791"/>
                      <a:gd name="T6" fmla="*/ 36 w 1769"/>
                      <a:gd name="T7" fmla="*/ 12 h 791"/>
                      <a:gd name="T8" fmla="*/ 39 w 1769"/>
                      <a:gd name="T9" fmla="*/ 17 h 791"/>
                      <a:gd name="T10" fmla="*/ 38 w 1769"/>
                      <a:gd name="T11" fmla="*/ 22 h 791"/>
                      <a:gd name="T12" fmla="*/ 35 w 1769"/>
                      <a:gd name="T13" fmla="*/ 18 h 791"/>
                      <a:gd name="T14" fmla="*/ 31 w 1769"/>
                      <a:gd name="T15" fmla="*/ 13 h 791"/>
                      <a:gd name="T16" fmla="*/ 25 w 1769"/>
                      <a:gd name="T17" fmla="*/ 8 h 791"/>
                      <a:gd name="T18" fmla="*/ 13 w 1769"/>
                      <a:gd name="T19" fmla="*/ 4 h 791"/>
                      <a:gd name="T20" fmla="*/ 0 w 1769"/>
                      <a:gd name="T21" fmla="*/ 2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endParaRPr lang="en-US"/>
                  </a:p>
                </p:txBody>
              </p:sp>
            </p:grpSp>
            <p:grpSp>
              <p:nvGrpSpPr>
                <p:cNvPr id="20487" name="Group 745"/>
                <p:cNvGrpSpPr>
                  <a:grpSpLocks/>
                </p:cNvGrpSpPr>
                <p:nvPr/>
              </p:nvGrpSpPr>
              <p:grpSpPr bwMode="auto">
                <a:xfrm>
                  <a:off x="3784" y="30"/>
                  <a:ext cx="305" cy="593"/>
                  <a:chOff x="1633" y="104"/>
                  <a:chExt cx="778" cy="1512"/>
                </a:xfrm>
              </p:grpSpPr>
              <p:sp>
                <p:nvSpPr>
                  <p:cNvPr id="20580" name="Freeform 746"/>
                  <p:cNvSpPr>
                    <a:spLocks/>
                  </p:cNvSpPr>
                  <p:nvPr/>
                </p:nvSpPr>
                <p:spPr bwMode="hidden">
                  <a:xfrm rot="3473776" flipH="1">
                    <a:off x="1754" y="958"/>
                    <a:ext cx="1100" cy="215"/>
                  </a:xfrm>
                  <a:custGeom>
                    <a:avLst/>
                    <a:gdLst>
                      <a:gd name="T0" fmla="*/ 0 w 2736"/>
                      <a:gd name="T1" fmla="*/ 92 h 504"/>
                      <a:gd name="T2" fmla="*/ 140 w 2736"/>
                      <a:gd name="T3" fmla="*/ 31 h 504"/>
                      <a:gd name="T4" fmla="*/ 287 w 2736"/>
                      <a:gd name="T5" fmla="*/ 4 h 504"/>
                      <a:gd name="T6" fmla="*/ 442 w 2736"/>
                      <a:gd name="T7" fmla="*/ 4 h 504"/>
                      <a:gd name="T8" fmla="*/ 440 w 2736"/>
                      <a:gd name="T9" fmla="*/ 19 h 504"/>
                      <a:gd name="T10" fmla="*/ 285 w 2736"/>
                      <a:gd name="T11" fmla="*/ 19 h 504"/>
                      <a:gd name="T12" fmla="*/ 106 w 2736"/>
                      <a:gd name="T13" fmla="*/ 53 h 504"/>
                      <a:gd name="T14" fmla="*/ 0 w 2736"/>
                      <a:gd name="T15" fmla="*/ 92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20581" name="Freeform 747"/>
                  <p:cNvSpPr>
                    <a:spLocks/>
                  </p:cNvSpPr>
                  <p:nvPr/>
                </p:nvSpPr>
                <p:spPr bwMode="hidden">
                  <a:xfrm rot="3473776" flipH="1">
                    <a:off x="1506" y="231"/>
                    <a:ext cx="591" cy="338"/>
                  </a:xfrm>
                  <a:custGeom>
                    <a:avLst/>
                    <a:gdLst>
                      <a:gd name="T0" fmla="*/ 1 w 1769"/>
                      <a:gd name="T1" fmla="*/ 1 h 791"/>
                      <a:gd name="T2" fmla="*/ 54 w 1769"/>
                      <a:gd name="T3" fmla="*/ 10 h 791"/>
                      <a:gd name="T4" fmla="*/ 129 w 1769"/>
                      <a:gd name="T5" fmla="*/ 36 h 791"/>
                      <a:gd name="T6" fmla="*/ 180 w 1769"/>
                      <a:gd name="T7" fmla="*/ 79 h 791"/>
                      <a:gd name="T8" fmla="*/ 196 w 1769"/>
                      <a:gd name="T9" fmla="*/ 111 h 791"/>
                      <a:gd name="T10" fmla="*/ 188 w 1769"/>
                      <a:gd name="T11" fmla="*/ 144 h 791"/>
                      <a:gd name="T12" fmla="*/ 177 w 1769"/>
                      <a:gd name="T13" fmla="*/ 115 h 791"/>
                      <a:gd name="T14" fmla="*/ 155 w 1769"/>
                      <a:gd name="T15" fmla="*/ 83 h 791"/>
                      <a:gd name="T16" fmla="*/ 124 w 1769"/>
                      <a:gd name="T17" fmla="*/ 54 h 791"/>
                      <a:gd name="T18" fmla="*/ 65 w 1769"/>
                      <a:gd name="T19" fmla="*/ 28 h 791"/>
                      <a:gd name="T20" fmla="*/ 0 w 1769"/>
                      <a:gd name="T21" fmla="*/ 14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endParaRPr lang="en-US"/>
                  </a:p>
                </p:txBody>
              </p:sp>
            </p:grpSp>
            <p:grpSp>
              <p:nvGrpSpPr>
                <p:cNvPr id="20488" name="Group 748"/>
                <p:cNvGrpSpPr>
                  <a:grpSpLocks/>
                </p:cNvGrpSpPr>
                <p:nvPr/>
              </p:nvGrpSpPr>
              <p:grpSpPr bwMode="auto">
                <a:xfrm>
                  <a:off x="3903" y="0"/>
                  <a:ext cx="248" cy="601"/>
                  <a:chOff x="1935" y="28"/>
                  <a:chExt cx="634" cy="1534"/>
                </a:xfrm>
              </p:grpSpPr>
              <p:sp>
                <p:nvSpPr>
                  <p:cNvPr id="20578" name="Freeform 749"/>
                  <p:cNvSpPr>
                    <a:spLocks/>
                  </p:cNvSpPr>
                  <p:nvPr/>
                </p:nvSpPr>
                <p:spPr bwMode="hidden">
                  <a:xfrm rot="4126480" flipH="1">
                    <a:off x="1931" y="924"/>
                    <a:ext cx="1061" cy="215"/>
                  </a:xfrm>
                  <a:custGeom>
                    <a:avLst/>
                    <a:gdLst>
                      <a:gd name="T0" fmla="*/ 0 w 2736"/>
                      <a:gd name="T1" fmla="*/ 92 h 504"/>
                      <a:gd name="T2" fmla="*/ 130 w 2736"/>
                      <a:gd name="T3" fmla="*/ 31 h 504"/>
                      <a:gd name="T4" fmla="*/ 267 w 2736"/>
                      <a:gd name="T5" fmla="*/ 4 h 504"/>
                      <a:gd name="T6" fmla="*/ 411 w 2736"/>
                      <a:gd name="T7" fmla="*/ 4 h 504"/>
                      <a:gd name="T8" fmla="*/ 409 w 2736"/>
                      <a:gd name="T9" fmla="*/ 19 h 504"/>
                      <a:gd name="T10" fmla="*/ 265 w 2736"/>
                      <a:gd name="T11" fmla="*/ 19 h 504"/>
                      <a:gd name="T12" fmla="*/ 98 w 2736"/>
                      <a:gd name="T13" fmla="*/ 53 h 504"/>
                      <a:gd name="T14" fmla="*/ 0 w 2736"/>
                      <a:gd name="T15" fmla="*/ 92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20579" name="Freeform 750"/>
                  <p:cNvSpPr>
                    <a:spLocks/>
                  </p:cNvSpPr>
                  <p:nvPr/>
                </p:nvSpPr>
                <p:spPr bwMode="hidden">
                  <a:xfrm rot="4126480" flipH="1">
                    <a:off x="1819" y="144"/>
                    <a:ext cx="570" cy="338"/>
                  </a:xfrm>
                  <a:custGeom>
                    <a:avLst/>
                    <a:gdLst>
                      <a:gd name="T0" fmla="*/ 1 w 1769"/>
                      <a:gd name="T1" fmla="*/ 1 h 791"/>
                      <a:gd name="T2" fmla="*/ 50 w 1769"/>
                      <a:gd name="T3" fmla="*/ 10 h 791"/>
                      <a:gd name="T4" fmla="*/ 120 w 1769"/>
                      <a:gd name="T5" fmla="*/ 36 h 791"/>
                      <a:gd name="T6" fmla="*/ 167 w 1769"/>
                      <a:gd name="T7" fmla="*/ 79 h 791"/>
                      <a:gd name="T8" fmla="*/ 182 w 1769"/>
                      <a:gd name="T9" fmla="*/ 111 h 791"/>
                      <a:gd name="T10" fmla="*/ 175 w 1769"/>
                      <a:gd name="T11" fmla="*/ 144 h 791"/>
                      <a:gd name="T12" fmla="*/ 165 w 1769"/>
                      <a:gd name="T13" fmla="*/ 115 h 791"/>
                      <a:gd name="T14" fmla="*/ 144 w 1769"/>
                      <a:gd name="T15" fmla="*/ 83 h 791"/>
                      <a:gd name="T16" fmla="*/ 115 w 1769"/>
                      <a:gd name="T17" fmla="*/ 54 h 791"/>
                      <a:gd name="T18" fmla="*/ 60 w 1769"/>
                      <a:gd name="T19" fmla="*/ 28 h 791"/>
                      <a:gd name="T20" fmla="*/ 0 w 1769"/>
                      <a:gd name="T21" fmla="*/ 14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endParaRPr lang="en-US"/>
                  </a:p>
                </p:txBody>
              </p:sp>
            </p:grpSp>
            <p:grpSp>
              <p:nvGrpSpPr>
                <p:cNvPr id="20489" name="Group 751"/>
                <p:cNvGrpSpPr>
                  <a:grpSpLocks/>
                </p:cNvGrpSpPr>
                <p:nvPr/>
              </p:nvGrpSpPr>
              <p:grpSpPr bwMode="auto">
                <a:xfrm>
                  <a:off x="4251" y="252"/>
                  <a:ext cx="723" cy="222"/>
                  <a:chOff x="2822" y="672"/>
                  <a:chExt cx="1845" cy="566"/>
                </a:xfrm>
              </p:grpSpPr>
              <p:sp>
                <p:nvSpPr>
                  <p:cNvPr id="20576" name="Freeform 752"/>
                  <p:cNvSpPr>
                    <a:spLocks/>
                  </p:cNvSpPr>
                  <p:nvPr/>
                </p:nvSpPr>
                <p:spPr bwMode="hidden">
                  <a:xfrm rot="-1325434">
                    <a:off x="2822" y="1023"/>
                    <a:ext cx="1233" cy="215"/>
                  </a:xfrm>
                  <a:custGeom>
                    <a:avLst/>
                    <a:gdLst>
                      <a:gd name="T0" fmla="*/ 0 w 2736"/>
                      <a:gd name="T1" fmla="*/ 92 h 504"/>
                      <a:gd name="T2" fmla="*/ 175 w 2736"/>
                      <a:gd name="T3" fmla="*/ 31 h 504"/>
                      <a:gd name="T4" fmla="*/ 361 w 2736"/>
                      <a:gd name="T5" fmla="*/ 4 h 504"/>
                      <a:gd name="T6" fmla="*/ 556 w 2736"/>
                      <a:gd name="T7" fmla="*/ 4 h 504"/>
                      <a:gd name="T8" fmla="*/ 553 w 2736"/>
                      <a:gd name="T9" fmla="*/ 19 h 504"/>
                      <a:gd name="T10" fmla="*/ 358 w 2736"/>
                      <a:gd name="T11" fmla="*/ 19 h 504"/>
                      <a:gd name="T12" fmla="*/ 133 w 2736"/>
                      <a:gd name="T13" fmla="*/ 53 h 504"/>
                      <a:gd name="T14" fmla="*/ 0 w 2736"/>
                      <a:gd name="T15" fmla="*/ 92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20577" name="Freeform 753"/>
                  <p:cNvSpPr>
                    <a:spLocks/>
                  </p:cNvSpPr>
                  <p:nvPr/>
                </p:nvSpPr>
                <p:spPr bwMode="hidden">
                  <a:xfrm rot="-1325434">
                    <a:off x="4005" y="672"/>
                    <a:ext cx="662" cy="338"/>
                  </a:xfrm>
                  <a:custGeom>
                    <a:avLst/>
                    <a:gdLst>
                      <a:gd name="T0" fmla="*/ 1 w 1769"/>
                      <a:gd name="T1" fmla="*/ 1 h 791"/>
                      <a:gd name="T2" fmla="*/ 68 w 1769"/>
                      <a:gd name="T3" fmla="*/ 10 h 791"/>
                      <a:gd name="T4" fmla="*/ 162 w 1769"/>
                      <a:gd name="T5" fmla="*/ 36 h 791"/>
                      <a:gd name="T6" fmla="*/ 226 w 1769"/>
                      <a:gd name="T7" fmla="*/ 79 h 791"/>
                      <a:gd name="T8" fmla="*/ 246 w 1769"/>
                      <a:gd name="T9" fmla="*/ 111 h 791"/>
                      <a:gd name="T10" fmla="*/ 237 w 1769"/>
                      <a:gd name="T11" fmla="*/ 144 h 791"/>
                      <a:gd name="T12" fmla="*/ 223 w 1769"/>
                      <a:gd name="T13" fmla="*/ 115 h 791"/>
                      <a:gd name="T14" fmla="*/ 195 w 1769"/>
                      <a:gd name="T15" fmla="*/ 83 h 791"/>
                      <a:gd name="T16" fmla="*/ 155 w 1769"/>
                      <a:gd name="T17" fmla="*/ 54 h 791"/>
                      <a:gd name="T18" fmla="*/ 81 w 1769"/>
                      <a:gd name="T19" fmla="*/ 28 h 791"/>
                      <a:gd name="T20" fmla="*/ 0 w 1769"/>
                      <a:gd name="T21" fmla="*/ 14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en-US"/>
                  </a:p>
                </p:txBody>
              </p:sp>
            </p:grpSp>
            <p:grpSp>
              <p:nvGrpSpPr>
                <p:cNvPr id="20490" name="Group 754"/>
                <p:cNvGrpSpPr>
                  <a:grpSpLocks/>
                </p:cNvGrpSpPr>
                <p:nvPr/>
              </p:nvGrpSpPr>
              <p:grpSpPr bwMode="auto">
                <a:xfrm>
                  <a:off x="4196" y="163"/>
                  <a:ext cx="699" cy="282"/>
                  <a:chOff x="2683" y="445"/>
                  <a:chExt cx="1781" cy="717"/>
                </a:xfrm>
              </p:grpSpPr>
              <p:sp>
                <p:nvSpPr>
                  <p:cNvPr id="20574" name="Freeform 755"/>
                  <p:cNvSpPr>
                    <a:spLocks/>
                  </p:cNvSpPr>
                  <p:nvPr/>
                </p:nvSpPr>
                <p:spPr bwMode="hidden">
                  <a:xfrm rot="-1921064">
                    <a:off x="2683" y="947"/>
                    <a:ext cx="1233" cy="215"/>
                  </a:xfrm>
                  <a:custGeom>
                    <a:avLst/>
                    <a:gdLst>
                      <a:gd name="T0" fmla="*/ 0 w 2736"/>
                      <a:gd name="T1" fmla="*/ 92 h 504"/>
                      <a:gd name="T2" fmla="*/ 175 w 2736"/>
                      <a:gd name="T3" fmla="*/ 31 h 504"/>
                      <a:gd name="T4" fmla="*/ 361 w 2736"/>
                      <a:gd name="T5" fmla="*/ 4 h 504"/>
                      <a:gd name="T6" fmla="*/ 556 w 2736"/>
                      <a:gd name="T7" fmla="*/ 4 h 504"/>
                      <a:gd name="T8" fmla="*/ 553 w 2736"/>
                      <a:gd name="T9" fmla="*/ 19 h 504"/>
                      <a:gd name="T10" fmla="*/ 358 w 2736"/>
                      <a:gd name="T11" fmla="*/ 19 h 504"/>
                      <a:gd name="T12" fmla="*/ 133 w 2736"/>
                      <a:gd name="T13" fmla="*/ 53 h 504"/>
                      <a:gd name="T14" fmla="*/ 0 w 2736"/>
                      <a:gd name="T15" fmla="*/ 92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20575" name="Freeform 756"/>
                  <p:cNvSpPr>
                    <a:spLocks/>
                  </p:cNvSpPr>
                  <p:nvPr/>
                </p:nvSpPr>
                <p:spPr bwMode="hidden">
                  <a:xfrm rot="-1921064">
                    <a:off x="3802" y="445"/>
                    <a:ext cx="662" cy="338"/>
                  </a:xfrm>
                  <a:custGeom>
                    <a:avLst/>
                    <a:gdLst>
                      <a:gd name="T0" fmla="*/ 1 w 1769"/>
                      <a:gd name="T1" fmla="*/ 1 h 791"/>
                      <a:gd name="T2" fmla="*/ 68 w 1769"/>
                      <a:gd name="T3" fmla="*/ 10 h 791"/>
                      <a:gd name="T4" fmla="*/ 162 w 1769"/>
                      <a:gd name="T5" fmla="*/ 36 h 791"/>
                      <a:gd name="T6" fmla="*/ 226 w 1769"/>
                      <a:gd name="T7" fmla="*/ 79 h 791"/>
                      <a:gd name="T8" fmla="*/ 246 w 1769"/>
                      <a:gd name="T9" fmla="*/ 111 h 791"/>
                      <a:gd name="T10" fmla="*/ 237 w 1769"/>
                      <a:gd name="T11" fmla="*/ 144 h 791"/>
                      <a:gd name="T12" fmla="*/ 223 w 1769"/>
                      <a:gd name="T13" fmla="*/ 115 h 791"/>
                      <a:gd name="T14" fmla="*/ 195 w 1769"/>
                      <a:gd name="T15" fmla="*/ 83 h 791"/>
                      <a:gd name="T16" fmla="*/ 155 w 1769"/>
                      <a:gd name="T17" fmla="*/ 54 h 791"/>
                      <a:gd name="T18" fmla="*/ 81 w 1769"/>
                      <a:gd name="T19" fmla="*/ 28 h 791"/>
                      <a:gd name="T20" fmla="*/ 0 w 1769"/>
                      <a:gd name="T21" fmla="*/ 14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en-US"/>
                  </a:p>
                </p:txBody>
              </p:sp>
            </p:grpSp>
            <p:sp>
              <p:nvSpPr>
                <p:cNvPr id="20539" name="Freeform 757"/>
                <p:cNvSpPr>
                  <a:spLocks/>
                </p:cNvSpPr>
                <p:nvPr/>
              </p:nvSpPr>
              <p:spPr bwMode="hidden">
                <a:xfrm rot="4578755" flipH="1">
                  <a:off x="3968" y="372"/>
                  <a:ext cx="403" cy="57"/>
                </a:xfrm>
                <a:custGeom>
                  <a:avLst/>
                  <a:gdLst>
                    <a:gd name="T0" fmla="*/ 0 w 2736"/>
                    <a:gd name="T1" fmla="*/ 6 h 504"/>
                    <a:gd name="T2" fmla="*/ 19 w 2736"/>
                    <a:gd name="T3" fmla="*/ 2 h 504"/>
                    <a:gd name="T4" fmla="*/ 39 w 2736"/>
                    <a:gd name="T5" fmla="*/ 0 h 504"/>
                    <a:gd name="T6" fmla="*/ 59 w 2736"/>
                    <a:gd name="T7" fmla="*/ 0 h 504"/>
                    <a:gd name="T8" fmla="*/ 59 w 2736"/>
                    <a:gd name="T9" fmla="*/ 1 h 504"/>
                    <a:gd name="T10" fmla="*/ 38 w 2736"/>
                    <a:gd name="T11" fmla="*/ 1 h 504"/>
                    <a:gd name="T12" fmla="*/ 14 w 2736"/>
                    <a:gd name="T13" fmla="*/ 4 h 504"/>
                    <a:gd name="T14" fmla="*/ 0 w 2736"/>
                    <a:gd name="T15" fmla="*/ 6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a:effectLst/>
              </p:spPr>
              <p:txBody>
                <a:bodyPr wrap="none" anchor="ctr"/>
                <a:lstStyle/>
                <a:p>
                  <a:endParaRPr lang="en-US"/>
                </a:p>
              </p:txBody>
            </p:sp>
            <p:sp>
              <p:nvSpPr>
                <p:cNvPr id="20540" name="Freeform 758"/>
                <p:cNvSpPr>
                  <a:spLocks/>
                </p:cNvSpPr>
                <p:nvPr/>
              </p:nvSpPr>
              <p:spPr bwMode="hidden">
                <a:xfrm rot="4578755" flipH="1">
                  <a:off x="3977" y="77"/>
                  <a:ext cx="216" cy="90"/>
                </a:xfrm>
                <a:custGeom>
                  <a:avLst/>
                  <a:gdLst>
                    <a:gd name="T0" fmla="*/ 0 w 1769"/>
                    <a:gd name="T1" fmla="*/ 0 h 791"/>
                    <a:gd name="T2" fmla="*/ 7 w 1769"/>
                    <a:gd name="T3" fmla="*/ 1 h 791"/>
                    <a:gd name="T4" fmla="*/ 17 w 1769"/>
                    <a:gd name="T5" fmla="*/ 3 h 791"/>
                    <a:gd name="T6" fmla="*/ 24 w 1769"/>
                    <a:gd name="T7" fmla="*/ 6 h 791"/>
                    <a:gd name="T8" fmla="*/ 26 w 1769"/>
                    <a:gd name="T9" fmla="*/ 8 h 791"/>
                    <a:gd name="T10" fmla="*/ 25 w 1769"/>
                    <a:gd name="T11" fmla="*/ 10 h 791"/>
                    <a:gd name="T12" fmla="*/ 24 w 1769"/>
                    <a:gd name="T13" fmla="*/ 8 h 791"/>
                    <a:gd name="T14" fmla="*/ 21 w 1769"/>
                    <a:gd name="T15" fmla="*/ 6 h 791"/>
                    <a:gd name="T16" fmla="*/ 16 w 1769"/>
                    <a:gd name="T17" fmla="*/ 4 h 791"/>
                    <a:gd name="T18" fmla="*/ 9 w 1769"/>
                    <a:gd name="T19" fmla="*/ 2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endParaRPr lang="en-US"/>
                </a:p>
              </p:txBody>
            </p:sp>
            <p:grpSp>
              <p:nvGrpSpPr>
                <p:cNvPr id="20491" name="Group 759"/>
                <p:cNvGrpSpPr>
                  <a:grpSpLocks/>
                </p:cNvGrpSpPr>
                <p:nvPr/>
              </p:nvGrpSpPr>
              <p:grpSpPr bwMode="auto">
                <a:xfrm>
                  <a:off x="4242" y="5"/>
                  <a:ext cx="251" cy="596"/>
                  <a:chOff x="2800" y="41"/>
                  <a:chExt cx="640" cy="1520"/>
                </a:xfrm>
              </p:grpSpPr>
              <p:sp>
                <p:nvSpPr>
                  <p:cNvPr id="20572" name="Freeform 760"/>
                  <p:cNvSpPr>
                    <a:spLocks/>
                  </p:cNvSpPr>
                  <p:nvPr/>
                </p:nvSpPr>
                <p:spPr bwMode="hidden">
                  <a:xfrm rot="-3857755">
                    <a:off x="2361" y="938"/>
                    <a:ext cx="1062" cy="184"/>
                  </a:xfrm>
                  <a:custGeom>
                    <a:avLst/>
                    <a:gdLst>
                      <a:gd name="T0" fmla="*/ 0 w 2736"/>
                      <a:gd name="T1" fmla="*/ 67 h 504"/>
                      <a:gd name="T2" fmla="*/ 130 w 2736"/>
                      <a:gd name="T3" fmla="*/ 22 h 504"/>
                      <a:gd name="T4" fmla="*/ 267 w 2736"/>
                      <a:gd name="T5" fmla="*/ 3 h 504"/>
                      <a:gd name="T6" fmla="*/ 412 w 2736"/>
                      <a:gd name="T7" fmla="*/ 3 h 504"/>
                      <a:gd name="T8" fmla="*/ 410 w 2736"/>
                      <a:gd name="T9" fmla="*/ 14 h 504"/>
                      <a:gd name="T10" fmla="*/ 266 w 2736"/>
                      <a:gd name="T11" fmla="*/ 14 h 504"/>
                      <a:gd name="T12" fmla="*/ 99 w 2736"/>
                      <a:gd name="T13" fmla="*/ 39 h 504"/>
                      <a:gd name="T14" fmla="*/ 0 w 2736"/>
                      <a:gd name="T15" fmla="*/ 6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20573" name="Freeform 761"/>
                  <p:cNvSpPr>
                    <a:spLocks/>
                  </p:cNvSpPr>
                  <p:nvPr/>
                </p:nvSpPr>
                <p:spPr bwMode="hidden">
                  <a:xfrm rot="-3857755">
                    <a:off x="3011" y="181"/>
                    <a:ext cx="570" cy="289"/>
                  </a:xfrm>
                  <a:custGeom>
                    <a:avLst/>
                    <a:gdLst>
                      <a:gd name="T0" fmla="*/ 1 w 1769"/>
                      <a:gd name="T1" fmla="*/ 1 h 791"/>
                      <a:gd name="T2" fmla="*/ 50 w 1769"/>
                      <a:gd name="T3" fmla="*/ 7 h 791"/>
                      <a:gd name="T4" fmla="*/ 120 w 1769"/>
                      <a:gd name="T5" fmla="*/ 27 h 791"/>
                      <a:gd name="T6" fmla="*/ 167 w 1769"/>
                      <a:gd name="T7" fmla="*/ 58 h 791"/>
                      <a:gd name="T8" fmla="*/ 182 w 1769"/>
                      <a:gd name="T9" fmla="*/ 81 h 791"/>
                      <a:gd name="T10" fmla="*/ 175 w 1769"/>
                      <a:gd name="T11" fmla="*/ 105 h 791"/>
                      <a:gd name="T12" fmla="*/ 165 w 1769"/>
                      <a:gd name="T13" fmla="*/ 84 h 791"/>
                      <a:gd name="T14" fmla="*/ 144 w 1769"/>
                      <a:gd name="T15" fmla="*/ 61 h 791"/>
                      <a:gd name="T16" fmla="*/ 115 w 1769"/>
                      <a:gd name="T17" fmla="*/ 39 h 791"/>
                      <a:gd name="T18" fmla="*/ 60 w 1769"/>
                      <a:gd name="T19" fmla="*/ 20 h 791"/>
                      <a:gd name="T20" fmla="*/ 0 w 1769"/>
                      <a:gd name="T21" fmla="*/ 10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en-US"/>
                  </a:p>
                </p:txBody>
              </p:sp>
            </p:grpSp>
            <p:grpSp>
              <p:nvGrpSpPr>
                <p:cNvPr id="20492" name="Group 762"/>
                <p:cNvGrpSpPr>
                  <a:grpSpLocks/>
                </p:cNvGrpSpPr>
                <p:nvPr/>
              </p:nvGrpSpPr>
              <p:grpSpPr bwMode="auto">
                <a:xfrm>
                  <a:off x="4295" y="53"/>
                  <a:ext cx="398" cy="574"/>
                  <a:chOff x="2934" y="163"/>
                  <a:chExt cx="1017" cy="1464"/>
                </a:xfrm>
              </p:grpSpPr>
              <p:sp>
                <p:nvSpPr>
                  <p:cNvPr id="20570" name="Freeform 763"/>
                  <p:cNvSpPr>
                    <a:spLocks/>
                  </p:cNvSpPr>
                  <p:nvPr/>
                </p:nvSpPr>
                <p:spPr bwMode="hidden">
                  <a:xfrm rot="-2777260">
                    <a:off x="2491" y="915"/>
                    <a:ext cx="1155" cy="270"/>
                  </a:xfrm>
                  <a:custGeom>
                    <a:avLst/>
                    <a:gdLst>
                      <a:gd name="T0" fmla="*/ 0 w 2736"/>
                      <a:gd name="T1" fmla="*/ 145 h 504"/>
                      <a:gd name="T2" fmla="*/ 154 w 2736"/>
                      <a:gd name="T3" fmla="*/ 48 h 504"/>
                      <a:gd name="T4" fmla="*/ 317 w 2736"/>
                      <a:gd name="T5" fmla="*/ 7 h 504"/>
                      <a:gd name="T6" fmla="*/ 488 w 2736"/>
                      <a:gd name="T7" fmla="*/ 7 h 504"/>
                      <a:gd name="T8" fmla="*/ 485 w 2736"/>
                      <a:gd name="T9" fmla="*/ 29 h 504"/>
                      <a:gd name="T10" fmla="*/ 315 w 2736"/>
                      <a:gd name="T11" fmla="*/ 29 h 504"/>
                      <a:gd name="T12" fmla="*/ 117 w 2736"/>
                      <a:gd name="T13" fmla="*/ 84 h 504"/>
                      <a:gd name="T14" fmla="*/ 0 w 2736"/>
                      <a:gd name="T15" fmla="*/ 145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20571" name="Freeform 764"/>
                  <p:cNvSpPr>
                    <a:spLocks/>
                  </p:cNvSpPr>
                  <p:nvPr/>
                </p:nvSpPr>
                <p:spPr bwMode="hidden">
                  <a:xfrm rot="-2777260">
                    <a:off x="3430" y="261"/>
                    <a:ext cx="620" cy="423"/>
                  </a:xfrm>
                  <a:custGeom>
                    <a:avLst/>
                    <a:gdLst>
                      <a:gd name="T0" fmla="*/ 1 w 1769"/>
                      <a:gd name="T1" fmla="*/ 2 h 791"/>
                      <a:gd name="T2" fmla="*/ 60 w 1769"/>
                      <a:gd name="T3" fmla="*/ 16 h 791"/>
                      <a:gd name="T4" fmla="*/ 142 w 1769"/>
                      <a:gd name="T5" fmla="*/ 57 h 791"/>
                      <a:gd name="T6" fmla="*/ 198 w 1769"/>
                      <a:gd name="T7" fmla="*/ 124 h 791"/>
                      <a:gd name="T8" fmla="*/ 216 w 1769"/>
                      <a:gd name="T9" fmla="*/ 174 h 791"/>
                      <a:gd name="T10" fmla="*/ 207 w 1769"/>
                      <a:gd name="T11" fmla="*/ 225 h 791"/>
                      <a:gd name="T12" fmla="*/ 195 w 1769"/>
                      <a:gd name="T13" fmla="*/ 181 h 791"/>
                      <a:gd name="T14" fmla="*/ 171 w 1769"/>
                      <a:gd name="T15" fmla="*/ 130 h 791"/>
                      <a:gd name="T16" fmla="*/ 136 w 1769"/>
                      <a:gd name="T17" fmla="*/ 84 h 791"/>
                      <a:gd name="T18" fmla="*/ 71 w 1769"/>
                      <a:gd name="T19" fmla="*/ 43 h 791"/>
                      <a:gd name="T20" fmla="*/ 0 w 1769"/>
                      <a:gd name="T21" fmla="*/ 22 h 791"/>
                      <a:gd name="T22" fmla="*/ 1 w 1769"/>
                      <a:gd name="T23" fmla="*/ 2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en-US"/>
                  </a:p>
                </p:txBody>
              </p:sp>
            </p:grpSp>
            <p:grpSp>
              <p:nvGrpSpPr>
                <p:cNvPr id="20493" name="Group 765"/>
                <p:cNvGrpSpPr>
                  <a:grpSpLocks/>
                </p:cNvGrpSpPr>
                <p:nvPr/>
              </p:nvGrpSpPr>
              <p:grpSpPr bwMode="auto">
                <a:xfrm>
                  <a:off x="4215" y="2"/>
                  <a:ext cx="95" cy="567"/>
                  <a:chOff x="2730" y="32"/>
                  <a:chExt cx="243" cy="1448"/>
                </a:xfrm>
              </p:grpSpPr>
              <p:sp>
                <p:nvSpPr>
                  <p:cNvPr id="20568" name="Freeform 766"/>
                  <p:cNvSpPr>
                    <a:spLocks/>
                  </p:cNvSpPr>
                  <p:nvPr/>
                </p:nvSpPr>
                <p:spPr bwMode="hidden">
                  <a:xfrm rot="-4903748">
                    <a:off x="2296" y="960"/>
                    <a:ext cx="954" cy="86"/>
                  </a:xfrm>
                  <a:custGeom>
                    <a:avLst/>
                    <a:gdLst>
                      <a:gd name="T0" fmla="*/ 0 w 2736"/>
                      <a:gd name="T1" fmla="*/ 15 h 504"/>
                      <a:gd name="T2" fmla="*/ 105 w 2736"/>
                      <a:gd name="T3" fmla="*/ 5 h 504"/>
                      <a:gd name="T4" fmla="*/ 216 w 2736"/>
                      <a:gd name="T5" fmla="*/ 1 h 504"/>
                      <a:gd name="T6" fmla="*/ 333 w 2736"/>
                      <a:gd name="T7" fmla="*/ 1 h 504"/>
                      <a:gd name="T8" fmla="*/ 331 w 2736"/>
                      <a:gd name="T9" fmla="*/ 3 h 504"/>
                      <a:gd name="T10" fmla="*/ 214 w 2736"/>
                      <a:gd name="T11" fmla="*/ 3 h 504"/>
                      <a:gd name="T12" fmla="*/ 80 w 2736"/>
                      <a:gd name="T13" fmla="*/ 9 h 504"/>
                      <a:gd name="T14" fmla="*/ 0 w 2736"/>
                      <a:gd name="T15" fmla="*/ 15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20569" name="Freeform 767"/>
                  <p:cNvSpPr>
                    <a:spLocks/>
                  </p:cNvSpPr>
                  <p:nvPr/>
                </p:nvSpPr>
                <p:spPr bwMode="hidden">
                  <a:xfrm rot="-4903748">
                    <a:off x="2650" y="220"/>
                    <a:ext cx="512" cy="135"/>
                  </a:xfrm>
                  <a:custGeom>
                    <a:avLst/>
                    <a:gdLst>
                      <a:gd name="T0" fmla="*/ 0 w 1769"/>
                      <a:gd name="T1" fmla="*/ 0 h 791"/>
                      <a:gd name="T2" fmla="*/ 41 w 1769"/>
                      <a:gd name="T3" fmla="*/ 2 h 791"/>
                      <a:gd name="T4" fmla="*/ 97 w 1769"/>
                      <a:gd name="T5" fmla="*/ 6 h 791"/>
                      <a:gd name="T6" fmla="*/ 135 w 1769"/>
                      <a:gd name="T7" fmla="*/ 13 h 791"/>
                      <a:gd name="T8" fmla="*/ 147 w 1769"/>
                      <a:gd name="T9" fmla="*/ 18 h 791"/>
                      <a:gd name="T10" fmla="*/ 142 w 1769"/>
                      <a:gd name="T11" fmla="*/ 23 h 791"/>
                      <a:gd name="T12" fmla="*/ 133 w 1769"/>
                      <a:gd name="T13" fmla="*/ 18 h 791"/>
                      <a:gd name="T14" fmla="*/ 116 w 1769"/>
                      <a:gd name="T15" fmla="*/ 13 h 791"/>
                      <a:gd name="T16" fmla="*/ 93 w 1769"/>
                      <a:gd name="T17" fmla="*/ 9 h 791"/>
                      <a:gd name="T18" fmla="*/ 49 w 1769"/>
                      <a:gd name="T19" fmla="*/ 4 h 791"/>
                      <a:gd name="T20" fmla="*/ 0 w 1769"/>
                      <a:gd name="T21" fmla="*/ 2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en-US"/>
                  </a:p>
                </p:txBody>
              </p:sp>
            </p:grpSp>
            <p:grpSp>
              <p:nvGrpSpPr>
                <p:cNvPr id="20494" name="Group 768"/>
                <p:cNvGrpSpPr>
                  <a:grpSpLocks/>
                </p:cNvGrpSpPr>
                <p:nvPr/>
              </p:nvGrpSpPr>
              <p:grpSpPr bwMode="auto">
                <a:xfrm>
                  <a:off x="3514" y="683"/>
                  <a:ext cx="425" cy="960"/>
                  <a:chOff x="943" y="1769"/>
                  <a:chExt cx="1085" cy="2450"/>
                </a:xfrm>
              </p:grpSpPr>
              <p:sp>
                <p:nvSpPr>
                  <p:cNvPr id="20566" name="Freeform 769"/>
                  <p:cNvSpPr>
                    <a:spLocks/>
                  </p:cNvSpPr>
                  <p:nvPr/>
                </p:nvSpPr>
                <p:spPr bwMode="hidden">
                  <a:xfrm rot="18335692" flipH="1">
                    <a:off x="1010" y="2475"/>
                    <a:ext cx="1724" cy="312"/>
                  </a:xfrm>
                  <a:custGeom>
                    <a:avLst/>
                    <a:gdLst>
                      <a:gd name="T0" fmla="*/ 0 w 2736"/>
                      <a:gd name="T1" fmla="*/ 193 h 504"/>
                      <a:gd name="T2" fmla="*/ 343 w 2736"/>
                      <a:gd name="T3" fmla="*/ 64 h 504"/>
                      <a:gd name="T4" fmla="*/ 705 w 2736"/>
                      <a:gd name="T5" fmla="*/ 9 h 504"/>
                      <a:gd name="T6" fmla="*/ 1086 w 2736"/>
                      <a:gd name="T7" fmla="*/ 9 h 504"/>
                      <a:gd name="T8" fmla="*/ 1080 w 2736"/>
                      <a:gd name="T9" fmla="*/ 40 h 504"/>
                      <a:gd name="T10" fmla="*/ 701 w 2736"/>
                      <a:gd name="T11" fmla="*/ 40 h 504"/>
                      <a:gd name="T12" fmla="*/ 260 w 2736"/>
                      <a:gd name="T13" fmla="*/ 112 h 504"/>
                      <a:gd name="T14" fmla="*/ 0 w 2736"/>
                      <a:gd name="T15" fmla="*/ 193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20567" name="Freeform 770"/>
                  <p:cNvSpPr>
                    <a:spLocks/>
                  </p:cNvSpPr>
                  <p:nvPr/>
                </p:nvSpPr>
                <p:spPr bwMode="hidden">
                  <a:xfrm rot="18335692" flipH="1">
                    <a:off x="725" y="3512"/>
                    <a:ext cx="925" cy="490"/>
                  </a:xfrm>
                  <a:custGeom>
                    <a:avLst/>
                    <a:gdLst>
                      <a:gd name="T0" fmla="*/ 2 w 1769"/>
                      <a:gd name="T1" fmla="*/ 3 h 791"/>
                      <a:gd name="T2" fmla="*/ 133 w 1769"/>
                      <a:gd name="T3" fmla="*/ 22 h 791"/>
                      <a:gd name="T4" fmla="*/ 316 w 1769"/>
                      <a:gd name="T5" fmla="*/ 77 h 791"/>
                      <a:gd name="T6" fmla="*/ 440 w 1769"/>
                      <a:gd name="T7" fmla="*/ 166 h 791"/>
                      <a:gd name="T8" fmla="*/ 480 w 1769"/>
                      <a:gd name="T9" fmla="*/ 234 h 791"/>
                      <a:gd name="T10" fmla="*/ 462 w 1769"/>
                      <a:gd name="T11" fmla="*/ 302 h 791"/>
                      <a:gd name="T12" fmla="*/ 435 w 1769"/>
                      <a:gd name="T13" fmla="*/ 243 h 791"/>
                      <a:gd name="T14" fmla="*/ 380 w 1769"/>
                      <a:gd name="T15" fmla="*/ 174 h 791"/>
                      <a:gd name="T16" fmla="*/ 303 w 1769"/>
                      <a:gd name="T17" fmla="*/ 113 h 791"/>
                      <a:gd name="T18" fmla="*/ 159 w 1769"/>
                      <a:gd name="T19" fmla="*/ 58 h 791"/>
                      <a:gd name="T20" fmla="*/ 0 w 1769"/>
                      <a:gd name="T21" fmla="*/ 29 h 791"/>
                      <a:gd name="T22" fmla="*/ 2 w 1769"/>
                      <a:gd name="T23" fmla="*/ 3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endParaRPr lang="en-US"/>
                  </a:p>
                </p:txBody>
              </p:sp>
            </p:grpSp>
            <p:grpSp>
              <p:nvGrpSpPr>
                <p:cNvPr id="20495" name="Group 771"/>
                <p:cNvGrpSpPr>
                  <a:grpSpLocks/>
                </p:cNvGrpSpPr>
                <p:nvPr/>
              </p:nvGrpSpPr>
              <p:grpSpPr bwMode="auto">
                <a:xfrm>
                  <a:off x="3715" y="748"/>
                  <a:ext cx="300" cy="930"/>
                  <a:chOff x="1455" y="1936"/>
                  <a:chExt cx="766" cy="2373"/>
                </a:xfrm>
              </p:grpSpPr>
              <p:sp>
                <p:nvSpPr>
                  <p:cNvPr id="20564" name="Freeform 772"/>
                  <p:cNvSpPr>
                    <a:spLocks/>
                  </p:cNvSpPr>
                  <p:nvPr/>
                </p:nvSpPr>
                <p:spPr bwMode="hidden">
                  <a:xfrm rot="17542885" flipH="1">
                    <a:off x="1267" y="2578"/>
                    <a:ext cx="1595" cy="312"/>
                  </a:xfrm>
                  <a:custGeom>
                    <a:avLst/>
                    <a:gdLst>
                      <a:gd name="T0" fmla="*/ 0 w 2736"/>
                      <a:gd name="T1" fmla="*/ 193 h 504"/>
                      <a:gd name="T2" fmla="*/ 294 w 2736"/>
                      <a:gd name="T3" fmla="*/ 64 h 504"/>
                      <a:gd name="T4" fmla="*/ 603 w 2736"/>
                      <a:gd name="T5" fmla="*/ 9 h 504"/>
                      <a:gd name="T6" fmla="*/ 930 w 2736"/>
                      <a:gd name="T7" fmla="*/ 9 h 504"/>
                      <a:gd name="T8" fmla="*/ 925 w 2736"/>
                      <a:gd name="T9" fmla="*/ 40 h 504"/>
                      <a:gd name="T10" fmla="*/ 599 w 2736"/>
                      <a:gd name="T11" fmla="*/ 40 h 504"/>
                      <a:gd name="T12" fmla="*/ 222 w 2736"/>
                      <a:gd name="T13" fmla="*/ 112 h 504"/>
                      <a:gd name="T14" fmla="*/ 0 w 2736"/>
                      <a:gd name="T15" fmla="*/ 193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20565" name="Freeform 773"/>
                  <p:cNvSpPr>
                    <a:spLocks/>
                  </p:cNvSpPr>
                  <p:nvPr/>
                </p:nvSpPr>
                <p:spPr bwMode="hidden">
                  <a:xfrm rot="17542885" flipH="1">
                    <a:off x="1272" y="3636"/>
                    <a:ext cx="856" cy="490"/>
                  </a:xfrm>
                  <a:custGeom>
                    <a:avLst/>
                    <a:gdLst>
                      <a:gd name="T0" fmla="*/ 1 w 1769"/>
                      <a:gd name="T1" fmla="*/ 3 h 791"/>
                      <a:gd name="T2" fmla="*/ 114 w 1769"/>
                      <a:gd name="T3" fmla="*/ 22 h 791"/>
                      <a:gd name="T4" fmla="*/ 271 w 1769"/>
                      <a:gd name="T5" fmla="*/ 77 h 791"/>
                      <a:gd name="T6" fmla="*/ 377 w 1769"/>
                      <a:gd name="T7" fmla="*/ 166 h 791"/>
                      <a:gd name="T8" fmla="*/ 411 w 1769"/>
                      <a:gd name="T9" fmla="*/ 234 h 791"/>
                      <a:gd name="T10" fmla="*/ 395 w 1769"/>
                      <a:gd name="T11" fmla="*/ 302 h 791"/>
                      <a:gd name="T12" fmla="*/ 372 w 1769"/>
                      <a:gd name="T13" fmla="*/ 243 h 791"/>
                      <a:gd name="T14" fmla="*/ 325 w 1769"/>
                      <a:gd name="T15" fmla="*/ 174 h 791"/>
                      <a:gd name="T16" fmla="*/ 260 w 1769"/>
                      <a:gd name="T17" fmla="*/ 113 h 791"/>
                      <a:gd name="T18" fmla="*/ 136 w 1769"/>
                      <a:gd name="T19" fmla="*/ 58 h 791"/>
                      <a:gd name="T20" fmla="*/ 0 w 1769"/>
                      <a:gd name="T21" fmla="*/ 29 h 791"/>
                      <a:gd name="T22" fmla="*/ 1 w 1769"/>
                      <a:gd name="T23" fmla="*/ 3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endParaRPr lang="en-US"/>
                  </a:p>
                </p:txBody>
              </p:sp>
            </p:grpSp>
            <p:grpSp>
              <p:nvGrpSpPr>
                <p:cNvPr id="21216" name="Group 774"/>
                <p:cNvGrpSpPr>
                  <a:grpSpLocks/>
                </p:cNvGrpSpPr>
                <p:nvPr/>
              </p:nvGrpSpPr>
              <p:grpSpPr bwMode="auto">
                <a:xfrm rot="88588">
                  <a:off x="3923" y="769"/>
                  <a:ext cx="180" cy="913"/>
                  <a:chOff x="1956" y="1990"/>
                  <a:chExt cx="492" cy="2604"/>
                </a:xfrm>
              </p:grpSpPr>
              <p:sp>
                <p:nvSpPr>
                  <p:cNvPr id="20562" name="Freeform 775"/>
                  <p:cNvSpPr>
                    <a:spLocks/>
                  </p:cNvSpPr>
                  <p:nvPr/>
                </p:nvSpPr>
                <p:spPr bwMode="hidden">
                  <a:xfrm rot="16782062" flipH="1">
                    <a:off x="1442" y="2695"/>
                    <a:ext cx="1711" cy="301"/>
                  </a:xfrm>
                  <a:custGeom>
                    <a:avLst/>
                    <a:gdLst>
                      <a:gd name="T0" fmla="*/ 0 w 2736"/>
                      <a:gd name="T1" fmla="*/ 180 h 504"/>
                      <a:gd name="T2" fmla="*/ 338 w 2736"/>
                      <a:gd name="T3" fmla="*/ 60 h 504"/>
                      <a:gd name="T4" fmla="*/ 695 w 2736"/>
                      <a:gd name="T5" fmla="*/ 8 h 504"/>
                      <a:gd name="T6" fmla="*/ 1070 w 2736"/>
                      <a:gd name="T7" fmla="*/ 8 h 504"/>
                      <a:gd name="T8" fmla="*/ 1064 w 2736"/>
                      <a:gd name="T9" fmla="*/ 37 h 504"/>
                      <a:gd name="T10" fmla="*/ 690 w 2736"/>
                      <a:gd name="T11" fmla="*/ 37 h 504"/>
                      <a:gd name="T12" fmla="*/ 256 w 2736"/>
                      <a:gd name="T13" fmla="*/ 104 h 504"/>
                      <a:gd name="T14" fmla="*/ 0 w 2736"/>
                      <a:gd name="T15" fmla="*/ 18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20563" name="Freeform 776"/>
                  <p:cNvSpPr>
                    <a:spLocks/>
                  </p:cNvSpPr>
                  <p:nvPr/>
                </p:nvSpPr>
                <p:spPr bwMode="hidden">
                  <a:xfrm rot="16782062" flipH="1">
                    <a:off x="1734" y="3898"/>
                    <a:ext cx="918" cy="473"/>
                  </a:xfrm>
                  <a:custGeom>
                    <a:avLst/>
                    <a:gdLst>
                      <a:gd name="T0" fmla="*/ 2 w 1769"/>
                      <a:gd name="T1" fmla="*/ 3 h 791"/>
                      <a:gd name="T2" fmla="*/ 131 w 1769"/>
                      <a:gd name="T3" fmla="*/ 20 h 791"/>
                      <a:gd name="T4" fmla="*/ 311 w 1769"/>
                      <a:gd name="T5" fmla="*/ 72 h 791"/>
                      <a:gd name="T6" fmla="*/ 434 w 1769"/>
                      <a:gd name="T7" fmla="*/ 154 h 791"/>
                      <a:gd name="T8" fmla="*/ 473 w 1769"/>
                      <a:gd name="T9" fmla="*/ 218 h 791"/>
                      <a:gd name="T10" fmla="*/ 455 w 1769"/>
                      <a:gd name="T11" fmla="*/ 282 h 791"/>
                      <a:gd name="T12" fmla="*/ 428 w 1769"/>
                      <a:gd name="T13" fmla="*/ 226 h 791"/>
                      <a:gd name="T14" fmla="*/ 374 w 1769"/>
                      <a:gd name="T15" fmla="*/ 162 h 791"/>
                      <a:gd name="T16" fmla="*/ 299 w 1769"/>
                      <a:gd name="T17" fmla="*/ 106 h 791"/>
                      <a:gd name="T18" fmla="*/ 157 w 1769"/>
                      <a:gd name="T19" fmla="*/ 54 h 791"/>
                      <a:gd name="T20" fmla="*/ 0 w 1769"/>
                      <a:gd name="T21" fmla="*/ 27 h 791"/>
                      <a:gd name="T22" fmla="*/ 2 w 1769"/>
                      <a:gd name="T23" fmla="*/ 3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endParaRPr lang="en-US"/>
                  </a:p>
                </p:txBody>
              </p:sp>
            </p:grpSp>
            <p:grpSp>
              <p:nvGrpSpPr>
                <p:cNvPr id="21217" name="Group 777"/>
                <p:cNvGrpSpPr>
                  <a:grpSpLocks/>
                </p:cNvGrpSpPr>
                <p:nvPr/>
              </p:nvGrpSpPr>
              <p:grpSpPr bwMode="auto">
                <a:xfrm>
                  <a:off x="4451" y="662"/>
                  <a:ext cx="442" cy="951"/>
                  <a:chOff x="3334" y="1717"/>
                  <a:chExt cx="1125" cy="2426"/>
                </a:xfrm>
              </p:grpSpPr>
              <p:sp>
                <p:nvSpPr>
                  <p:cNvPr id="20560" name="Freeform 778"/>
                  <p:cNvSpPr>
                    <a:spLocks/>
                  </p:cNvSpPr>
                  <p:nvPr/>
                </p:nvSpPr>
                <p:spPr bwMode="hidden">
                  <a:xfrm rot="3144576">
                    <a:off x="2628" y="2423"/>
                    <a:ext cx="1724" cy="312"/>
                  </a:xfrm>
                  <a:custGeom>
                    <a:avLst/>
                    <a:gdLst>
                      <a:gd name="T0" fmla="*/ 0 w 2736"/>
                      <a:gd name="T1" fmla="*/ 193 h 504"/>
                      <a:gd name="T2" fmla="*/ 343 w 2736"/>
                      <a:gd name="T3" fmla="*/ 64 h 504"/>
                      <a:gd name="T4" fmla="*/ 705 w 2736"/>
                      <a:gd name="T5" fmla="*/ 9 h 504"/>
                      <a:gd name="T6" fmla="*/ 1086 w 2736"/>
                      <a:gd name="T7" fmla="*/ 9 h 504"/>
                      <a:gd name="T8" fmla="*/ 1080 w 2736"/>
                      <a:gd name="T9" fmla="*/ 40 h 504"/>
                      <a:gd name="T10" fmla="*/ 701 w 2736"/>
                      <a:gd name="T11" fmla="*/ 40 h 504"/>
                      <a:gd name="T12" fmla="*/ 260 w 2736"/>
                      <a:gd name="T13" fmla="*/ 112 h 504"/>
                      <a:gd name="T14" fmla="*/ 0 w 2736"/>
                      <a:gd name="T15" fmla="*/ 193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p>
                    <a:endParaRPr lang="en-US"/>
                  </a:p>
                </p:txBody>
              </p:sp>
              <p:sp>
                <p:nvSpPr>
                  <p:cNvPr id="20561" name="Freeform 779"/>
                  <p:cNvSpPr>
                    <a:spLocks/>
                  </p:cNvSpPr>
                  <p:nvPr/>
                </p:nvSpPr>
                <p:spPr bwMode="hidden">
                  <a:xfrm rot="3144576">
                    <a:off x="3751" y="3436"/>
                    <a:ext cx="925" cy="490"/>
                  </a:xfrm>
                  <a:custGeom>
                    <a:avLst/>
                    <a:gdLst>
                      <a:gd name="T0" fmla="*/ 2 w 1769"/>
                      <a:gd name="T1" fmla="*/ 3 h 791"/>
                      <a:gd name="T2" fmla="*/ 133 w 1769"/>
                      <a:gd name="T3" fmla="*/ 22 h 791"/>
                      <a:gd name="T4" fmla="*/ 316 w 1769"/>
                      <a:gd name="T5" fmla="*/ 77 h 791"/>
                      <a:gd name="T6" fmla="*/ 440 w 1769"/>
                      <a:gd name="T7" fmla="*/ 166 h 791"/>
                      <a:gd name="T8" fmla="*/ 480 w 1769"/>
                      <a:gd name="T9" fmla="*/ 234 h 791"/>
                      <a:gd name="T10" fmla="*/ 462 w 1769"/>
                      <a:gd name="T11" fmla="*/ 302 h 791"/>
                      <a:gd name="T12" fmla="*/ 435 w 1769"/>
                      <a:gd name="T13" fmla="*/ 243 h 791"/>
                      <a:gd name="T14" fmla="*/ 380 w 1769"/>
                      <a:gd name="T15" fmla="*/ 174 h 791"/>
                      <a:gd name="T16" fmla="*/ 303 w 1769"/>
                      <a:gd name="T17" fmla="*/ 113 h 791"/>
                      <a:gd name="T18" fmla="*/ 159 w 1769"/>
                      <a:gd name="T19" fmla="*/ 58 h 791"/>
                      <a:gd name="T20" fmla="*/ 0 w 1769"/>
                      <a:gd name="T21" fmla="*/ 29 h 791"/>
                      <a:gd name="T22" fmla="*/ 2 w 1769"/>
                      <a:gd name="T23" fmla="*/ 3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endParaRPr lang="en-US"/>
                  </a:p>
                </p:txBody>
              </p:sp>
            </p:grpSp>
            <p:grpSp>
              <p:nvGrpSpPr>
                <p:cNvPr id="21218" name="Group 780"/>
                <p:cNvGrpSpPr>
                  <a:grpSpLocks/>
                </p:cNvGrpSpPr>
                <p:nvPr/>
              </p:nvGrpSpPr>
              <p:grpSpPr bwMode="auto">
                <a:xfrm>
                  <a:off x="4391" y="721"/>
                  <a:ext cx="347" cy="951"/>
                  <a:chOff x="3181" y="1866"/>
                  <a:chExt cx="883" cy="2426"/>
                </a:xfrm>
              </p:grpSpPr>
              <p:sp>
                <p:nvSpPr>
                  <p:cNvPr id="20558" name="Freeform 781"/>
                  <p:cNvSpPr>
                    <a:spLocks/>
                  </p:cNvSpPr>
                  <p:nvPr/>
                </p:nvSpPr>
                <p:spPr bwMode="hidden">
                  <a:xfrm rot="3745735">
                    <a:off x="2506" y="2541"/>
                    <a:ext cx="1650" cy="299"/>
                  </a:xfrm>
                  <a:custGeom>
                    <a:avLst/>
                    <a:gdLst>
                      <a:gd name="T0" fmla="*/ 0 w 2736"/>
                      <a:gd name="T1" fmla="*/ 177 h 504"/>
                      <a:gd name="T2" fmla="*/ 314 w 2736"/>
                      <a:gd name="T3" fmla="*/ 59 h 504"/>
                      <a:gd name="T4" fmla="*/ 646 w 2736"/>
                      <a:gd name="T5" fmla="*/ 8 h 504"/>
                      <a:gd name="T6" fmla="*/ 995 w 2736"/>
                      <a:gd name="T7" fmla="*/ 8 h 504"/>
                      <a:gd name="T8" fmla="*/ 989 w 2736"/>
                      <a:gd name="T9" fmla="*/ 36 h 504"/>
                      <a:gd name="T10" fmla="*/ 642 w 2736"/>
                      <a:gd name="T11" fmla="*/ 36 h 504"/>
                      <a:gd name="T12" fmla="*/ 238 w 2736"/>
                      <a:gd name="T13" fmla="*/ 103 h 504"/>
                      <a:gd name="T14" fmla="*/ 0 w 2736"/>
                      <a:gd name="T15" fmla="*/ 17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p>
                    <a:endParaRPr lang="en-US"/>
                  </a:p>
                </p:txBody>
              </p:sp>
              <p:sp>
                <p:nvSpPr>
                  <p:cNvPr id="20559" name="Freeform 782"/>
                  <p:cNvSpPr>
                    <a:spLocks/>
                  </p:cNvSpPr>
                  <p:nvPr/>
                </p:nvSpPr>
                <p:spPr bwMode="hidden">
                  <a:xfrm rot="3745735">
                    <a:off x="3387" y="3615"/>
                    <a:ext cx="885" cy="469"/>
                  </a:xfrm>
                  <a:custGeom>
                    <a:avLst/>
                    <a:gdLst>
                      <a:gd name="T0" fmla="*/ 2 w 1769"/>
                      <a:gd name="T1" fmla="*/ 3 h 791"/>
                      <a:gd name="T2" fmla="*/ 122 w 1769"/>
                      <a:gd name="T3" fmla="*/ 20 h 791"/>
                      <a:gd name="T4" fmla="*/ 290 w 1769"/>
                      <a:gd name="T5" fmla="*/ 71 h 791"/>
                      <a:gd name="T6" fmla="*/ 403 w 1769"/>
                      <a:gd name="T7" fmla="*/ 152 h 791"/>
                      <a:gd name="T8" fmla="*/ 439 w 1769"/>
                      <a:gd name="T9" fmla="*/ 214 h 791"/>
                      <a:gd name="T10" fmla="*/ 423 w 1769"/>
                      <a:gd name="T11" fmla="*/ 277 h 791"/>
                      <a:gd name="T12" fmla="*/ 398 w 1769"/>
                      <a:gd name="T13" fmla="*/ 222 h 791"/>
                      <a:gd name="T14" fmla="*/ 348 w 1769"/>
                      <a:gd name="T15" fmla="*/ 159 h 791"/>
                      <a:gd name="T16" fmla="*/ 278 w 1769"/>
                      <a:gd name="T17" fmla="*/ 104 h 791"/>
                      <a:gd name="T18" fmla="*/ 146 w 1769"/>
                      <a:gd name="T19" fmla="*/ 53 h 791"/>
                      <a:gd name="T20" fmla="*/ 0 w 1769"/>
                      <a:gd name="T21" fmla="*/ 27 h 791"/>
                      <a:gd name="T22" fmla="*/ 2 w 1769"/>
                      <a:gd name="T23" fmla="*/ 3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endParaRPr lang="en-US"/>
                  </a:p>
                </p:txBody>
              </p:sp>
            </p:grpSp>
            <p:grpSp>
              <p:nvGrpSpPr>
                <p:cNvPr id="21219" name="Group 783"/>
                <p:cNvGrpSpPr>
                  <a:grpSpLocks/>
                </p:cNvGrpSpPr>
                <p:nvPr/>
              </p:nvGrpSpPr>
              <p:grpSpPr bwMode="auto">
                <a:xfrm>
                  <a:off x="4323" y="767"/>
                  <a:ext cx="243" cy="935"/>
                  <a:chOff x="3006" y="1983"/>
                  <a:chExt cx="619" cy="2386"/>
                </a:xfrm>
              </p:grpSpPr>
              <p:sp>
                <p:nvSpPr>
                  <p:cNvPr id="20556" name="Freeform 784"/>
                  <p:cNvSpPr>
                    <a:spLocks/>
                  </p:cNvSpPr>
                  <p:nvPr/>
                </p:nvSpPr>
                <p:spPr bwMode="hidden">
                  <a:xfrm rot="4286818">
                    <a:off x="2328" y="2661"/>
                    <a:ext cx="1601" cy="246"/>
                  </a:xfrm>
                  <a:custGeom>
                    <a:avLst/>
                    <a:gdLst>
                      <a:gd name="T0" fmla="*/ 0 w 2736"/>
                      <a:gd name="T1" fmla="*/ 120 h 504"/>
                      <a:gd name="T2" fmla="*/ 296 w 2736"/>
                      <a:gd name="T3" fmla="*/ 40 h 504"/>
                      <a:gd name="T4" fmla="*/ 608 w 2736"/>
                      <a:gd name="T5" fmla="*/ 6 h 504"/>
                      <a:gd name="T6" fmla="*/ 937 w 2736"/>
                      <a:gd name="T7" fmla="*/ 6 h 504"/>
                      <a:gd name="T8" fmla="*/ 932 w 2736"/>
                      <a:gd name="T9" fmla="*/ 24 h 504"/>
                      <a:gd name="T10" fmla="*/ 604 w 2736"/>
                      <a:gd name="T11" fmla="*/ 24 h 504"/>
                      <a:gd name="T12" fmla="*/ 224 w 2736"/>
                      <a:gd name="T13" fmla="*/ 70 h 504"/>
                      <a:gd name="T14" fmla="*/ 0 w 2736"/>
                      <a:gd name="T15" fmla="*/ 12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p>
                    <a:endParaRPr lang="en-US"/>
                  </a:p>
                </p:txBody>
              </p:sp>
              <p:sp>
                <p:nvSpPr>
                  <p:cNvPr id="20557" name="Freeform 785"/>
                  <p:cNvSpPr>
                    <a:spLocks/>
                  </p:cNvSpPr>
                  <p:nvPr/>
                </p:nvSpPr>
                <p:spPr bwMode="hidden">
                  <a:xfrm rot="4286818">
                    <a:off x="3002" y="3747"/>
                    <a:ext cx="859" cy="386"/>
                  </a:xfrm>
                  <a:custGeom>
                    <a:avLst/>
                    <a:gdLst>
                      <a:gd name="T0" fmla="*/ 1 w 1769"/>
                      <a:gd name="T1" fmla="*/ 2 h 791"/>
                      <a:gd name="T2" fmla="*/ 115 w 1769"/>
                      <a:gd name="T3" fmla="*/ 13 h 791"/>
                      <a:gd name="T4" fmla="*/ 273 w 1769"/>
                      <a:gd name="T5" fmla="*/ 48 h 791"/>
                      <a:gd name="T6" fmla="*/ 380 w 1769"/>
                      <a:gd name="T7" fmla="*/ 103 h 791"/>
                      <a:gd name="T8" fmla="*/ 414 w 1769"/>
                      <a:gd name="T9" fmla="*/ 145 h 791"/>
                      <a:gd name="T10" fmla="*/ 398 w 1769"/>
                      <a:gd name="T11" fmla="*/ 187 h 791"/>
                      <a:gd name="T12" fmla="*/ 375 w 1769"/>
                      <a:gd name="T13" fmla="*/ 150 h 791"/>
                      <a:gd name="T14" fmla="*/ 327 w 1769"/>
                      <a:gd name="T15" fmla="*/ 108 h 791"/>
                      <a:gd name="T16" fmla="*/ 262 w 1769"/>
                      <a:gd name="T17" fmla="*/ 70 h 791"/>
                      <a:gd name="T18" fmla="*/ 137 w 1769"/>
                      <a:gd name="T19" fmla="*/ 36 h 791"/>
                      <a:gd name="T20" fmla="*/ 0 w 1769"/>
                      <a:gd name="T21" fmla="*/ 18 h 791"/>
                      <a:gd name="T22" fmla="*/ 1 w 1769"/>
                      <a:gd name="T23" fmla="*/ 2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a:effectLst/>
                </p:spPr>
                <p:txBody>
                  <a:bodyPr wrap="none" anchor="ctr"/>
                  <a:lstStyle/>
                  <a:p>
                    <a:endParaRPr lang="en-US"/>
                  </a:p>
                </p:txBody>
              </p:sp>
            </p:grpSp>
            <p:grpSp>
              <p:nvGrpSpPr>
                <p:cNvPr id="21220" name="Group 786"/>
                <p:cNvGrpSpPr>
                  <a:grpSpLocks/>
                </p:cNvGrpSpPr>
                <p:nvPr/>
              </p:nvGrpSpPr>
              <p:grpSpPr bwMode="auto">
                <a:xfrm>
                  <a:off x="4249" y="813"/>
                  <a:ext cx="159" cy="870"/>
                  <a:chOff x="2819" y="2101"/>
                  <a:chExt cx="405" cy="2219"/>
                </a:xfrm>
              </p:grpSpPr>
              <p:sp>
                <p:nvSpPr>
                  <p:cNvPr id="20554" name="Freeform 787"/>
                  <p:cNvSpPr>
                    <a:spLocks/>
                  </p:cNvSpPr>
                  <p:nvPr/>
                </p:nvSpPr>
                <p:spPr bwMode="hidden">
                  <a:xfrm rot="4898956">
                    <a:off x="2206" y="2714"/>
                    <a:ext cx="1471" cy="246"/>
                  </a:xfrm>
                  <a:custGeom>
                    <a:avLst/>
                    <a:gdLst>
                      <a:gd name="T0" fmla="*/ 0 w 2736"/>
                      <a:gd name="T1" fmla="*/ 120 h 504"/>
                      <a:gd name="T2" fmla="*/ 250 w 2736"/>
                      <a:gd name="T3" fmla="*/ 40 h 504"/>
                      <a:gd name="T4" fmla="*/ 513 w 2736"/>
                      <a:gd name="T5" fmla="*/ 6 h 504"/>
                      <a:gd name="T6" fmla="*/ 791 w 2736"/>
                      <a:gd name="T7" fmla="*/ 6 h 504"/>
                      <a:gd name="T8" fmla="*/ 786 w 2736"/>
                      <a:gd name="T9" fmla="*/ 24 h 504"/>
                      <a:gd name="T10" fmla="*/ 510 w 2736"/>
                      <a:gd name="T11" fmla="*/ 24 h 504"/>
                      <a:gd name="T12" fmla="*/ 189 w 2736"/>
                      <a:gd name="T13" fmla="*/ 70 h 504"/>
                      <a:gd name="T14" fmla="*/ 0 w 2736"/>
                      <a:gd name="T15" fmla="*/ 12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p>
                    <a:endParaRPr lang="en-US"/>
                  </a:p>
                </p:txBody>
              </p:sp>
              <p:sp>
                <p:nvSpPr>
                  <p:cNvPr id="20555" name="Freeform 788"/>
                  <p:cNvSpPr>
                    <a:spLocks/>
                  </p:cNvSpPr>
                  <p:nvPr/>
                </p:nvSpPr>
                <p:spPr bwMode="hidden">
                  <a:xfrm rot="4898956">
                    <a:off x="2636" y="3732"/>
                    <a:ext cx="790" cy="386"/>
                  </a:xfrm>
                  <a:custGeom>
                    <a:avLst/>
                    <a:gdLst>
                      <a:gd name="T0" fmla="*/ 1 w 1769"/>
                      <a:gd name="T1" fmla="*/ 2 h 791"/>
                      <a:gd name="T2" fmla="*/ 97 w 1769"/>
                      <a:gd name="T3" fmla="*/ 13 h 791"/>
                      <a:gd name="T4" fmla="*/ 231 w 1769"/>
                      <a:gd name="T5" fmla="*/ 48 h 791"/>
                      <a:gd name="T6" fmla="*/ 321 w 1769"/>
                      <a:gd name="T7" fmla="*/ 103 h 791"/>
                      <a:gd name="T8" fmla="*/ 350 w 1769"/>
                      <a:gd name="T9" fmla="*/ 145 h 791"/>
                      <a:gd name="T10" fmla="*/ 337 w 1769"/>
                      <a:gd name="T11" fmla="*/ 187 h 791"/>
                      <a:gd name="T12" fmla="*/ 317 w 1769"/>
                      <a:gd name="T13" fmla="*/ 150 h 791"/>
                      <a:gd name="T14" fmla="*/ 277 w 1769"/>
                      <a:gd name="T15" fmla="*/ 108 h 791"/>
                      <a:gd name="T16" fmla="*/ 221 w 1769"/>
                      <a:gd name="T17" fmla="*/ 70 h 791"/>
                      <a:gd name="T18" fmla="*/ 116 w 1769"/>
                      <a:gd name="T19" fmla="*/ 36 h 791"/>
                      <a:gd name="T20" fmla="*/ 0 w 1769"/>
                      <a:gd name="T21" fmla="*/ 18 h 791"/>
                      <a:gd name="T22" fmla="*/ 1 w 1769"/>
                      <a:gd name="T23" fmla="*/ 2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a:effectLst/>
                </p:spPr>
                <p:txBody>
                  <a:bodyPr wrap="none" anchor="ctr"/>
                  <a:lstStyle/>
                  <a:p>
                    <a:endParaRPr lang="en-US"/>
                  </a:p>
                </p:txBody>
              </p:sp>
            </p:grpSp>
            <p:grpSp>
              <p:nvGrpSpPr>
                <p:cNvPr id="21221" name="Group 789"/>
                <p:cNvGrpSpPr>
                  <a:grpSpLocks/>
                </p:cNvGrpSpPr>
                <p:nvPr/>
              </p:nvGrpSpPr>
              <p:grpSpPr bwMode="auto">
                <a:xfrm>
                  <a:off x="4045" y="826"/>
                  <a:ext cx="167" cy="857"/>
                  <a:chOff x="2287" y="2135"/>
                  <a:chExt cx="426" cy="2185"/>
                </a:xfrm>
              </p:grpSpPr>
              <p:sp>
                <p:nvSpPr>
                  <p:cNvPr id="20552" name="Freeform 790"/>
                  <p:cNvSpPr>
                    <a:spLocks/>
                  </p:cNvSpPr>
                  <p:nvPr/>
                </p:nvSpPr>
                <p:spPr bwMode="hidden">
                  <a:xfrm rot="5755659">
                    <a:off x="1900" y="2760"/>
                    <a:ext cx="1437" cy="188"/>
                  </a:xfrm>
                  <a:custGeom>
                    <a:avLst/>
                    <a:gdLst>
                      <a:gd name="T0" fmla="*/ 0 w 2736"/>
                      <a:gd name="T1" fmla="*/ 70 h 504"/>
                      <a:gd name="T2" fmla="*/ 238 w 2736"/>
                      <a:gd name="T3" fmla="*/ 24 h 504"/>
                      <a:gd name="T4" fmla="*/ 490 w 2736"/>
                      <a:gd name="T5" fmla="*/ 3 h 504"/>
                      <a:gd name="T6" fmla="*/ 755 w 2736"/>
                      <a:gd name="T7" fmla="*/ 3 h 504"/>
                      <a:gd name="T8" fmla="*/ 751 w 2736"/>
                      <a:gd name="T9" fmla="*/ 14 h 504"/>
                      <a:gd name="T10" fmla="*/ 486 w 2736"/>
                      <a:gd name="T11" fmla="*/ 14 h 504"/>
                      <a:gd name="T12" fmla="*/ 180 w 2736"/>
                      <a:gd name="T13" fmla="*/ 41 h 504"/>
                      <a:gd name="T14" fmla="*/ 0 w 2736"/>
                      <a:gd name="T15" fmla="*/ 7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5400000" scaled="1"/>
                  </a:gradFill>
                  <a:ln w="9525">
                    <a:noFill/>
                    <a:round/>
                    <a:headEnd/>
                    <a:tailEnd/>
                  </a:ln>
                  <a:effectLst/>
                </p:spPr>
                <p:txBody>
                  <a:bodyPr wrap="none" anchor="ctr"/>
                  <a:lstStyle/>
                  <a:p>
                    <a:endParaRPr lang="en-US"/>
                  </a:p>
                </p:txBody>
              </p:sp>
              <p:sp>
                <p:nvSpPr>
                  <p:cNvPr id="20553" name="Freeform 791"/>
                  <p:cNvSpPr>
                    <a:spLocks/>
                  </p:cNvSpPr>
                  <p:nvPr/>
                </p:nvSpPr>
                <p:spPr bwMode="hidden">
                  <a:xfrm rot="5755659">
                    <a:off x="2049" y="3787"/>
                    <a:ext cx="771" cy="295"/>
                  </a:xfrm>
                  <a:custGeom>
                    <a:avLst/>
                    <a:gdLst>
                      <a:gd name="T0" fmla="*/ 1 w 1769"/>
                      <a:gd name="T1" fmla="*/ 1 h 791"/>
                      <a:gd name="T2" fmla="*/ 92 w 1769"/>
                      <a:gd name="T3" fmla="*/ 8 h 791"/>
                      <a:gd name="T4" fmla="*/ 220 w 1769"/>
                      <a:gd name="T5" fmla="*/ 28 h 791"/>
                      <a:gd name="T6" fmla="*/ 306 w 1769"/>
                      <a:gd name="T7" fmla="*/ 60 h 791"/>
                      <a:gd name="T8" fmla="*/ 333 w 1769"/>
                      <a:gd name="T9" fmla="*/ 85 h 791"/>
                      <a:gd name="T10" fmla="*/ 321 w 1769"/>
                      <a:gd name="T11" fmla="*/ 110 h 791"/>
                      <a:gd name="T12" fmla="*/ 302 w 1769"/>
                      <a:gd name="T13" fmla="*/ 88 h 791"/>
                      <a:gd name="T14" fmla="*/ 264 w 1769"/>
                      <a:gd name="T15" fmla="*/ 63 h 791"/>
                      <a:gd name="T16" fmla="*/ 211 w 1769"/>
                      <a:gd name="T17" fmla="*/ 41 h 791"/>
                      <a:gd name="T18" fmla="*/ 110 w 1769"/>
                      <a:gd name="T19" fmla="*/ 21 h 791"/>
                      <a:gd name="T20" fmla="*/ 0 w 1769"/>
                      <a:gd name="T21" fmla="*/ 10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a:effectLst/>
                </p:spPr>
                <p:txBody>
                  <a:bodyPr wrap="none" anchor="ctr"/>
                  <a:lstStyle/>
                  <a:p>
                    <a:endParaRPr lang="en-US"/>
                  </a:p>
                </p:txBody>
              </p:sp>
            </p:grpSp>
          </p:grpSp>
          <p:sp>
            <p:nvSpPr>
              <p:cNvPr id="20496" name="Freeform 792"/>
              <p:cNvSpPr>
                <a:spLocks/>
              </p:cNvSpPr>
              <p:nvPr/>
            </p:nvSpPr>
            <p:spPr bwMode="hidden">
              <a:xfrm flipH="1">
                <a:off x="3873" y="934"/>
                <a:ext cx="191" cy="580"/>
              </a:xfrm>
              <a:custGeom>
                <a:avLst/>
                <a:gdLst>
                  <a:gd name="T0" fmla="*/ 0 w 776"/>
                  <a:gd name="T1" fmla="*/ 4 h 2368"/>
                  <a:gd name="T2" fmla="*/ 15 w 776"/>
                  <a:gd name="T3" fmla="*/ 1 h 2368"/>
                  <a:gd name="T4" fmla="*/ 6 w 776"/>
                  <a:gd name="T5" fmla="*/ 10 h 2368"/>
                  <a:gd name="T6" fmla="*/ 20 w 776"/>
                  <a:gd name="T7" fmla="*/ 10 h 2368"/>
                  <a:gd name="T8" fmla="*/ 12 w 776"/>
                  <a:gd name="T9" fmla="*/ 18 h 2368"/>
                  <a:gd name="T10" fmla="*/ 23 w 776"/>
                  <a:gd name="T11" fmla="*/ 21 h 2368"/>
                  <a:gd name="T12" fmla="*/ 17 w 776"/>
                  <a:gd name="T13" fmla="*/ 27 h 2368"/>
                  <a:gd name="T14" fmla="*/ 29 w 776"/>
                  <a:gd name="T15" fmla="*/ 30 h 2368"/>
                  <a:gd name="T16" fmla="*/ 23 w 776"/>
                  <a:gd name="T17" fmla="*/ 36 h 2368"/>
                  <a:gd name="T18" fmla="*/ 32 w 776"/>
                  <a:gd name="T19" fmla="*/ 38 h 2368"/>
                  <a:gd name="T20" fmla="*/ 29 w 776"/>
                  <a:gd name="T21" fmla="*/ 44 h 2368"/>
                  <a:gd name="T22" fmla="*/ 35 w 776"/>
                  <a:gd name="T23" fmla="*/ 50 h 2368"/>
                  <a:gd name="T24" fmla="*/ 35 w 776"/>
                  <a:gd name="T25" fmla="*/ 56 h 2368"/>
                  <a:gd name="T26" fmla="*/ 41 w 776"/>
                  <a:gd name="T27" fmla="*/ 64 h 2368"/>
                  <a:gd name="T28" fmla="*/ 38 w 776"/>
                  <a:gd name="T29" fmla="*/ 73 h 2368"/>
                  <a:gd name="T30" fmla="*/ 44 w 776"/>
                  <a:gd name="T31" fmla="*/ 79 h 2368"/>
                  <a:gd name="T32" fmla="*/ 41 w 776"/>
                  <a:gd name="T33" fmla="*/ 87 h 2368"/>
                  <a:gd name="T34" fmla="*/ 44 w 776"/>
                  <a:gd name="T35" fmla="*/ 96 h 2368"/>
                  <a:gd name="T36" fmla="*/ 41 w 776"/>
                  <a:gd name="T37" fmla="*/ 102 h 2368"/>
                  <a:gd name="T38" fmla="*/ 47 w 776"/>
                  <a:gd name="T39" fmla="*/ 110 h 2368"/>
                  <a:gd name="T40" fmla="*/ 44 w 776"/>
                  <a:gd name="T41" fmla="*/ 119 h 2368"/>
                  <a:gd name="T42" fmla="*/ 47 w 776"/>
                  <a:gd name="T43" fmla="*/ 131 h 2368"/>
                  <a:gd name="T44" fmla="*/ 44 w 776"/>
                  <a:gd name="T45" fmla="*/ 133 h 2368"/>
                  <a:gd name="T46" fmla="*/ 47 w 776"/>
                  <a:gd name="T47" fmla="*/ 142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ffectLst/>
            </p:spPr>
            <p:txBody>
              <a:bodyPr wrap="none" anchor="ctr"/>
              <a:lstStyle/>
              <a:p>
                <a:endParaRPr lang="en-US"/>
              </a:p>
            </p:txBody>
          </p:sp>
          <p:sp>
            <p:nvSpPr>
              <p:cNvPr id="20497" name="Arc 793"/>
              <p:cNvSpPr>
                <a:spLocks/>
              </p:cNvSpPr>
              <p:nvPr/>
            </p:nvSpPr>
            <p:spPr bwMode="hidden">
              <a:xfrm flipH="1">
                <a:off x="3528" y="726"/>
                <a:ext cx="833" cy="903"/>
              </a:xfrm>
              <a:custGeom>
                <a:avLst/>
                <a:gdLst>
                  <a:gd name="T0" fmla="*/ 8 w 21600"/>
                  <a:gd name="T1" fmla="*/ 0 h 21602"/>
                  <a:gd name="T2" fmla="*/ 32 w 21600"/>
                  <a:gd name="T3" fmla="*/ 38 h 21602"/>
                  <a:gd name="T4" fmla="*/ 0 w 21600"/>
                  <a:gd name="T5" fmla="*/ 37 h 21602"/>
                  <a:gd name="T6" fmla="*/ 0 60000 65536"/>
                  <a:gd name="T7" fmla="*/ 0 60000 65536"/>
                  <a:gd name="T8" fmla="*/ 0 60000 65536"/>
                </a:gdLst>
                <a:ahLst/>
                <a:cxnLst>
                  <a:cxn ang="T6">
                    <a:pos x="T0" y="T1"/>
                  </a:cxn>
                  <a:cxn ang="T7">
                    <a:pos x="T2" y="T3"/>
                  </a:cxn>
                  <a:cxn ang="T8">
                    <a:pos x="T4" y="T5"/>
                  </a:cxn>
                </a:cxnLst>
                <a:rect l="0" t="0" r="r" b="b"/>
                <a:pathLst>
                  <a:path w="21600" h="21602" fill="none" extrusionOk="0">
                    <a:moveTo>
                      <a:pt x="5466" y="0"/>
                    </a:moveTo>
                    <a:cubicBezTo>
                      <a:pt x="14970" y="2486"/>
                      <a:pt x="21600" y="11073"/>
                      <a:pt x="21600" y="20897"/>
                    </a:cubicBezTo>
                    <a:cubicBezTo>
                      <a:pt x="21600" y="21132"/>
                      <a:pt x="21596" y="21367"/>
                      <a:pt x="21588" y="21601"/>
                    </a:cubicBezTo>
                  </a:path>
                  <a:path w="21600" h="21602" stroke="0" extrusionOk="0">
                    <a:moveTo>
                      <a:pt x="5466" y="0"/>
                    </a:moveTo>
                    <a:cubicBezTo>
                      <a:pt x="14970" y="2486"/>
                      <a:pt x="21600" y="11073"/>
                      <a:pt x="21600" y="20897"/>
                    </a:cubicBezTo>
                    <a:cubicBezTo>
                      <a:pt x="21600" y="21132"/>
                      <a:pt x="21596" y="21367"/>
                      <a:pt x="21588" y="21601"/>
                    </a:cubicBezTo>
                    <a:lnTo>
                      <a:pt x="0" y="20897"/>
                    </a:lnTo>
                    <a:lnTo>
                      <a:pt x="5466" y="0"/>
                    </a:lnTo>
                    <a:close/>
                  </a:path>
                </a:pathLst>
              </a:custGeom>
              <a:noFill/>
              <a:ln w="9525">
                <a:solidFill>
                  <a:schemeClr val="folHlink"/>
                </a:solidFill>
                <a:round/>
                <a:headEnd/>
                <a:tailEnd/>
              </a:ln>
              <a:effectLst/>
            </p:spPr>
            <p:txBody>
              <a:bodyPr wrap="none" anchor="ctr"/>
              <a:lstStyle/>
              <a:p>
                <a:endParaRPr lang="en-US"/>
              </a:p>
            </p:txBody>
          </p:sp>
          <p:sp>
            <p:nvSpPr>
              <p:cNvPr id="20498" name="Arc 794"/>
              <p:cNvSpPr>
                <a:spLocks/>
              </p:cNvSpPr>
              <p:nvPr/>
            </p:nvSpPr>
            <p:spPr bwMode="hidden">
              <a:xfrm flipV="1">
                <a:off x="4278" y="179"/>
                <a:ext cx="1007" cy="802"/>
              </a:xfrm>
              <a:custGeom>
                <a:avLst/>
                <a:gdLst>
                  <a:gd name="T0" fmla="*/ 28 w 36729"/>
                  <a:gd name="T1" fmla="*/ 14 h 21600"/>
                  <a:gd name="T2" fmla="*/ 0 w 36729"/>
                  <a:gd name="T3" fmla="*/ 17 h 21600"/>
                  <a:gd name="T4" fmla="*/ 13 w 36729"/>
                  <a:gd name="T5" fmla="*/ 0 h 21600"/>
                  <a:gd name="T6" fmla="*/ 0 60000 65536"/>
                  <a:gd name="T7" fmla="*/ 0 60000 65536"/>
                  <a:gd name="T8" fmla="*/ 0 60000 65536"/>
                </a:gdLst>
                <a:ahLst/>
                <a:cxnLst>
                  <a:cxn ang="T6">
                    <a:pos x="T0" y="T1"/>
                  </a:cxn>
                  <a:cxn ang="T7">
                    <a:pos x="T2" y="T3"/>
                  </a:cxn>
                  <a:cxn ang="T8">
                    <a:pos x="T4" y="T5"/>
                  </a:cxn>
                </a:cxnLst>
                <a:rect l="0" t="0" r="r" b="b"/>
                <a:pathLst>
                  <a:path w="36729" h="21600" fill="none" extrusionOk="0">
                    <a:moveTo>
                      <a:pt x="36729" y="10451"/>
                    </a:moveTo>
                    <a:cubicBezTo>
                      <a:pt x="32926" y="17330"/>
                      <a:pt x="25686" y="21599"/>
                      <a:pt x="17826" y="21599"/>
                    </a:cubicBezTo>
                    <a:cubicBezTo>
                      <a:pt x="10696" y="21599"/>
                      <a:pt x="4025" y="18081"/>
                      <a:pt x="-1" y="12197"/>
                    </a:cubicBezTo>
                  </a:path>
                  <a:path w="36729" h="21600" stroke="0" extrusionOk="0">
                    <a:moveTo>
                      <a:pt x="36729" y="10451"/>
                    </a:moveTo>
                    <a:cubicBezTo>
                      <a:pt x="32926" y="17330"/>
                      <a:pt x="25686" y="21599"/>
                      <a:pt x="17826" y="21599"/>
                    </a:cubicBezTo>
                    <a:cubicBezTo>
                      <a:pt x="10696" y="21599"/>
                      <a:pt x="4025" y="18081"/>
                      <a:pt x="-1" y="12197"/>
                    </a:cubicBezTo>
                    <a:lnTo>
                      <a:pt x="17826" y="0"/>
                    </a:lnTo>
                    <a:lnTo>
                      <a:pt x="36729" y="10451"/>
                    </a:lnTo>
                    <a:close/>
                  </a:path>
                </a:pathLst>
              </a:custGeom>
              <a:noFill/>
              <a:ln w="9525">
                <a:solidFill>
                  <a:schemeClr val="accent1"/>
                </a:solidFill>
                <a:round/>
                <a:headEnd/>
                <a:tailEnd/>
              </a:ln>
              <a:effectLst/>
            </p:spPr>
            <p:txBody>
              <a:bodyPr wrap="none" anchor="ctr"/>
              <a:lstStyle/>
              <a:p>
                <a:endParaRPr lang="en-US"/>
              </a:p>
            </p:txBody>
          </p:sp>
          <p:sp>
            <p:nvSpPr>
              <p:cNvPr id="20499" name="Arc 795"/>
              <p:cNvSpPr>
                <a:spLocks/>
              </p:cNvSpPr>
              <p:nvPr/>
            </p:nvSpPr>
            <p:spPr bwMode="hidden">
              <a:xfrm flipH="1">
                <a:off x="3612" y="580"/>
                <a:ext cx="487" cy="933"/>
              </a:xfrm>
              <a:custGeom>
                <a:avLst/>
                <a:gdLst>
                  <a:gd name="T0" fmla="*/ 0 w 28940"/>
                  <a:gd name="T1" fmla="*/ 2 h 22305"/>
                  <a:gd name="T2" fmla="*/ 8 w 28940"/>
                  <a:gd name="T3" fmla="*/ 39 h 22305"/>
                  <a:gd name="T4" fmla="*/ 2 w 28940"/>
                  <a:gd name="T5" fmla="*/ 38 h 22305"/>
                  <a:gd name="T6" fmla="*/ 0 60000 65536"/>
                  <a:gd name="T7" fmla="*/ 0 60000 65536"/>
                  <a:gd name="T8" fmla="*/ 0 60000 65536"/>
                </a:gdLst>
                <a:ahLst/>
                <a:cxnLst>
                  <a:cxn ang="T6">
                    <a:pos x="T0" y="T1"/>
                  </a:cxn>
                  <a:cxn ang="T7">
                    <a:pos x="T2" y="T3"/>
                  </a:cxn>
                  <a:cxn ang="T8">
                    <a:pos x="T4" y="T5"/>
                  </a:cxn>
                </a:cxnLst>
                <a:rect l="0" t="0" r="r" b="b"/>
                <a:pathLst>
                  <a:path w="28940" h="22305" fill="none" extrusionOk="0">
                    <a:moveTo>
                      <a:pt x="0" y="1285"/>
                    </a:moveTo>
                    <a:cubicBezTo>
                      <a:pt x="2353" y="434"/>
                      <a:pt x="4837" y="0"/>
                      <a:pt x="7340" y="0"/>
                    </a:cubicBezTo>
                    <a:cubicBezTo>
                      <a:pt x="19269" y="0"/>
                      <a:pt x="28940" y="9670"/>
                      <a:pt x="28940" y="21600"/>
                    </a:cubicBezTo>
                    <a:cubicBezTo>
                      <a:pt x="28940" y="21835"/>
                      <a:pt x="28936" y="22070"/>
                      <a:pt x="28928" y="22304"/>
                    </a:cubicBezTo>
                  </a:path>
                  <a:path w="28940" h="22305" stroke="0" extrusionOk="0">
                    <a:moveTo>
                      <a:pt x="0" y="1285"/>
                    </a:moveTo>
                    <a:cubicBezTo>
                      <a:pt x="2353" y="434"/>
                      <a:pt x="4837" y="0"/>
                      <a:pt x="7340" y="0"/>
                    </a:cubicBezTo>
                    <a:cubicBezTo>
                      <a:pt x="19269" y="0"/>
                      <a:pt x="28940" y="9670"/>
                      <a:pt x="28940" y="21600"/>
                    </a:cubicBezTo>
                    <a:cubicBezTo>
                      <a:pt x="28940" y="21835"/>
                      <a:pt x="28936" y="22070"/>
                      <a:pt x="28928" y="22304"/>
                    </a:cubicBezTo>
                    <a:lnTo>
                      <a:pt x="7340" y="21600"/>
                    </a:lnTo>
                    <a:lnTo>
                      <a:pt x="0" y="1285"/>
                    </a:lnTo>
                    <a:close/>
                  </a:path>
                </a:pathLst>
              </a:custGeom>
              <a:noFill/>
              <a:ln w="9525">
                <a:solidFill>
                  <a:schemeClr val="accent1"/>
                </a:solidFill>
                <a:round/>
                <a:headEnd/>
                <a:tailEnd/>
              </a:ln>
              <a:effectLst/>
            </p:spPr>
            <p:txBody>
              <a:bodyPr wrap="none" anchor="ctr"/>
              <a:lstStyle/>
              <a:p>
                <a:endParaRPr lang="en-US"/>
              </a:p>
            </p:txBody>
          </p:sp>
          <p:sp>
            <p:nvSpPr>
              <p:cNvPr id="20500" name="Arc 796"/>
              <p:cNvSpPr>
                <a:spLocks/>
              </p:cNvSpPr>
              <p:nvPr/>
            </p:nvSpPr>
            <p:spPr bwMode="hidden">
              <a:xfrm flipH="1">
                <a:off x="3267" y="628"/>
                <a:ext cx="791" cy="932"/>
              </a:xfrm>
              <a:custGeom>
                <a:avLst/>
                <a:gdLst>
                  <a:gd name="T0" fmla="*/ 0 w 30473"/>
                  <a:gd name="T1" fmla="*/ 3 h 22305"/>
                  <a:gd name="T2" fmla="*/ 21 w 30473"/>
                  <a:gd name="T3" fmla="*/ 39 h 22305"/>
                  <a:gd name="T4" fmla="*/ 6 w 30473"/>
                  <a:gd name="T5" fmla="*/ 38 h 22305"/>
                  <a:gd name="T6" fmla="*/ 0 60000 65536"/>
                  <a:gd name="T7" fmla="*/ 0 60000 65536"/>
                  <a:gd name="T8" fmla="*/ 0 60000 65536"/>
                </a:gdLst>
                <a:ahLst/>
                <a:cxnLst>
                  <a:cxn ang="T6">
                    <a:pos x="T0" y="T1"/>
                  </a:cxn>
                  <a:cxn ang="T7">
                    <a:pos x="T2" y="T3"/>
                  </a:cxn>
                  <a:cxn ang="T8">
                    <a:pos x="T4" y="T5"/>
                  </a:cxn>
                </a:cxnLst>
                <a:rect l="0" t="0" r="r" b="b"/>
                <a:pathLst>
                  <a:path w="30473" h="22305" fill="none" extrusionOk="0">
                    <a:moveTo>
                      <a:pt x="-1" y="1906"/>
                    </a:moveTo>
                    <a:cubicBezTo>
                      <a:pt x="2789" y="649"/>
                      <a:pt x="5813" y="0"/>
                      <a:pt x="8873" y="0"/>
                    </a:cubicBezTo>
                    <a:cubicBezTo>
                      <a:pt x="20802" y="0"/>
                      <a:pt x="30473" y="9670"/>
                      <a:pt x="30473" y="21600"/>
                    </a:cubicBezTo>
                    <a:cubicBezTo>
                      <a:pt x="30473" y="21835"/>
                      <a:pt x="30469" y="22070"/>
                      <a:pt x="30461" y="22304"/>
                    </a:cubicBezTo>
                  </a:path>
                  <a:path w="30473" h="22305" stroke="0" extrusionOk="0">
                    <a:moveTo>
                      <a:pt x="-1" y="1906"/>
                    </a:moveTo>
                    <a:cubicBezTo>
                      <a:pt x="2789" y="649"/>
                      <a:pt x="5813" y="0"/>
                      <a:pt x="8873" y="0"/>
                    </a:cubicBezTo>
                    <a:cubicBezTo>
                      <a:pt x="20802" y="0"/>
                      <a:pt x="30473" y="9670"/>
                      <a:pt x="30473" y="21600"/>
                    </a:cubicBezTo>
                    <a:cubicBezTo>
                      <a:pt x="30473" y="21835"/>
                      <a:pt x="30469" y="22070"/>
                      <a:pt x="30461" y="22304"/>
                    </a:cubicBezTo>
                    <a:lnTo>
                      <a:pt x="8873" y="21600"/>
                    </a:lnTo>
                    <a:lnTo>
                      <a:pt x="-1" y="1906"/>
                    </a:lnTo>
                    <a:close/>
                  </a:path>
                </a:pathLst>
              </a:custGeom>
              <a:noFill/>
              <a:ln w="9525">
                <a:solidFill>
                  <a:schemeClr val="folHlink"/>
                </a:solidFill>
                <a:round/>
                <a:headEnd/>
                <a:tailEnd/>
              </a:ln>
              <a:effectLst/>
            </p:spPr>
            <p:txBody>
              <a:bodyPr wrap="none" anchor="ctr"/>
              <a:lstStyle/>
              <a:p>
                <a:endParaRPr lang="en-US"/>
              </a:p>
            </p:txBody>
          </p:sp>
          <p:sp>
            <p:nvSpPr>
              <p:cNvPr id="20501" name="Arc 797"/>
              <p:cNvSpPr>
                <a:spLocks/>
              </p:cNvSpPr>
              <p:nvPr/>
            </p:nvSpPr>
            <p:spPr bwMode="hidden">
              <a:xfrm flipH="1">
                <a:off x="3197" y="458"/>
                <a:ext cx="932" cy="933"/>
              </a:xfrm>
              <a:custGeom>
                <a:avLst/>
                <a:gdLst>
                  <a:gd name="T0" fmla="*/ 0 w 34455"/>
                  <a:gd name="T1" fmla="*/ 7 h 22305"/>
                  <a:gd name="T2" fmla="*/ 25 w 34455"/>
                  <a:gd name="T3" fmla="*/ 39 h 22305"/>
                  <a:gd name="T4" fmla="*/ 9 w 34455"/>
                  <a:gd name="T5" fmla="*/ 38 h 22305"/>
                  <a:gd name="T6" fmla="*/ 0 60000 65536"/>
                  <a:gd name="T7" fmla="*/ 0 60000 65536"/>
                  <a:gd name="T8" fmla="*/ 0 60000 65536"/>
                </a:gdLst>
                <a:ahLst/>
                <a:cxnLst>
                  <a:cxn ang="T6">
                    <a:pos x="T0" y="T1"/>
                  </a:cxn>
                  <a:cxn ang="T7">
                    <a:pos x="T2" y="T3"/>
                  </a:cxn>
                  <a:cxn ang="T8">
                    <a:pos x="T4" y="T5"/>
                  </a:cxn>
                </a:cxnLst>
                <a:rect l="0" t="0" r="r" b="b"/>
                <a:pathLst>
                  <a:path w="34455" h="22305" fill="none" extrusionOk="0">
                    <a:moveTo>
                      <a:pt x="0" y="4241"/>
                    </a:moveTo>
                    <a:cubicBezTo>
                      <a:pt x="3720" y="1486"/>
                      <a:pt x="8226" y="0"/>
                      <a:pt x="12855" y="0"/>
                    </a:cubicBezTo>
                    <a:cubicBezTo>
                      <a:pt x="24784" y="0"/>
                      <a:pt x="34455" y="9670"/>
                      <a:pt x="34455" y="21600"/>
                    </a:cubicBezTo>
                    <a:cubicBezTo>
                      <a:pt x="34455" y="21835"/>
                      <a:pt x="34451" y="22070"/>
                      <a:pt x="34443" y="22304"/>
                    </a:cubicBezTo>
                  </a:path>
                  <a:path w="34455" h="22305" stroke="0" extrusionOk="0">
                    <a:moveTo>
                      <a:pt x="0" y="4241"/>
                    </a:moveTo>
                    <a:cubicBezTo>
                      <a:pt x="3720" y="1486"/>
                      <a:pt x="8226" y="0"/>
                      <a:pt x="12855" y="0"/>
                    </a:cubicBezTo>
                    <a:cubicBezTo>
                      <a:pt x="24784" y="0"/>
                      <a:pt x="34455" y="9670"/>
                      <a:pt x="34455" y="21600"/>
                    </a:cubicBezTo>
                    <a:cubicBezTo>
                      <a:pt x="34455" y="21835"/>
                      <a:pt x="34451" y="22070"/>
                      <a:pt x="34443" y="22304"/>
                    </a:cubicBezTo>
                    <a:lnTo>
                      <a:pt x="12855" y="21600"/>
                    </a:lnTo>
                    <a:lnTo>
                      <a:pt x="0" y="4241"/>
                    </a:lnTo>
                    <a:close/>
                  </a:path>
                </a:pathLst>
              </a:custGeom>
              <a:noFill/>
              <a:ln w="9525">
                <a:solidFill>
                  <a:schemeClr val="folHlink"/>
                </a:solidFill>
                <a:round/>
                <a:headEnd/>
                <a:tailEnd/>
              </a:ln>
              <a:effectLst/>
            </p:spPr>
            <p:txBody>
              <a:bodyPr wrap="none" anchor="ctr"/>
              <a:lstStyle/>
              <a:p>
                <a:endParaRPr lang="en-US"/>
              </a:p>
            </p:txBody>
          </p:sp>
          <p:sp>
            <p:nvSpPr>
              <p:cNvPr id="20502" name="Arc 798"/>
              <p:cNvSpPr>
                <a:spLocks/>
              </p:cNvSpPr>
              <p:nvPr/>
            </p:nvSpPr>
            <p:spPr bwMode="hidden">
              <a:xfrm>
                <a:off x="4229" y="589"/>
                <a:ext cx="149" cy="933"/>
              </a:xfrm>
              <a:custGeom>
                <a:avLst/>
                <a:gdLst>
                  <a:gd name="T0" fmla="*/ 0 w 34812"/>
                  <a:gd name="T1" fmla="*/ 8 h 22305"/>
                  <a:gd name="T2" fmla="*/ 1 w 34812"/>
                  <a:gd name="T3" fmla="*/ 39 h 22305"/>
                  <a:gd name="T4" fmla="*/ 0 w 34812"/>
                  <a:gd name="T5" fmla="*/ 38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0"/>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0"/>
                      <a:pt x="13212" y="0"/>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accent1"/>
                </a:solidFill>
                <a:round/>
                <a:headEnd/>
                <a:tailEnd/>
              </a:ln>
              <a:effectLst/>
            </p:spPr>
            <p:txBody>
              <a:bodyPr wrap="none" anchor="ctr"/>
              <a:lstStyle/>
              <a:p>
                <a:endParaRPr lang="en-US"/>
              </a:p>
            </p:txBody>
          </p:sp>
          <p:sp>
            <p:nvSpPr>
              <p:cNvPr id="20503" name="Arc 799"/>
              <p:cNvSpPr>
                <a:spLocks/>
              </p:cNvSpPr>
              <p:nvPr/>
            </p:nvSpPr>
            <p:spPr bwMode="hidden">
              <a:xfrm>
                <a:off x="4268" y="585"/>
                <a:ext cx="394" cy="933"/>
              </a:xfrm>
              <a:custGeom>
                <a:avLst/>
                <a:gdLst>
                  <a:gd name="T0" fmla="*/ 0 w 34812"/>
                  <a:gd name="T1" fmla="*/ 8 h 22305"/>
                  <a:gd name="T2" fmla="*/ 4 w 34812"/>
                  <a:gd name="T3" fmla="*/ 39 h 22305"/>
                  <a:gd name="T4" fmla="*/ 2 w 34812"/>
                  <a:gd name="T5" fmla="*/ 38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0"/>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0"/>
                      <a:pt x="13212" y="0"/>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folHlink"/>
                </a:solidFill>
                <a:round/>
                <a:headEnd/>
                <a:tailEnd/>
              </a:ln>
              <a:effectLst/>
            </p:spPr>
            <p:txBody>
              <a:bodyPr wrap="none" anchor="ctr"/>
              <a:lstStyle/>
              <a:p>
                <a:endParaRPr lang="en-US"/>
              </a:p>
            </p:txBody>
          </p:sp>
          <p:sp>
            <p:nvSpPr>
              <p:cNvPr id="20504" name="Arc 800"/>
              <p:cNvSpPr>
                <a:spLocks/>
              </p:cNvSpPr>
              <p:nvPr/>
            </p:nvSpPr>
            <p:spPr bwMode="hidden">
              <a:xfrm>
                <a:off x="4303" y="463"/>
                <a:ext cx="559" cy="933"/>
              </a:xfrm>
              <a:custGeom>
                <a:avLst/>
                <a:gdLst>
                  <a:gd name="T0" fmla="*/ 0 w 34812"/>
                  <a:gd name="T1" fmla="*/ 8 h 22305"/>
                  <a:gd name="T2" fmla="*/ 9 w 34812"/>
                  <a:gd name="T3" fmla="*/ 39 h 22305"/>
                  <a:gd name="T4" fmla="*/ 3 w 34812"/>
                  <a:gd name="T5" fmla="*/ 38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0"/>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0"/>
                      <a:pt x="13212" y="0"/>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accent1"/>
                </a:solidFill>
                <a:round/>
                <a:headEnd/>
                <a:tailEnd/>
              </a:ln>
              <a:effectLst/>
            </p:spPr>
            <p:txBody>
              <a:bodyPr wrap="none" anchor="ctr"/>
              <a:lstStyle/>
              <a:p>
                <a:endParaRPr lang="en-US"/>
              </a:p>
            </p:txBody>
          </p:sp>
          <p:sp>
            <p:nvSpPr>
              <p:cNvPr id="20505" name="Freeform 801"/>
              <p:cNvSpPr>
                <a:spLocks/>
              </p:cNvSpPr>
              <p:nvPr/>
            </p:nvSpPr>
            <p:spPr bwMode="hidden">
              <a:xfrm>
                <a:off x="4410" y="1033"/>
                <a:ext cx="190" cy="580"/>
              </a:xfrm>
              <a:custGeom>
                <a:avLst/>
                <a:gdLst>
                  <a:gd name="T0" fmla="*/ 0 w 776"/>
                  <a:gd name="T1" fmla="*/ 4 h 2368"/>
                  <a:gd name="T2" fmla="*/ 14 w 776"/>
                  <a:gd name="T3" fmla="*/ 1 h 2368"/>
                  <a:gd name="T4" fmla="*/ 6 w 776"/>
                  <a:gd name="T5" fmla="*/ 10 h 2368"/>
                  <a:gd name="T6" fmla="*/ 20 w 776"/>
                  <a:gd name="T7" fmla="*/ 10 h 2368"/>
                  <a:gd name="T8" fmla="*/ 12 w 776"/>
                  <a:gd name="T9" fmla="*/ 18 h 2368"/>
                  <a:gd name="T10" fmla="*/ 23 w 776"/>
                  <a:gd name="T11" fmla="*/ 21 h 2368"/>
                  <a:gd name="T12" fmla="*/ 17 w 776"/>
                  <a:gd name="T13" fmla="*/ 27 h 2368"/>
                  <a:gd name="T14" fmla="*/ 29 w 776"/>
                  <a:gd name="T15" fmla="*/ 30 h 2368"/>
                  <a:gd name="T16" fmla="*/ 23 w 776"/>
                  <a:gd name="T17" fmla="*/ 36 h 2368"/>
                  <a:gd name="T18" fmla="*/ 32 w 776"/>
                  <a:gd name="T19" fmla="*/ 38 h 2368"/>
                  <a:gd name="T20" fmla="*/ 29 w 776"/>
                  <a:gd name="T21" fmla="*/ 44 h 2368"/>
                  <a:gd name="T22" fmla="*/ 35 w 776"/>
                  <a:gd name="T23" fmla="*/ 50 h 2368"/>
                  <a:gd name="T24" fmla="*/ 35 w 776"/>
                  <a:gd name="T25" fmla="*/ 56 h 2368"/>
                  <a:gd name="T26" fmla="*/ 40 w 776"/>
                  <a:gd name="T27" fmla="*/ 64 h 2368"/>
                  <a:gd name="T28" fmla="*/ 37 w 776"/>
                  <a:gd name="T29" fmla="*/ 73 h 2368"/>
                  <a:gd name="T30" fmla="*/ 43 w 776"/>
                  <a:gd name="T31" fmla="*/ 79 h 2368"/>
                  <a:gd name="T32" fmla="*/ 40 w 776"/>
                  <a:gd name="T33" fmla="*/ 87 h 2368"/>
                  <a:gd name="T34" fmla="*/ 43 w 776"/>
                  <a:gd name="T35" fmla="*/ 96 h 2368"/>
                  <a:gd name="T36" fmla="*/ 40 w 776"/>
                  <a:gd name="T37" fmla="*/ 102 h 2368"/>
                  <a:gd name="T38" fmla="*/ 46 w 776"/>
                  <a:gd name="T39" fmla="*/ 110 h 2368"/>
                  <a:gd name="T40" fmla="*/ 43 w 776"/>
                  <a:gd name="T41" fmla="*/ 119 h 2368"/>
                  <a:gd name="T42" fmla="*/ 46 w 776"/>
                  <a:gd name="T43" fmla="*/ 131 h 2368"/>
                  <a:gd name="T44" fmla="*/ 43 w 776"/>
                  <a:gd name="T45" fmla="*/ 133 h 2368"/>
                  <a:gd name="T46" fmla="*/ 46 w 776"/>
                  <a:gd name="T47" fmla="*/ 142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ffectLst/>
            </p:spPr>
            <p:txBody>
              <a:bodyPr wrap="none" anchor="ctr"/>
              <a:lstStyle/>
              <a:p>
                <a:endParaRPr lang="en-US"/>
              </a:p>
            </p:txBody>
          </p:sp>
          <p:sp>
            <p:nvSpPr>
              <p:cNvPr id="20506" name="Freeform 802"/>
              <p:cNvSpPr>
                <a:spLocks/>
              </p:cNvSpPr>
              <p:nvPr/>
            </p:nvSpPr>
            <p:spPr bwMode="hidden">
              <a:xfrm rot="19660755" flipV="1">
                <a:off x="4114" y="843"/>
                <a:ext cx="173" cy="328"/>
              </a:xfrm>
              <a:custGeom>
                <a:avLst/>
                <a:gdLst>
                  <a:gd name="T0" fmla="*/ 0 w 776"/>
                  <a:gd name="T1" fmla="*/ 1 h 2368"/>
                  <a:gd name="T2" fmla="*/ 12 w 776"/>
                  <a:gd name="T3" fmla="*/ 0 h 2368"/>
                  <a:gd name="T4" fmla="*/ 5 w 776"/>
                  <a:gd name="T5" fmla="*/ 3 h 2368"/>
                  <a:gd name="T6" fmla="*/ 17 w 776"/>
                  <a:gd name="T7" fmla="*/ 3 h 2368"/>
                  <a:gd name="T8" fmla="*/ 10 w 776"/>
                  <a:gd name="T9" fmla="*/ 6 h 2368"/>
                  <a:gd name="T10" fmla="*/ 19 w 776"/>
                  <a:gd name="T11" fmla="*/ 7 h 2368"/>
                  <a:gd name="T12" fmla="*/ 14 w 776"/>
                  <a:gd name="T13" fmla="*/ 9 h 2368"/>
                  <a:gd name="T14" fmla="*/ 24 w 776"/>
                  <a:gd name="T15" fmla="*/ 10 h 2368"/>
                  <a:gd name="T16" fmla="*/ 19 w 776"/>
                  <a:gd name="T17" fmla="*/ 11 h 2368"/>
                  <a:gd name="T18" fmla="*/ 26 w 776"/>
                  <a:gd name="T19" fmla="*/ 12 h 2368"/>
                  <a:gd name="T20" fmla="*/ 24 w 776"/>
                  <a:gd name="T21" fmla="*/ 14 h 2368"/>
                  <a:gd name="T22" fmla="*/ 29 w 776"/>
                  <a:gd name="T23" fmla="*/ 16 h 2368"/>
                  <a:gd name="T24" fmla="*/ 29 w 776"/>
                  <a:gd name="T25" fmla="*/ 18 h 2368"/>
                  <a:gd name="T26" fmla="*/ 33 w 776"/>
                  <a:gd name="T27" fmla="*/ 21 h 2368"/>
                  <a:gd name="T28" fmla="*/ 31 w 776"/>
                  <a:gd name="T29" fmla="*/ 23 h 2368"/>
                  <a:gd name="T30" fmla="*/ 36 w 776"/>
                  <a:gd name="T31" fmla="*/ 25 h 2368"/>
                  <a:gd name="T32" fmla="*/ 33 w 776"/>
                  <a:gd name="T33" fmla="*/ 28 h 2368"/>
                  <a:gd name="T34" fmla="*/ 36 w 776"/>
                  <a:gd name="T35" fmla="*/ 31 h 2368"/>
                  <a:gd name="T36" fmla="*/ 33 w 776"/>
                  <a:gd name="T37" fmla="*/ 33 h 2368"/>
                  <a:gd name="T38" fmla="*/ 38 w 776"/>
                  <a:gd name="T39" fmla="*/ 35 h 2368"/>
                  <a:gd name="T40" fmla="*/ 36 w 776"/>
                  <a:gd name="T41" fmla="*/ 38 h 2368"/>
                  <a:gd name="T42" fmla="*/ 38 w 776"/>
                  <a:gd name="T43" fmla="*/ 42 h 2368"/>
                  <a:gd name="T44" fmla="*/ 36 w 776"/>
                  <a:gd name="T45" fmla="*/ 43 h 2368"/>
                  <a:gd name="T46" fmla="*/ 38 w 776"/>
                  <a:gd name="T47" fmla="*/ 45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ffectLst/>
            </p:spPr>
            <p:txBody>
              <a:bodyPr wrap="none" anchor="ctr"/>
              <a:lstStyle/>
              <a:p>
                <a:endParaRPr lang="en-US"/>
              </a:p>
            </p:txBody>
          </p:sp>
          <p:sp>
            <p:nvSpPr>
              <p:cNvPr id="20507" name="Arc 803"/>
              <p:cNvSpPr>
                <a:spLocks/>
              </p:cNvSpPr>
              <p:nvPr/>
            </p:nvSpPr>
            <p:spPr bwMode="hidden">
              <a:xfrm flipH="1">
                <a:off x="3144" y="319"/>
                <a:ext cx="996" cy="933"/>
              </a:xfrm>
              <a:custGeom>
                <a:avLst/>
                <a:gdLst>
                  <a:gd name="T0" fmla="*/ 0 w 36830"/>
                  <a:gd name="T1" fmla="*/ 11 h 22305"/>
                  <a:gd name="T2" fmla="*/ 27 w 36830"/>
                  <a:gd name="T3" fmla="*/ 39 h 22305"/>
                  <a:gd name="T4" fmla="*/ 11 w 36830"/>
                  <a:gd name="T5" fmla="*/ 38 h 22305"/>
                  <a:gd name="T6" fmla="*/ 0 60000 65536"/>
                  <a:gd name="T7" fmla="*/ 0 60000 65536"/>
                  <a:gd name="T8" fmla="*/ 0 60000 65536"/>
                </a:gdLst>
                <a:ahLst/>
                <a:cxnLst>
                  <a:cxn ang="T6">
                    <a:pos x="T0" y="T1"/>
                  </a:cxn>
                  <a:cxn ang="T7">
                    <a:pos x="T2" y="T3"/>
                  </a:cxn>
                  <a:cxn ang="T8">
                    <a:pos x="T4" y="T5"/>
                  </a:cxn>
                </a:cxnLst>
                <a:rect l="0" t="0" r="r" b="b"/>
                <a:pathLst>
                  <a:path w="36830" h="22305" fill="none" extrusionOk="0">
                    <a:moveTo>
                      <a:pt x="0" y="6283"/>
                    </a:moveTo>
                    <a:cubicBezTo>
                      <a:pt x="4047" y="2258"/>
                      <a:pt x="9522" y="0"/>
                      <a:pt x="15230" y="0"/>
                    </a:cubicBezTo>
                    <a:cubicBezTo>
                      <a:pt x="27159" y="0"/>
                      <a:pt x="36830" y="9670"/>
                      <a:pt x="36830" y="21600"/>
                    </a:cubicBezTo>
                    <a:cubicBezTo>
                      <a:pt x="36830" y="21835"/>
                      <a:pt x="36826" y="22070"/>
                      <a:pt x="36818" y="22304"/>
                    </a:cubicBezTo>
                  </a:path>
                  <a:path w="36830" h="22305" stroke="0" extrusionOk="0">
                    <a:moveTo>
                      <a:pt x="0" y="6283"/>
                    </a:moveTo>
                    <a:cubicBezTo>
                      <a:pt x="4047" y="2258"/>
                      <a:pt x="9522" y="0"/>
                      <a:pt x="15230" y="0"/>
                    </a:cubicBezTo>
                    <a:cubicBezTo>
                      <a:pt x="27159" y="0"/>
                      <a:pt x="36830" y="9670"/>
                      <a:pt x="36830" y="21600"/>
                    </a:cubicBezTo>
                    <a:cubicBezTo>
                      <a:pt x="36830" y="21835"/>
                      <a:pt x="36826" y="22070"/>
                      <a:pt x="36818" y="22304"/>
                    </a:cubicBezTo>
                    <a:lnTo>
                      <a:pt x="15230" y="21600"/>
                    </a:lnTo>
                    <a:lnTo>
                      <a:pt x="0" y="6283"/>
                    </a:lnTo>
                    <a:close/>
                  </a:path>
                </a:pathLst>
              </a:custGeom>
              <a:noFill/>
              <a:ln w="9525">
                <a:solidFill>
                  <a:schemeClr val="folHlink"/>
                </a:solidFill>
                <a:round/>
                <a:headEnd/>
                <a:tailEnd/>
              </a:ln>
              <a:effectLst/>
            </p:spPr>
            <p:txBody>
              <a:bodyPr wrap="none" anchor="ctr"/>
              <a:lstStyle/>
              <a:p>
                <a:endParaRPr lang="en-US"/>
              </a:p>
            </p:txBody>
          </p:sp>
          <p:sp>
            <p:nvSpPr>
              <p:cNvPr id="20508" name="Arc 804"/>
              <p:cNvSpPr>
                <a:spLocks/>
              </p:cNvSpPr>
              <p:nvPr/>
            </p:nvSpPr>
            <p:spPr bwMode="hidden">
              <a:xfrm flipH="1">
                <a:off x="3425" y="123"/>
                <a:ext cx="725" cy="903"/>
              </a:xfrm>
              <a:custGeom>
                <a:avLst/>
                <a:gdLst>
                  <a:gd name="T0" fmla="*/ 0 w 31881"/>
                  <a:gd name="T1" fmla="*/ 18 h 21600"/>
                  <a:gd name="T2" fmla="*/ 16 w 31881"/>
                  <a:gd name="T3" fmla="*/ 8 h 21600"/>
                  <a:gd name="T4" fmla="*/ 9 w 31881"/>
                  <a:gd name="T5" fmla="*/ 38 h 21600"/>
                  <a:gd name="T6" fmla="*/ 0 60000 65536"/>
                  <a:gd name="T7" fmla="*/ 0 60000 65536"/>
                  <a:gd name="T8" fmla="*/ 0 60000 65536"/>
                </a:gdLst>
                <a:ahLst/>
                <a:cxnLst>
                  <a:cxn ang="T6">
                    <a:pos x="T0" y="T1"/>
                  </a:cxn>
                  <a:cxn ang="T7">
                    <a:pos x="T2" y="T3"/>
                  </a:cxn>
                  <a:cxn ang="T8">
                    <a:pos x="T4" y="T5"/>
                  </a:cxn>
                </a:cxnLst>
                <a:rect l="0" t="0" r="r" b="b"/>
                <a:pathLst>
                  <a:path w="31881" h="21600" fill="none" extrusionOk="0">
                    <a:moveTo>
                      <a:pt x="-1" y="10015"/>
                    </a:moveTo>
                    <a:cubicBezTo>
                      <a:pt x="3963" y="3778"/>
                      <a:pt x="10840" y="0"/>
                      <a:pt x="18231" y="0"/>
                    </a:cubicBezTo>
                    <a:cubicBezTo>
                      <a:pt x="23204" y="0"/>
                      <a:pt x="28026" y="1716"/>
                      <a:pt x="31881" y="4859"/>
                    </a:cubicBezTo>
                  </a:path>
                  <a:path w="31881" h="21600" stroke="0" extrusionOk="0">
                    <a:moveTo>
                      <a:pt x="-1" y="10015"/>
                    </a:moveTo>
                    <a:cubicBezTo>
                      <a:pt x="3963" y="3778"/>
                      <a:pt x="10840" y="0"/>
                      <a:pt x="18231" y="0"/>
                    </a:cubicBezTo>
                    <a:cubicBezTo>
                      <a:pt x="23204" y="0"/>
                      <a:pt x="28026" y="1716"/>
                      <a:pt x="31881" y="4859"/>
                    </a:cubicBezTo>
                    <a:lnTo>
                      <a:pt x="18231" y="21600"/>
                    </a:lnTo>
                    <a:lnTo>
                      <a:pt x="-1" y="10015"/>
                    </a:lnTo>
                    <a:close/>
                  </a:path>
                </a:pathLst>
              </a:custGeom>
              <a:noFill/>
              <a:ln w="9525">
                <a:solidFill>
                  <a:schemeClr val="accent1"/>
                </a:solidFill>
                <a:round/>
                <a:headEnd/>
                <a:tailEnd/>
              </a:ln>
              <a:effectLst/>
            </p:spPr>
            <p:txBody>
              <a:bodyPr wrap="none" anchor="ctr"/>
              <a:lstStyle/>
              <a:p>
                <a:endParaRPr lang="en-US"/>
              </a:p>
            </p:txBody>
          </p:sp>
          <p:sp>
            <p:nvSpPr>
              <p:cNvPr id="20509" name="Arc 805"/>
              <p:cNvSpPr>
                <a:spLocks/>
              </p:cNvSpPr>
              <p:nvPr/>
            </p:nvSpPr>
            <p:spPr bwMode="hidden">
              <a:xfrm>
                <a:off x="4199" y="502"/>
                <a:ext cx="299" cy="904"/>
              </a:xfrm>
              <a:custGeom>
                <a:avLst/>
                <a:gdLst>
                  <a:gd name="T0" fmla="*/ 0 w 31146"/>
                  <a:gd name="T1" fmla="*/ 8 h 21600"/>
                  <a:gd name="T2" fmla="*/ 3 w 31146"/>
                  <a:gd name="T3" fmla="*/ 17 h 21600"/>
                  <a:gd name="T4" fmla="*/ 1 w 31146"/>
                  <a:gd name="T5" fmla="*/ 38 h 21600"/>
                  <a:gd name="T6" fmla="*/ 0 60000 65536"/>
                  <a:gd name="T7" fmla="*/ 0 60000 65536"/>
                  <a:gd name="T8" fmla="*/ 0 60000 65536"/>
                </a:gdLst>
                <a:ahLst/>
                <a:cxnLst>
                  <a:cxn ang="T6">
                    <a:pos x="T0" y="T1"/>
                  </a:cxn>
                  <a:cxn ang="T7">
                    <a:pos x="T2" y="T3"/>
                  </a:cxn>
                  <a:cxn ang="T8">
                    <a:pos x="T4" y="T5"/>
                  </a:cxn>
                </a:cxnLst>
                <a:rect l="0" t="0" r="r" b="b"/>
                <a:pathLst>
                  <a:path w="31146" h="21600" fill="none" extrusionOk="0">
                    <a:moveTo>
                      <a:pt x="-1" y="4511"/>
                    </a:moveTo>
                    <a:cubicBezTo>
                      <a:pt x="3783" y="1586"/>
                      <a:pt x="8429" y="0"/>
                      <a:pt x="13212" y="0"/>
                    </a:cubicBezTo>
                    <a:cubicBezTo>
                      <a:pt x="20409" y="0"/>
                      <a:pt x="27134" y="3585"/>
                      <a:pt x="31145" y="9561"/>
                    </a:cubicBezTo>
                  </a:path>
                  <a:path w="31146" h="21600" stroke="0" extrusionOk="0">
                    <a:moveTo>
                      <a:pt x="-1" y="4511"/>
                    </a:moveTo>
                    <a:cubicBezTo>
                      <a:pt x="3783" y="1586"/>
                      <a:pt x="8429" y="0"/>
                      <a:pt x="13212" y="0"/>
                    </a:cubicBezTo>
                    <a:cubicBezTo>
                      <a:pt x="20409" y="0"/>
                      <a:pt x="27134" y="3585"/>
                      <a:pt x="31145" y="9561"/>
                    </a:cubicBezTo>
                    <a:lnTo>
                      <a:pt x="13212" y="21600"/>
                    </a:lnTo>
                    <a:lnTo>
                      <a:pt x="-1" y="4511"/>
                    </a:lnTo>
                    <a:close/>
                  </a:path>
                </a:pathLst>
              </a:custGeom>
              <a:noFill/>
              <a:ln w="9525">
                <a:solidFill>
                  <a:schemeClr val="accent2"/>
                </a:solidFill>
                <a:round/>
                <a:headEnd/>
                <a:tailEnd/>
              </a:ln>
              <a:effectLst/>
            </p:spPr>
            <p:txBody>
              <a:bodyPr wrap="none" anchor="ctr"/>
              <a:lstStyle/>
              <a:p>
                <a:endParaRPr lang="en-US"/>
              </a:p>
            </p:txBody>
          </p:sp>
          <p:sp>
            <p:nvSpPr>
              <p:cNvPr id="20510" name="Freeform 806"/>
              <p:cNvSpPr>
                <a:spLocks/>
              </p:cNvSpPr>
              <p:nvPr/>
            </p:nvSpPr>
            <p:spPr bwMode="hidden">
              <a:xfrm flipH="1">
                <a:off x="3307" y="982"/>
                <a:ext cx="425" cy="597"/>
              </a:xfrm>
              <a:custGeom>
                <a:avLst/>
                <a:gdLst>
                  <a:gd name="T0" fmla="*/ 0 w 776"/>
                  <a:gd name="T1" fmla="*/ 4 h 2368"/>
                  <a:gd name="T2" fmla="*/ 72 w 776"/>
                  <a:gd name="T3" fmla="*/ 1 h 2368"/>
                  <a:gd name="T4" fmla="*/ 29 w 776"/>
                  <a:gd name="T5" fmla="*/ 10 h 2368"/>
                  <a:gd name="T6" fmla="*/ 101 w 776"/>
                  <a:gd name="T7" fmla="*/ 10 h 2368"/>
                  <a:gd name="T8" fmla="*/ 58 w 776"/>
                  <a:gd name="T9" fmla="*/ 19 h 2368"/>
                  <a:gd name="T10" fmla="*/ 115 w 776"/>
                  <a:gd name="T11" fmla="*/ 22 h 2368"/>
                  <a:gd name="T12" fmla="*/ 87 w 776"/>
                  <a:gd name="T13" fmla="*/ 28 h 2368"/>
                  <a:gd name="T14" fmla="*/ 144 w 776"/>
                  <a:gd name="T15" fmla="*/ 32 h 2368"/>
                  <a:gd name="T16" fmla="*/ 115 w 776"/>
                  <a:gd name="T17" fmla="*/ 38 h 2368"/>
                  <a:gd name="T18" fmla="*/ 158 w 776"/>
                  <a:gd name="T19" fmla="*/ 41 h 2368"/>
                  <a:gd name="T20" fmla="*/ 144 w 776"/>
                  <a:gd name="T21" fmla="*/ 47 h 2368"/>
                  <a:gd name="T22" fmla="*/ 173 w 776"/>
                  <a:gd name="T23" fmla="*/ 53 h 2368"/>
                  <a:gd name="T24" fmla="*/ 173 w 776"/>
                  <a:gd name="T25" fmla="*/ 59 h 2368"/>
                  <a:gd name="T26" fmla="*/ 202 w 776"/>
                  <a:gd name="T27" fmla="*/ 68 h 2368"/>
                  <a:gd name="T28" fmla="*/ 187 w 776"/>
                  <a:gd name="T29" fmla="*/ 77 h 2368"/>
                  <a:gd name="T30" fmla="*/ 216 w 776"/>
                  <a:gd name="T31" fmla="*/ 83 h 2368"/>
                  <a:gd name="T32" fmla="*/ 202 w 776"/>
                  <a:gd name="T33" fmla="*/ 93 h 2368"/>
                  <a:gd name="T34" fmla="*/ 216 w 776"/>
                  <a:gd name="T35" fmla="*/ 102 h 2368"/>
                  <a:gd name="T36" fmla="*/ 202 w 776"/>
                  <a:gd name="T37" fmla="*/ 108 h 2368"/>
                  <a:gd name="T38" fmla="*/ 231 w 776"/>
                  <a:gd name="T39" fmla="*/ 117 h 2368"/>
                  <a:gd name="T40" fmla="*/ 216 w 776"/>
                  <a:gd name="T41" fmla="*/ 126 h 2368"/>
                  <a:gd name="T42" fmla="*/ 231 w 776"/>
                  <a:gd name="T43" fmla="*/ 138 h 2368"/>
                  <a:gd name="T44" fmla="*/ 216 w 776"/>
                  <a:gd name="T45" fmla="*/ 141 h 2368"/>
                  <a:gd name="T46" fmla="*/ 231 w 776"/>
                  <a:gd name="T47" fmla="*/ 151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p>
                <a:endParaRPr lang="en-US"/>
              </a:p>
            </p:txBody>
          </p:sp>
          <p:sp>
            <p:nvSpPr>
              <p:cNvPr id="20511" name="Freeform 807"/>
              <p:cNvSpPr>
                <a:spLocks/>
              </p:cNvSpPr>
              <p:nvPr/>
            </p:nvSpPr>
            <p:spPr bwMode="hidden">
              <a:xfrm flipH="1">
                <a:off x="3507" y="350"/>
                <a:ext cx="273" cy="598"/>
              </a:xfrm>
              <a:custGeom>
                <a:avLst/>
                <a:gdLst>
                  <a:gd name="T0" fmla="*/ 0 w 776"/>
                  <a:gd name="T1" fmla="*/ 4 h 2368"/>
                  <a:gd name="T2" fmla="*/ 30 w 776"/>
                  <a:gd name="T3" fmla="*/ 1 h 2368"/>
                  <a:gd name="T4" fmla="*/ 12 w 776"/>
                  <a:gd name="T5" fmla="*/ 10 h 2368"/>
                  <a:gd name="T6" fmla="*/ 42 w 776"/>
                  <a:gd name="T7" fmla="*/ 10 h 2368"/>
                  <a:gd name="T8" fmla="*/ 24 w 776"/>
                  <a:gd name="T9" fmla="*/ 19 h 2368"/>
                  <a:gd name="T10" fmla="*/ 47 w 776"/>
                  <a:gd name="T11" fmla="*/ 22 h 2368"/>
                  <a:gd name="T12" fmla="*/ 36 w 776"/>
                  <a:gd name="T13" fmla="*/ 29 h 2368"/>
                  <a:gd name="T14" fmla="*/ 59 w 776"/>
                  <a:gd name="T15" fmla="*/ 32 h 2368"/>
                  <a:gd name="T16" fmla="*/ 47 w 776"/>
                  <a:gd name="T17" fmla="*/ 38 h 2368"/>
                  <a:gd name="T18" fmla="*/ 65 w 776"/>
                  <a:gd name="T19" fmla="*/ 41 h 2368"/>
                  <a:gd name="T20" fmla="*/ 59 w 776"/>
                  <a:gd name="T21" fmla="*/ 47 h 2368"/>
                  <a:gd name="T22" fmla="*/ 71 w 776"/>
                  <a:gd name="T23" fmla="*/ 53 h 2368"/>
                  <a:gd name="T24" fmla="*/ 71 w 776"/>
                  <a:gd name="T25" fmla="*/ 59 h 2368"/>
                  <a:gd name="T26" fmla="*/ 83 w 776"/>
                  <a:gd name="T27" fmla="*/ 68 h 2368"/>
                  <a:gd name="T28" fmla="*/ 77 w 776"/>
                  <a:gd name="T29" fmla="*/ 78 h 2368"/>
                  <a:gd name="T30" fmla="*/ 89 w 776"/>
                  <a:gd name="T31" fmla="*/ 84 h 2368"/>
                  <a:gd name="T32" fmla="*/ 83 w 776"/>
                  <a:gd name="T33" fmla="*/ 93 h 2368"/>
                  <a:gd name="T34" fmla="*/ 89 w 776"/>
                  <a:gd name="T35" fmla="*/ 102 h 2368"/>
                  <a:gd name="T36" fmla="*/ 83 w 776"/>
                  <a:gd name="T37" fmla="*/ 108 h 2368"/>
                  <a:gd name="T38" fmla="*/ 95 w 776"/>
                  <a:gd name="T39" fmla="*/ 117 h 2368"/>
                  <a:gd name="T40" fmla="*/ 89 w 776"/>
                  <a:gd name="T41" fmla="*/ 127 h 2368"/>
                  <a:gd name="T42" fmla="*/ 95 w 776"/>
                  <a:gd name="T43" fmla="*/ 139 h 2368"/>
                  <a:gd name="T44" fmla="*/ 89 w 776"/>
                  <a:gd name="T45" fmla="*/ 142 h 2368"/>
                  <a:gd name="T46" fmla="*/ 95 w 776"/>
                  <a:gd name="T47" fmla="*/ 151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p>
                <a:endParaRPr lang="en-US"/>
              </a:p>
            </p:txBody>
          </p:sp>
          <p:sp>
            <p:nvSpPr>
              <p:cNvPr id="20512" name="Freeform 808"/>
              <p:cNvSpPr>
                <a:spLocks/>
              </p:cNvSpPr>
              <p:nvPr/>
            </p:nvSpPr>
            <p:spPr bwMode="hidden">
              <a:xfrm flipH="1">
                <a:off x="3821" y="172"/>
                <a:ext cx="164" cy="597"/>
              </a:xfrm>
              <a:custGeom>
                <a:avLst/>
                <a:gdLst>
                  <a:gd name="T0" fmla="*/ 0 w 776"/>
                  <a:gd name="T1" fmla="*/ 4 h 2368"/>
                  <a:gd name="T2" fmla="*/ 11 w 776"/>
                  <a:gd name="T3" fmla="*/ 1 h 2368"/>
                  <a:gd name="T4" fmla="*/ 4 w 776"/>
                  <a:gd name="T5" fmla="*/ 10 h 2368"/>
                  <a:gd name="T6" fmla="*/ 15 w 776"/>
                  <a:gd name="T7" fmla="*/ 10 h 2368"/>
                  <a:gd name="T8" fmla="*/ 9 w 776"/>
                  <a:gd name="T9" fmla="*/ 19 h 2368"/>
                  <a:gd name="T10" fmla="*/ 17 w 776"/>
                  <a:gd name="T11" fmla="*/ 22 h 2368"/>
                  <a:gd name="T12" fmla="*/ 13 w 776"/>
                  <a:gd name="T13" fmla="*/ 28 h 2368"/>
                  <a:gd name="T14" fmla="*/ 21 w 776"/>
                  <a:gd name="T15" fmla="*/ 32 h 2368"/>
                  <a:gd name="T16" fmla="*/ 17 w 776"/>
                  <a:gd name="T17" fmla="*/ 38 h 2368"/>
                  <a:gd name="T18" fmla="*/ 24 w 776"/>
                  <a:gd name="T19" fmla="*/ 41 h 2368"/>
                  <a:gd name="T20" fmla="*/ 21 w 776"/>
                  <a:gd name="T21" fmla="*/ 47 h 2368"/>
                  <a:gd name="T22" fmla="*/ 26 w 776"/>
                  <a:gd name="T23" fmla="*/ 53 h 2368"/>
                  <a:gd name="T24" fmla="*/ 26 w 776"/>
                  <a:gd name="T25" fmla="*/ 59 h 2368"/>
                  <a:gd name="T26" fmla="*/ 30 w 776"/>
                  <a:gd name="T27" fmla="*/ 68 h 2368"/>
                  <a:gd name="T28" fmla="*/ 28 w 776"/>
                  <a:gd name="T29" fmla="*/ 77 h 2368"/>
                  <a:gd name="T30" fmla="*/ 32 w 776"/>
                  <a:gd name="T31" fmla="*/ 83 h 2368"/>
                  <a:gd name="T32" fmla="*/ 30 w 776"/>
                  <a:gd name="T33" fmla="*/ 93 h 2368"/>
                  <a:gd name="T34" fmla="*/ 32 w 776"/>
                  <a:gd name="T35" fmla="*/ 102 h 2368"/>
                  <a:gd name="T36" fmla="*/ 30 w 776"/>
                  <a:gd name="T37" fmla="*/ 108 h 2368"/>
                  <a:gd name="T38" fmla="*/ 34 w 776"/>
                  <a:gd name="T39" fmla="*/ 117 h 2368"/>
                  <a:gd name="T40" fmla="*/ 32 w 776"/>
                  <a:gd name="T41" fmla="*/ 126 h 2368"/>
                  <a:gd name="T42" fmla="*/ 34 w 776"/>
                  <a:gd name="T43" fmla="*/ 138 h 2368"/>
                  <a:gd name="T44" fmla="*/ 32 w 776"/>
                  <a:gd name="T45" fmla="*/ 141 h 2368"/>
                  <a:gd name="T46" fmla="*/ 34 w 776"/>
                  <a:gd name="T47" fmla="*/ 151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p>
                <a:endParaRPr lang="en-US"/>
              </a:p>
            </p:txBody>
          </p:sp>
          <p:sp>
            <p:nvSpPr>
              <p:cNvPr id="20513" name="Freeform 809"/>
              <p:cNvSpPr>
                <a:spLocks/>
              </p:cNvSpPr>
              <p:nvPr/>
            </p:nvSpPr>
            <p:spPr bwMode="hidden">
              <a:xfrm>
                <a:off x="4841" y="894"/>
                <a:ext cx="395" cy="628"/>
              </a:xfrm>
              <a:custGeom>
                <a:avLst/>
                <a:gdLst>
                  <a:gd name="T0" fmla="*/ 0 w 776"/>
                  <a:gd name="T1" fmla="*/ 5 h 2368"/>
                  <a:gd name="T2" fmla="*/ 62 w 776"/>
                  <a:gd name="T3" fmla="*/ 1 h 2368"/>
                  <a:gd name="T4" fmla="*/ 25 w 776"/>
                  <a:gd name="T5" fmla="*/ 11 h 2368"/>
                  <a:gd name="T6" fmla="*/ 87 w 776"/>
                  <a:gd name="T7" fmla="*/ 11 h 2368"/>
                  <a:gd name="T8" fmla="*/ 50 w 776"/>
                  <a:gd name="T9" fmla="*/ 21 h 2368"/>
                  <a:gd name="T10" fmla="*/ 99 w 776"/>
                  <a:gd name="T11" fmla="*/ 25 h 2368"/>
                  <a:gd name="T12" fmla="*/ 75 w 776"/>
                  <a:gd name="T13" fmla="*/ 32 h 2368"/>
                  <a:gd name="T14" fmla="*/ 124 w 776"/>
                  <a:gd name="T15" fmla="*/ 35 h 2368"/>
                  <a:gd name="T16" fmla="*/ 99 w 776"/>
                  <a:gd name="T17" fmla="*/ 42 h 2368"/>
                  <a:gd name="T18" fmla="*/ 137 w 776"/>
                  <a:gd name="T19" fmla="*/ 45 h 2368"/>
                  <a:gd name="T20" fmla="*/ 124 w 776"/>
                  <a:gd name="T21" fmla="*/ 52 h 2368"/>
                  <a:gd name="T22" fmla="*/ 149 w 776"/>
                  <a:gd name="T23" fmla="*/ 59 h 2368"/>
                  <a:gd name="T24" fmla="*/ 149 w 776"/>
                  <a:gd name="T25" fmla="*/ 65 h 2368"/>
                  <a:gd name="T26" fmla="*/ 174 w 776"/>
                  <a:gd name="T27" fmla="*/ 75 h 2368"/>
                  <a:gd name="T28" fmla="*/ 162 w 776"/>
                  <a:gd name="T29" fmla="*/ 85 h 2368"/>
                  <a:gd name="T30" fmla="*/ 186 w 776"/>
                  <a:gd name="T31" fmla="*/ 92 h 2368"/>
                  <a:gd name="T32" fmla="*/ 174 w 776"/>
                  <a:gd name="T33" fmla="*/ 102 h 2368"/>
                  <a:gd name="T34" fmla="*/ 186 w 776"/>
                  <a:gd name="T35" fmla="*/ 112 h 2368"/>
                  <a:gd name="T36" fmla="*/ 174 w 776"/>
                  <a:gd name="T37" fmla="*/ 119 h 2368"/>
                  <a:gd name="T38" fmla="*/ 199 w 776"/>
                  <a:gd name="T39" fmla="*/ 129 h 2368"/>
                  <a:gd name="T40" fmla="*/ 186 w 776"/>
                  <a:gd name="T41" fmla="*/ 139 h 2368"/>
                  <a:gd name="T42" fmla="*/ 199 w 776"/>
                  <a:gd name="T43" fmla="*/ 153 h 2368"/>
                  <a:gd name="T44" fmla="*/ 186 w 776"/>
                  <a:gd name="T45" fmla="*/ 156 h 2368"/>
                  <a:gd name="T46" fmla="*/ 199 w 776"/>
                  <a:gd name="T47" fmla="*/ 167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ffectLst/>
            </p:spPr>
            <p:txBody>
              <a:bodyPr wrap="none" anchor="ctr"/>
              <a:lstStyle/>
              <a:p>
                <a:endParaRPr lang="en-US"/>
              </a:p>
            </p:txBody>
          </p:sp>
          <p:sp>
            <p:nvSpPr>
              <p:cNvPr id="20514" name="Freeform 810"/>
              <p:cNvSpPr>
                <a:spLocks/>
              </p:cNvSpPr>
              <p:nvPr/>
            </p:nvSpPr>
            <p:spPr bwMode="hidden">
              <a:xfrm>
                <a:off x="4636" y="576"/>
                <a:ext cx="595" cy="419"/>
              </a:xfrm>
              <a:custGeom>
                <a:avLst/>
                <a:gdLst>
                  <a:gd name="T0" fmla="*/ 0 w 776"/>
                  <a:gd name="T1" fmla="*/ 2 h 2368"/>
                  <a:gd name="T2" fmla="*/ 141 w 776"/>
                  <a:gd name="T3" fmla="*/ 1 h 2368"/>
                  <a:gd name="T4" fmla="*/ 57 w 776"/>
                  <a:gd name="T5" fmla="*/ 5 h 2368"/>
                  <a:gd name="T6" fmla="*/ 198 w 776"/>
                  <a:gd name="T7" fmla="*/ 5 h 2368"/>
                  <a:gd name="T8" fmla="*/ 113 w 776"/>
                  <a:gd name="T9" fmla="*/ 10 h 2368"/>
                  <a:gd name="T10" fmla="*/ 225 w 776"/>
                  <a:gd name="T11" fmla="*/ 11 h 2368"/>
                  <a:gd name="T12" fmla="*/ 169 w 776"/>
                  <a:gd name="T13" fmla="*/ 14 h 2368"/>
                  <a:gd name="T14" fmla="*/ 282 w 776"/>
                  <a:gd name="T15" fmla="*/ 16 h 2368"/>
                  <a:gd name="T16" fmla="*/ 225 w 776"/>
                  <a:gd name="T17" fmla="*/ 19 h 2368"/>
                  <a:gd name="T18" fmla="*/ 311 w 776"/>
                  <a:gd name="T19" fmla="*/ 20 h 2368"/>
                  <a:gd name="T20" fmla="*/ 282 w 776"/>
                  <a:gd name="T21" fmla="*/ 23 h 2368"/>
                  <a:gd name="T22" fmla="*/ 339 w 776"/>
                  <a:gd name="T23" fmla="*/ 26 h 2368"/>
                  <a:gd name="T24" fmla="*/ 339 w 776"/>
                  <a:gd name="T25" fmla="*/ 29 h 2368"/>
                  <a:gd name="T26" fmla="*/ 395 w 776"/>
                  <a:gd name="T27" fmla="*/ 34 h 2368"/>
                  <a:gd name="T28" fmla="*/ 367 w 776"/>
                  <a:gd name="T29" fmla="*/ 38 h 2368"/>
                  <a:gd name="T30" fmla="*/ 423 w 776"/>
                  <a:gd name="T31" fmla="*/ 41 h 2368"/>
                  <a:gd name="T32" fmla="*/ 395 w 776"/>
                  <a:gd name="T33" fmla="*/ 46 h 2368"/>
                  <a:gd name="T34" fmla="*/ 423 w 776"/>
                  <a:gd name="T35" fmla="*/ 50 h 2368"/>
                  <a:gd name="T36" fmla="*/ 395 w 776"/>
                  <a:gd name="T37" fmla="*/ 53 h 2368"/>
                  <a:gd name="T38" fmla="*/ 452 w 776"/>
                  <a:gd name="T39" fmla="*/ 58 h 2368"/>
                  <a:gd name="T40" fmla="*/ 423 w 776"/>
                  <a:gd name="T41" fmla="*/ 62 h 2368"/>
                  <a:gd name="T42" fmla="*/ 452 w 776"/>
                  <a:gd name="T43" fmla="*/ 68 h 2368"/>
                  <a:gd name="T44" fmla="*/ 423 w 776"/>
                  <a:gd name="T45" fmla="*/ 70 h 2368"/>
                  <a:gd name="T46" fmla="*/ 452 w 776"/>
                  <a:gd name="T47" fmla="*/ 74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p>
                <a:endParaRPr lang="en-US"/>
              </a:p>
            </p:txBody>
          </p:sp>
          <p:sp>
            <p:nvSpPr>
              <p:cNvPr id="20515" name="Freeform 811"/>
              <p:cNvSpPr>
                <a:spLocks/>
              </p:cNvSpPr>
              <p:nvPr/>
            </p:nvSpPr>
            <p:spPr bwMode="hidden">
              <a:xfrm>
                <a:off x="4658" y="132"/>
                <a:ext cx="260" cy="562"/>
              </a:xfrm>
              <a:custGeom>
                <a:avLst/>
                <a:gdLst>
                  <a:gd name="T0" fmla="*/ 0 w 776"/>
                  <a:gd name="T1" fmla="*/ 4 h 2368"/>
                  <a:gd name="T2" fmla="*/ 27 w 776"/>
                  <a:gd name="T3" fmla="*/ 1 h 2368"/>
                  <a:gd name="T4" fmla="*/ 11 w 776"/>
                  <a:gd name="T5" fmla="*/ 9 h 2368"/>
                  <a:gd name="T6" fmla="*/ 38 w 776"/>
                  <a:gd name="T7" fmla="*/ 9 h 2368"/>
                  <a:gd name="T8" fmla="*/ 21 w 776"/>
                  <a:gd name="T9" fmla="*/ 17 h 2368"/>
                  <a:gd name="T10" fmla="*/ 43 w 776"/>
                  <a:gd name="T11" fmla="*/ 20 h 2368"/>
                  <a:gd name="T12" fmla="*/ 32 w 776"/>
                  <a:gd name="T13" fmla="*/ 25 h 2368"/>
                  <a:gd name="T14" fmla="*/ 54 w 776"/>
                  <a:gd name="T15" fmla="*/ 28 h 2368"/>
                  <a:gd name="T16" fmla="*/ 43 w 776"/>
                  <a:gd name="T17" fmla="*/ 33 h 2368"/>
                  <a:gd name="T18" fmla="*/ 59 w 776"/>
                  <a:gd name="T19" fmla="*/ 36 h 2368"/>
                  <a:gd name="T20" fmla="*/ 54 w 776"/>
                  <a:gd name="T21" fmla="*/ 42 h 2368"/>
                  <a:gd name="T22" fmla="*/ 65 w 776"/>
                  <a:gd name="T23" fmla="*/ 47 h 2368"/>
                  <a:gd name="T24" fmla="*/ 65 w 776"/>
                  <a:gd name="T25" fmla="*/ 52 h 2368"/>
                  <a:gd name="T26" fmla="*/ 75 w 776"/>
                  <a:gd name="T27" fmla="*/ 60 h 2368"/>
                  <a:gd name="T28" fmla="*/ 70 w 776"/>
                  <a:gd name="T29" fmla="*/ 69 h 2368"/>
                  <a:gd name="T30" fmla="*/ 81 w 776"/>
                  <a:gd name="T31" fmla="*/ 74 h 2368"/>
                  <a:gd name="T32" fmla="*/ 75 w 776"/>
                  <a:gd name="T33" fmla="*/ 82 h 2368"/>
                  <a:gd name="T34" fmla="*/ 81 w 776"/>
                  <a:gd name="T35" fmla="*/ 90 h 2368"/>
                  <a:gd name="T36" fmla="*/ 75 w 776"/>
                  <a:gd name="T37" fmla="*/ 96 h 2368"/>
                  <a:gd name="T38" fmla="*/ 86 w 776"/>
                  <a:gd name="T39" fmla="*/ 104 h 2368"/>
                  <a:gd name="T40" fmla="*/ 81 w 776"/>
                  <a:gd name="T41" fmla="*/ 112 h 2368"/>
                  <a:gd name="T42" fmla="*/ 86 w 776"/>
                  <a:gd name="T43" fmla="*/ 122 h 2368"/>
                  <a:gd name="T44" fmla="*/ 81 w 776"/>
                  <a:gd name="T45" fmla="*/ 125 h 2368"/>
                  <a:gd name="T46" fmla="*/ 86 w 776"/>
                  <a:gd name="T47" fmla="*/ 133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p>
                <a:endParaRPr lang="en-US"/>
              </a:p>
            </p:txBody>
          </p:sp>
          <p:sp>
            <p:nvSpPr>
              <p:cNvPr id="20516" name="Freeform 812"/>
              <p:cNvSpPr>
                <a:spLocks/>
              </p:cNvSpPr>
              <p:nvPr/>
            </p:nvSpPr>
            <p:spPr bwMode="hidden">
              <a:xfrm rot="-1346631">
                <a:off x="4401" y="599"/>
                <a:ext cx="174" cy="329"/>
              </a:xfrm>
              <a:custGeom>
                <a:avLst/>
                <a:gdLst>
                  <a:gd name="T0" fmla="*/ 0 w 776"/>
                  <a:gd name="T1" fmla="*/ 1 h 2368"/>
                  <a:gd name="T2" fmla="*/ 12 w 776"/>
                  <a:gd name="T3" fmla="*/ 0 h 2368"/>
                  <a:gd name="T4" fmla="*/ 5 w 776"/>
                  <a:gd name="T5" fmla="*/ 3 h 2368"/>
                  <a:gd name="T6" fmla="*/ 17 w 776"/>
                  <a:gd name="T7" fmla="*/ 3 h 2368"/>
                  <a:gd name="T8" fmla="*/ 10 w 776"/>
                  <a:gd name="T9" fmla="*/ 6 h 2368"/>
                  <a:gd name="T10" fmla="*/ 19 w 776"/>
                  <a:gd name="T11" fmla="*/ 7 h 2368"/>
                  <a:gd name="T12" fmla="*/ 15 w 776"/>
                  <a:gd name="T13" fmla="*/ 9 h 2368"/>
                  <a:gd name="T14" fmla="*/ 24 w 776"/>
                  <a:gd name="T15" fmla="*/ 10 h 2368"/>
                  <a:gd name="T16" fmla="*/ 19 w 776"/>
                  <a:gd name="T17" fmla="*/ 11 h 2368"/>
                  <a:gd name="T18" fmla="*/ 26 w 776"/>
                  <a:gd name="T19" fmla="*/ 12 h 2368"/>
                  <a:gd name="T20" fmla="*/ 24 w 776"/>
                  <a:gd name="T21" fmla="*/ 14 h 2368"/>
                  <a:gd name="T22" fmla="*/ 29 w 776"/>
                  <a:gd name="T23" fmla="*/ 16 h 2368"/>
                  <a:gd name="T24" fmla="*/ 29 w 776"/>
                  <a:gd name="T25" fmla="*/ 18 h 2368"/>
                  <a:gd name="T26" fmla="*/ 34 w 776"/>
                  <a:gd name="T27" fmla="*/ 21 h 2368"/>
                  <a:gd name="T28" fmla="*/ 31 w 776"/>
                  <a:gd name="T29" fmla="*/ 23 h 2368"/>
                  <a:gd name="T30" fmla="*/ 36 w 776"/>
                  <a:gd name="T31" fmla="*/ 25 h 2368"/>
                  <a:gd name="T32" fmla="*/ 34 w 776"/>
                  <a:gd name="T33" fmla="*/ 28 h 2368"/>
                  <a:gd name="T34" fmla="*/ 36 w 776"/>
                  <a:gd name="T35" fmla="*/ 31 h 2368"/>
                  <a:gd name="T36" fmla="*/ 34 w 776"/>
                  <a:gd name="T37" fmla="*/ 33 h 2368"/>
                  <a:gd name="T38" fmla="*/ 39 w 776"/>
                  <a:gd name="T39" fmla="*/ 36 h 2368"/>
                  <a:gd name="T40" fmla="*/ 36 w 776"/>
                  <a:gd name="T41" fmla="*/ 38 h 2368"/>
                  <a:gd name="T42" fmla="*/ 39 w 776"/>
                  <a:gd name="T43" fmla="*/ 42 h 2368"/>
                  <a:gd name="T44" fmla="*/ 36 w 776"/>
                  <a:gd name="T45" fmla="*/ 43 h 2368"/>
                  <a:gd name="T46" fmla="*/ 39 w 776"/>
                  <a:gd name="T47" fmla="*/ 46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ffectLst/>
            </p:spPr>
            <p:txBody>
              <a:bodyPr wrap="none" anchor="ctr"/>
              <a:lstStyle/>
              <a:p>
                <a:endParaRPr lang="en-US"/>
              </a:p>
            </p:txBody>
          </p:sp>
          <p:sp>
            <p:nvSpPr>
              <p:cNvPr id="20517" name="Freeform 813"/>
              <p:cNvSpPr>
                <a:spLocks/>
              </p:cNvSpPr>
              <p:nvPr/>
            </p:nvSpPr>
            <p:spPr bwMode="hidden">
              <a:xfrm rot="1346631" flipH="1">
                <a:off x="3783" y="590"/>
                <a:ext cx="173" cy="329"/>
              </a:xfrm>
              <a:custGeom>
                <a:avLst/>
                <a:gdLst>
                  <a:gd name="T0" fmla="*/ 0 w 776"/>
                  <a:gd name="T1" fmla="*/ 1 h 2368"/>
                  <a:gd name="T2" fmla="*/ 12 w 776"/>
                  <a:gd name="T3" fmla="*/ 0 h 2368"/>
                  <a:gd name="T4" fmla="*/ 5 w 776"/>
                  <a:gd name="T5" fmla="*/ 3 h 2368"/>
                  <a:gd name="T6" fmla="*/ 17 w 776"/>
                  <a:gd name="T7" fmla="*/ 3 h 2368"/>
                  <a:gd name="T8" fmla="*/ 10 w 776"/>
                  <a:gd name="T9" fmla="*/ 6 h 2368"/>
                  <a:gd name="T10" fmla="*/ 19 w 776"/>
                  <a:gd name="T11" fmla="*/ 7 h 2368"/>
                  <a:gd name="T12" fmla="*/ 14 w 776"/>
                  <a:gd name="T13" fmla="*/ 9 h 2368"/>
                  <a:gd name="T14" fmla="*/ 24 w 776"/>
                  <a:gd name="T15" fmla="*/ 10 h 2368"/>
                  <a:gd name="T16" fmla="*/ 19 w 776"/>
                  <a:gd name="T17" fmla="*/ 11 h 2368"/>
                  <a:gd name="T18" fmla="*/ 26 w 776"/>
                  <a:gd name="T19" fmla="*/ 12 h 2368"/>
                  <a:gd name="T20" fmla="*/ 24 w 776"/>
                  <a:gd name="T21" fmla="*/ 14 h 2368"/>
                  <a:gd name="T22" fmla="*/ 29 w 776"/>
                  <a:gd name="T23" fmla="*/ 16 h 2368"/>
                  <a:gd name="T24" fmla="*/ 29 w 776"/>
                  <a:gd name="T25" fmla="*/ 18 h 2368"/>
                  <a:gd name="T26" fmla="*/ 33 w 776"/>
                  <a:gd name="T27" fmla="*/ 21 h 2368"/>
                  <a:gd name="T28" fmla="*/ 31 w 776"/>
                  <a:gd name="T29" fmla="*/ 23 h 2368"/>
                  <a:gd name="T30" fmla="*/ 36 w 776"/>
                  <a:gd name="T31" fmla="*/ 25 h 2368"/>
                  <a:gd name="T32" fmla="*/ 33 w 776"/>
                  <a:gd name="T33" fmla="*/ 28 h 2368"/>
                  <a:gd name="T34" fmla="*/ 36 w 776"/>
                  <a:gd name="T35" fmla="*/ 31 h 2368"/>
                  <a:gd name="T36" fmla="*/ 33 w 776"/>
                  <a:gd name="T37" fmla="*/ 33 h 2368"/>
                  <a:gd name="T38" fmla="*/ 38 w 776"/>
                  <a:gd name="T39" fmla="*/ 36 h 2368"/>
                  <a:gd name="T40" fmla="*/ 36 w 776"/>
                  <a:gd name="T41" fmla="*/ 38 h 2368"/>
                  <a:gd name="T42" fmla="*/ 38 w 776"/>
                  <a:gd name="T43" fmla="*/ 42 h 2368"/>
                  <a:gd name="T44" fmla="*/ 36 w 776"/>
                  <a:gd name="T45" fmla="*/ 43 h 2368"/>
                  <a:gd name="T46" fmla="*/ 38 w 776"/>
                  <a:gd name="T47" fmla="*/ 46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ffectLst/>
            </p:spPr>
            <p:txBody>
              <a:bodyPr wrap="none" anchor="ctr"/>
              <a:lstStyle/>
              <a:p>
                <a:endParaRPr lang="en-US"/>
              </a:p>
            </p:txBody>
          </p:sp>
        </p:grpSp>
      </p:grpSp>
    </p:spTree>
  </p:cSld>
  <p:clrMapOvr>
    <a:masterClrMapping/>
  </p:clrMapOvr>
  <p:transition spd="slow">
    <p:spli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repeatCount="indefinite"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3" name="applause.wav"/>
                                        </p:tgtEl>
                                      </p:cMediaNode>
                                    </p:audio>
                                  </p:subTnLst>
                                </p:cTn>
                              </p:par>
                              <p:par>
                                <p:cTn id="9" presetID="23" presetClass="entr" presetSubtype="16" repeatCount="indefinite" fill="hold" nodeType="withEffect">
                                  <p:stCondLst>
                                    <p:cond delay="0"/>
                                  </p:stCondLst>
                                  <p:childTnLst>
                                    <p:set>
                                      <p:cBhvr>
                                        <p:cTn id="10" dur="1" fill="hold">
                                          <p:stCondLst>
                                            <p:cond delay="0"/>
                                          </p:stCondLst>
                                        </p:cTn>
                                        <p:tgtEl>
                                          <p:spTgt spid="20655"/>
                                        </p:tgtEl>
                                        <p:attrNameLst>
                                          <p:attrName>style.visibility</p:attrName>
                                        </p:attrNameLst>
                                      </p:cBhvr>
                                      <p:to>
                                        <p:strVal val="visible"/>
                                      </p:to>
                                    </p:set>
                                    <p:anim calcmode="lin" valueType="num">
                                      <p:cBhvr>
                                        <p:cTn id="11" dur="1000" fill="hold"/>
                                        <p:tgtEl>
                                          <p:spTgt spid="20655"/>
                                        </p:tgtEl>
                                        <p:attrNameLst>
                                          <p:attrName>ppt_w</p:attrName>
                                        </p:attrNameLst>
                                      </p:cBhvr>
                                      <p:tavLst>
                                        <p:tav tm="0">
                                          <p:val>
                                            <p:fltVal val="0"/>
                                          </p:val>
                                        </p:tav>
                                        <p:tav tm="100000">
                                          <p:val>
                                            <p:strVal val="#ppt_w"/>
                                          </p:val>
                                        </p:tav>
                                      </p:tavLst>
                                    </p:anim>
                                    <p:anim calcmode="lin" valueType="num">
                                      <p:cBhvr>
                                        <p:cTn id="12" dur="1000" fill="hold"/>
                                        <p:tgtEl>
                                          <p:spTgt spid="20655"/>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9"/>
                                            </p:cond>
                                          </p:stCondLst>
                                          <p:endCondLst>
                                            <p:cond evt="onStopAudio" delay="0">
                                              <p:tgtEl>
                                                <p:sldTgt/>
                                              </p:tgtEl>
                                            </p:cond>
                                          </p:endCondLst>
                                        </p:cTn>
                                        <p:tgtEl>
                                          <p:sndTgt r:embed="rId3" name="applause.wav"/>
                                        </p:tgtEl>
                                      </p:cMediaNode>
                                    </p:audio>
                                  </p:subTnLst>
                                </p:cTn>
                              </p:par>
                              <p:par>
                                <p:cTn id="13" presetID="23" presetClass="entr" presetSubtype="16" repeatCount="indefinite" fill="hold" nodeType="withEffect">
                                  <p:stCondLst>
                                    <p:cond delay="0"/>
                                  </p:stCondLst>
                                  <p:childTnLst>
                                    <p:set>
                                      <p:cBhvr>
                                        <p:cTn id="14" dur="1" fill="hold">
                                          <p:stCondLst>
                                            <p:cond delay="0"/>
                                          </p:stCondLst>
                                        </p:cTn>
                                        <p:tgtEl>
                                          <p:spTgt spid="20790"/>
                                        </p:tgtEl>
                                        <p:attrNameLst>
                                          <p:attrName>style.visibility</p:attrName>
                                        </p:attrNameLst>
                                      </p:cBhvr>
                                      <p:to>
                                        <p:strVal val="visible"/>
                                      </p:to>
                                    </p:set>
                                    <p:anim calcmode="lin" valueType="num">
                                      <p:cBhvr>
                                        <p:cTn id="15" dur="1000" fill="hold"/>
                                        <p:tgtEl>
                                          <p:spTgt spid="20790"/>
                                        </p:tgtEl>
                                        <p:attrNameLst>
                                          <p:attrName>ppt_w</p:attrName>
                                        </p:attrNameLst>
                                      </p:cBhvr>
                                      <p:tavLst>
                                        <p:tav tm="0">
                                          <p:val>
                                            <p:fltVal val="0"/>
                                          </p:val>
                                        </p:tav>
                                        <p:tav tm="100000">
                                          <p:val>
                                            <p:strVal val="#ppt_w"/>
                                          </p:val>
                                        </p:tav>
                                      </p:tavLst>
                                    </p:anim>
                                    <p:anim calcmode="lin" valueType="num">
                                      <p:cBhvr>
                                        <p:cTn id="16" dur="1000" fill="hold"/>
                                        <p:tgtEl>
                                          <p:spTgt spid="20790"/>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3"/>
                                            </p:cond>
                                          </p:stCondLst>
                                          <p:endCondLst>
                                            <p:cond evt="onStopAudio" delay="0">
                                              <p:tgtEl>
                                                <p:sldTgt/>
                                              </p:tgtEl>
                                            </p:cond>
                                          </p:endCondLst>
                                        </p:cTn>
                                        <p:tgtEl>
                                          <p:sndTgt r:embed="rId3" name="applause.wav"/>
                                        </p:tgtEl>
                                      </p:cMediaNode>
                                    </p:audio>
                                  </p:subTnLst>
                                </p:cTn>
                              </p:par>
                              <p:par>
                                <p:cTn id="17" presetID="23" presetClass="entr" presetSubtype="16" repeatCount="indefinite" fill="hold" nodeType="withEffect">
                                  <p:stCondLst>
                                    <p:cond delay="0"/>
                                  </p:stCondLst>
                                  <p:childTnLst>
                                    <p:set>
                                      <p:cBhvr>
                                        <p:cTn id="18" dur="1" fill="hold">
                                          <p:stCondLst>
                                            <p:cond delay="0"/>
                                          </p:stCondLst>
                                        </p:cTn>
                                        <p:tgtEl>
                                          <p:spTgt spid="20925"/>
                                        </p:tgtEl>
                                        <p:attrNameLst>
                                          <p:attrName>style.visibility</p:attrName>
                                        </p:attrNameLst>
                                      </p:cBhvr>
                                      <p:to>
                                        <p:strVal val="visible"/>
                                      </p:to>
                                    </p:set>
                                    <p:anim calcmode="lin" valueType="num">
                                      <p:cBhvr>
                                        <p:cTn id="19" dur="1000" fill="hold"/>
                                        <p:tgtEl>
                                          <p:spTgt spid="20925"/>
                                        </p:tgtEl>
                                        <p:attrNameLst>
                                          <p:attrName>ppt_w</p:attrName>
                                        </p:attrNameLst>
                                      </p:cBhvr>
                                      <p:tavLst>
                                        <p:tav tm="0">
                                          <p:val>
                                            <p:fltVal val="0"/>
                                          </p:val>
                                        </p:tav>
                                        <p:tav tm="100000">
                                          <p:val>
                                            <p:strVal val="#ppt_w"/>
                                          </p:val>
                                        </p:tav>
                                      </p:tavLst>
                                    </p:anim>
                                    <p:anim calcmode="lin" valueType="num">
                                      <p:cBhvr>
                                        <p:cTn id="20" dur="1000" fill="hold"/>
                                        <p:tgtEl>
                                          <p:spTgt spid="20925"/>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7"/>
                                            </p:cond>
                                          </p:stCondLst>
                                          <p:endCondLst>
                                            <p:cond evt="onStopAudio" delay="0">
                                              <p:tgtEl>
                                                <p:sldTgt/>
                                              </p:tgtEl>
                                            </p:cond>
                                          </p:endCondLst>
                                        </p:cTn>
                                        <p:tgtEl>
                                          <p:sndTgt r:embed="rId3" name="applause.wav"/>
                                        </p:tgtEl>
                                      </p:cMediaNode>
                                    </p:audio>
                                  </p:subTnLst>
                                </p:cTn>
                              </p:par>
                              <p:par>
                                <p:cTn id="21" presetID="23" presetClass="entr" presetSubtype="16" repeatCount="indefinite" fill="hold" nodeType="withEffect">
                                  <p:stCondLst>
                                    <p:cond delay="0"/>
                                  </p:stCondLst>
                                  <p:childTnLst>
                                    <p:set>
                                      <p:cBhvr>
                                        <p:cTn id="22" dur="1" fill="hold">
                                          <p:stCondLst>
                                            <p:cond delay="0"/>
                                          </p:stCondLst>
                                        </p:cTn>
                                        <p:tgtEl>
                                          <p:spTgt spid="21060"/>
                                        </p:tgtEl>
                                        <p:attrNameLst>
                                          <p:attrName>style.visibility</p:attrName>
                                        </p:attrNameLst>
                                      </p:cBhvr>
                                      <p:to>
                                        <p:strVal val="visible"/>
                                      </p:to>
                                    </p:set>
                                    <p:anim calcmode="lin" valueType="num">
                                      <p:cBhvr>
                                        <p:cTn id="23" dur="1000" fill="hold"/>
                                        <p:tgtEl>
                                          <p:spTgt spid="21060"/>
                                        </p:tgtEl>
                                        <p:attrNameLst>
                                          <p:attrName>ppt_w</p:attrName>
                                        </p:attrNameLst>
                                      </p:cBhvr>
                                      <p:tavLst>
                                        <p:tav tm="0">
                                          <p:val>
                                            <p:fltVal val="0"/>
                                          </p:val>
                                        </p:tav>
                                        <p:tav tm="100000">
                                          <p:val>
                                            <p:strVal val="#ppt_w"/>
                                          </p:val>
                                        </p:tav>
                                      </p:tavLst>
                                    </p:anim>
                                    <p:anim calcmode="lin" valueType="num">
                                      <p:cBhvr>
                                        <p:cTn id="24" dur="1000" fill="hold"/>
                                        <p:tgtEl>
                                          <p:spTgt spid="21060"/>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21"/>
                                            </p:cond>
                                          </p:stCondLst>
                                          <p:endCondLst>
                                            <p:cond evt="onStopAudio" delay="0">
                                              <p:tgtEl>
                                                <p:sldTgt/>
                                              </p:tgtEl>
                                            </p:cond>
                                          </p:endCondLst>
                                        </p:cTn>
                                        <p:tgtEl>
                                          <p:sndTgt r:embed="rId3" name="applause.wav"/>
                                        </p:tgtEl>
                                      </p:cMediaNode>
                                    </p:audio>
                                  </p:subTnLst>
                                </p:cTn>
                              </p:par>
                              <p:par>
                                <p:cTn id="25" presetID="23" presetClass="entr" presetSubtype="16" repeatCount="indefinite" fill="hold" nodeType="withEffect">
                                  <p:stCondLst>
                                    <p:cond delay="0"/>
                                  </p:stCondLst>
                                  <p:childTnLst>
                                    <p:set>
                                      <p:cBhvr>
                                        <p:cTn id="26" dur="1" fill="hold">
                                          <p:stCondLst>
                                            <p:cond delay="0"/>
                                          </p:stCondLst>
                                        </p:cTn>
                                        <p:tgtEl>
                                          <p:spTgt spid="21195"/>
                                        </p:tgtEl>
                                        <p:attrNameLst>
                                          <p:attrName>style.visibility</p:attrName>
                                        </p:attrNameLst>
                                      </p:cBhvr>
                                      <p:to>
                                        <p:strVal val="visible"/>
                                      </p:to>
                                    </p:set>
                                    <p:anim calcmode="lin" valueType="num">
                                      <p:cBhvr>
                                        <p:cTn id="27" dur="1000" fill="hold"/>
                                        <p:tgtEl>
                                          <p:spTgt spid="21195"/>
                                        </p:tgtEl>
                                        <p:attrNameLst>
                                          <p:attrName>ppt_w</p:attrName>
                                        </p:attrNameLst>
                                      </p:cBhvr>
                                      <p:tavLst>
                                        <p:tav tm="0">
                                          <p:val>
                                            <p:fltVal val="0"/>
                                          </p:val>
                                        </p:tav>
                                        <p:tav tm="100000">
                                          <p:val>
                                            <p:strVal val="#ppt_w"/>
                                          </p:val>
                                        </p:tav>
                                      </p:tavLst>
                                    </p:anim>
                                    <p:anim calcmode="lin" valueType="num">
                                      <p:cBhvr>
                                        <p:cTn id="28" dur="1000" fill="hold"/>
                                        <p:tgtEl>
                                          <p:spTgt spid="21195"/>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25"/>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1015663"/>
          </a:xfrm>
          <a:prstGeom prst="rect">
            <a:avLst/>
          </a:prstGeom>
          <a:noFill/>
        </p:spPr>
        <p:txBody>
          <a:bodyPr wrap="square" rtlCol="0">
            <a:spAutoFit/>
          </a:bodyPr>
          <a:lstStyle/>
          <a:p>
            <a:pPr algn="just"/>
            <a:r>
              <a:rPr lang="en-US" sz="2000" b="1" dirty="0" err="1" smtClean="0">
                <a:solidFill>
                  <a:srgbClr val="002060"/>
                </a:solidFill>
                <a:latin typeface="Times New Roman" pitchFamily="18" charset="0"/>
                <a:cs typeface="Times New Roman" pitchFamily="18" charset="0"/>
              </a:rPr>
              <a:t>Bé</a:t>
            </a:r>
            <a:r>
              <a:rPr lang="en-US" sz="2000" b="1" dirty="0" smtClean="0">
                <a:solidFill>
                  <a:srgbClr val="002060"/>
                </a:solidFill>
                <a:latin typeface="Times New Roman" pitchFamily="18" charset="0"/>
                <a:cs typeface="Times New Roman" pitchFamily="18" charset="0"/>
              </a:rPr>
              <a:t> </a:t>
            </a:r>
            <a:r>
              <a:rPr lang="en-US" sz="2000" b="1" dirty="0" err="1" smtClean="0">
                <a:solidFill>
                  <a:srgbClr val="002060"/>
                </a:solidFill>
                <a:latin typeface="Times New Roman" pitchFamily="18" charset="0"/>
                <a:cs typeface="Times New Roman" pitchFamily="18" charset="0"/>
              </a:rPr>
              <a:t>có</a:t>
            </a:r>
            <a:r>
              <a:rPr lang="en-US" sz="2000" b="1" dirty="0" smtClean="0">
                <a:solidFill>
                  <a:srgbClr val="002060"/>
                </a:solidFill>
                <a:latin typeface="Times New Roman" pitchFamily="18" charset="0"/>
                <a:cs typeface="Times New Roman" pitchFamily="18" charset="0"/>
              </a:rPr>
              <a:t> </a:t>
            </a:r>
            <a:r>
              <a:rPr lang="en-US" sz="2000" b="1" dirty="0" err="1" smtClean="0">
                <a:solidFill>
                  <a:srgbClr val="002060"/>
                </a:solidFill>
                <a:latin typeface="Times New Roman" pitchFamily="18" charset="0"/>
                <a:cs typeface="Times New Roman" pitchFamily="18" charset="0"/>
              </a:rPr>
              <a:t>biết</a:t>
            </a:r>
            <a:r>
              <a:rPr lang="en-US" sz="2000" b="1" dirty="0" smtClean="0">
                <a:solidFill>
                  <a:srgbClr val="002060"/>
                </a:solidFill>
                <a:latin typeface="Times New Roman" pitchFamily="18" charset="0"/>
                <a:cs typeface="Times New Roman" pitchFamily="18" charset="0"/>
              </a:rPr>
              <a:t> </a:t>
            </a:r>
            <a:r>
              <a:rPr lang="en-US" sz="2000" b="1" dirty="0" err="1" smtClean="0">
                <a:solidFill>
                  <a:srgbClr val="002060"/>
                </a:solidFill>
                <a:latin typeface="Times New Roman" pitchFamily="18" charset="0"/>
                <a:cs typeface="Times New Roman" pitchFamily="18" charset="0"/>
              </a:rPr>
              <a:t>hiện</a:t>
            </a:r>
            <a:r>
              <a:rPr lang="en-US" sz="2000" b="1" dirty="0" smtClean="0">
                <a:solidFill>
                  <a:srgbClr val="002060"/>
                </a:solidFill>
                <a:latin typeface="Times New Roman" pitchFamily="18" charset="0"/>
                <a:cs typeface="Times New Roman" pitchFamily="18" charset="0"/>
              </a:rPr>
              <a:t> </a:t>
            </a:r>
            <a:r>
              <a:rPr lang="en-US" sz="2000" b="1" dirty="0" err="1" smtClean="0">
                <a:solidFill>
                  <a:srgbClr val="002060"/>
                </a:solidFill>
                <a:latin typeface="Times New Roman" pitchFamily="18" charset="0"/>
                <a:cs typeface="Times New Roman" pitchFamily="18" charset="0"/>
              </a:rPr>
              <a:t>tượng</a:t>
            </a:r>
            <a:r>
              <a:rPr lang="en-US" sz="2000" b="1" dirty="0" smtClean="0">
                <a:solidFill>
                  <a:srgbClr val="002060"/>
                </a:solidFill>
                <a:latin typeface="Times New Roman" pitchFamily="18" charset="0"/>
                <a:cs typeface="Times New Roman" pitchFamily="18" charset="0"/>
              </a:rPr>
              <a:t> </a:t>
            </a:r>
            <a:r>
              <a:rPr lang="en-US" sz="2000" b="1" dirty="0" err="1" smtClean="0">
                <a:solidFill>
                  <a:srgbClr val="002060"/>
                </a:solidFill>
                <a:latin typeface="Times New Roman" pitchFamily="18" charset="0"/>
                <a:cs typeface="Times New Roman" pitchFamily="18" charset="0"/>
              </a:rPr>
              <a:t>thiên</a:t>
            </a:r>
            <a:r>
              <a:rPr lang="en-US" sz="2000" b="1" dirty="0" smtClean="0">
                <a:solidFill>
                  <a:srgbClr val="002060"/>
                </a:solidFill>
                <a:latin typeface="Times New Roman" pitchFamily="18" charset="0"/>
                <a:cs typeface="Times New Roman" pitchFamily="18" charset="0"/>
              </a:rPr>
              <a:t> </a:t>
            </a:r>
            <a:r>
              <a:rPr lang="en-US" sz="2000" b="1" dirty="0" err="1" smtClean="0">
                <a:solidFill>
                  <a:srgbClr val="002060"/>
                </a:solidFill>
                <a:latin typeface="Times New Roman" pitchFamily="18" charset="0"/>
                <a:cs typeface="Times New Roman" pitchFamily="18" charset="0"/>
              </a:rPr>
              <a:t>nhiên</a:t>
            </a:r>
            <a:r>
              <a:rPr lang="en-US" sz="2000" b="1" dirty="0" smtClean="0">
                <a:solidFill>
                  <a:srgbClr val="002060"/>
                </a:solidFill>
                <a:latin typeface="Times New Roman" pitchFamily="18" charset="0"/>
                <a:cs typeface="Times New Roman" pitchFamily="18" charset="0"/>
              </a:rPr>
              <a:t> </a:t>
            </a:r>
            <a:r>
              <a:rPr lang="en-US" sz="2000" b="1" dirty="0" err="1" smtClean="0">
                <a:solidFill>
                  <a:srgbClr val="002060"/>
                </a:solidFill>
                <a:latin typeface="Times New Roman" pitchFamily="18" charset="0"/>
                <a:cs typeface="Times New Roman" pitchFamily="18" charset="0"/>
              </a:rPr>
              <a:t>nào</a:t>
            </a:r>
            <a:r>
              <a:rPr lang="en-US" sz="2000" b="1" dirty="0" smtClean="0">
                <a:solidFill>
                  <a:srgbClr val="002060"/>
                </a:solidFill>
                <a:latin typeface="Times New Roman" pitchFamily="18" charset="0"/>
                <a:cs typeface="Times New Roman" pitchFamily="18" charset="0"/>
              </a:rPr>
              <a:t> </a:t>
            </a:r>
            <a:r>
              <a:rPr lang="en-US" sz="2000" b="1" dirty="0" err="1" smtClean="0">
                <a:solidFill>
                  <a:srgbClr val="002060"/>
                </a:solidFill>
                <a:latin typeface="Times New Roman" pitchFamily="18" charset="0"/>
                <a:cs typeface="Times New Roman" pitchFamily="18" charset="0"/>
              </a:rPr>
              <a:t>được</a:t>
            </a:r>
            <a:r>
              <a:rPr lang="en-US" sz="2000" b="1" dirty="0" smtClean="0">
                <a:solidFill>
                  <a:srgbClr val="002060"/>
                </a:solidFill>
                <a:latin typeface="Times New Roman" pitchFamily="18" charset="0"/>
                <a:cs typeface="Times New Roman" pitchFamily="18" charset="0"/>
              </a:rPr>
              <a:t> </a:t>
            </a:r>
            <a:r>
              <a:rPr lang="en-US" sz="2000" b="1" dirty="0" err="1" smtClean="0">
                <a:solidFill>
                  <a:srgbClr val="002060"/>
                </a:solidFill>
                <a:latin typeface="Times New Roman" pitchFamily="18" charset="0"/>
                <a:cs typeface="Times New Roman" pitchFamily="18" charset="0"/>
              </a:rPr>
              <a:t>thể</a:t>
            </a:r>
            <a:r>
              <a:rPr lang="en-US" sz="2000" b="1" dirty="0" smtClean="0">
                <a:solidFill>
                  <a:srgbClr val="002060"/>
                </a:solidFill>
                <a:latin typeface="Times New Roman" pitchFamily="18" charset="0"/>
                <a:cs typeface="Times New Roman" pitchFamily="18" charset="0"/>
              </a:rPr>
              <a:t> </a:t>
            </a:r>
            <a:r>
              <a:rPr lang="en-US" sz="2000" b="1" dirty="0" err="1" smtClean="0">
                <a:solidFill>
                  <a:srgbClr val="002060"/>
                </a:solidFill>
                <a:latin typeface="Times New Roman" pitchFamily="18" charset="0"/>
                <a:cs typeface="Times New Roman" pitchFamily="18" charset="0"/>
              </a:rPr>
              <a:t>hiện</a:t>
            </a:r>
            <a:r>
              <a:rPr lang="en-US" sz="2000" b="1" dirty="0" smtClean="0">
                <a:solidFill>
                  <a:srgbClr val="002060"/>
                </a:solidFill>
                <a:latin typeface="Times New Roman" pitchFamily="18" charset="0"/>
                <a:cs typeface="Times New Roman" pitchFamily="18" charset="0"/>
              </a:rPr>
              <a:t> </a:t>
            </a:r>
            <a:r>
              <a:rPr lang="en-US" sz="2000" b="1" dirty="0" err="1" smtClean="0">
                <a:solidFill>
                  <a:srgbClr val="002060"/>
                </a:solidFill>
                <a:latin typeface="Times New Roman" pitchFamily="18" charset="0"/>
                <a:cs typeface="Times New Roman" pitchFamily="18" charset="0"/>
              </a:rPr>
              <a:t>trong</a:t>
            </a:r>
            <a:r>
              <a:rPr lang="en-US" sz="2000" b="1" dirty="0" smtClean="0">
                <a:solidFill>
                  <a:srgbClr val="002060"/>
                </a:solidFill>
                <a:latin typeface="Times New Roman" pitchFamily="18" charset="0"/>
                <a:cs typeface="Times New Roman" pitchFamily="18" charset="0"/>
              </a:rPr>
              <a:t> </a:t>
            </a:r>
            <a:r>
              <a:rPr lang="en-US" sz="2000" b="1" dirty="0" err="1" smtClean="0">
                <a:solidFill>
                  <a:srgbClr val="002060"/>
                </a:solidFill>
                <a:latin typeface="Times New Roman" pitchFamily="18" charset="0"/>
                <a:cs typeface="Times New Roman" pitchFamily="18" charset="0"/>
              </a:rPr>
              <a:t>những</a:t>
            </a:r>
            <a:r>
              <a:rPr lang="en-US" sz="2000" b="1" dirty="0" smtClean="0">
                <a:solidFill>
                  <a:srgbClr val="002060"/>
                </a:solidFill>
                <a:latin typeface="Times New Roman" pitchFamily="18" charset="0"/>
                <a:cs typeface="Times New Roman" pitchFamily="18" charset="0"/>
              </a:rPr>
              <a:t> </a:t>
            </a:r>
            <a:r>
              <a:rPr lang="en-US" sz="2000" b="1" dirty="0" err="1" smtClean="0">
                <a:solidFill>
                  <a:srgbClr val="002060"/>
                </a:solidFill>
                <a:latin typeface="Times New Roman" pitchFamily="18" charset="0"/>
                <a:cs typeface="Times New Roman" pitchFamily="18" charset="0"/>
              </a:rPr>
              <a:t>hình</a:t>
            </a:r>
            <a:r>
              <a:rPr lang="en-US" sz="2000" b="1" dirty="0" smtClean="0">
                <a:solidFill>
                  <a:srgbClr val="002060"/>
                </a:solidFill>
                <a:latin typeface="Times New Roman" pitchFamily="18" charset="0"/>
                <a:cs typeface="Times New Roman" pitchFamily="18" charset="0"/>
              </a:rPr>
              <a:t> </a:t>
            </a:r>
            <a:r>
              <a:rPr lang="en-US" sz="2000" b="1" dirty="0" err="1" smtClean="0">
                <a:solidFill>
                  <a:srgbClr val="002060"/>
                </a:solidFill>
                <a:latin typeface="Times New Roman" pitchFamily="18" charset="0"/>
                <a:cs typeface="Times New Roman" pitchFamily="18" charset="0"/>
              </a:rPr>
              <a:t>ảnh</a:t>
            </a:r>
            <a:r>
              <a:rPr lang="en-US" sz="2000" b="1" dirty="0" smtClean="0">
                <a:solidFill>
                  <a:srgbClr val="002060"/>
                </a:solidFill>
                <a:latin typeface="Times New Roman" pitchFamily="18" charset="0"/>
                <a:cs typeface="Times New Roman" pitchFamily="18" charset="0"/>
              </a:rPr>
              <a:t> </a:t>
            </a:r>
            <a:r>
              <a:rPr lang="en-US" sz="2000" b="1" dirty="0" err="1" smtClean="0">
                <a:solidFill>
                  <a:srgbClr val="002060"/>
                </a:solidFill>
                <a:latin typeface="Times New Roman" pitchFamily="18" charset="0"/>
                <a:cs typeface="Times New Roman" pitchFamily="18" charset="0"/>
              </a:rPr>
              <a:t>này</a:t>
            </a:r>
            <a:r>
              <a:rPr lang="en-US" sz="2000" b="1" dirty="0" smtClean="0">
                <a:solidFill>
                  <a:srgbClr val="002060"/>
                </a:solidFill>
                <a:latin typeface="Times New Roman" pitchFamily="18" charset="0"/>
                <a:cs typeface="Times New Roman" pitchFamily="18" charset="0"/>
              </a:rPr>
              <a:t> </a:t>
            </a:r>
            <a:r>
              <a:rPr lang="en-US" sz="2000" b="1" dirty="0" err="1" smtClean="0">
                <a:solidFill>
                  <a:srgbClr val="002060"/>
                </a:solidFill>
                <a:latin typeface="Times New Roman" pitchFamily="18" charset="0"/>
                <a:cs typeface="Times New Roman" pitchFamily="18" charset="0"/>
              </a:rPr>
              <a:t>không</a:t>
            </a:r>
            <a:r>
              <a:rPr lang="en-US" sz="2000" b="1" dirty="0" smtClean="0">
                <a:solidFill>
                  <a:srgbClr val="002060"/>
                </a:solidFill>
                <a:latin typeface="Times New Roman" pitchFamily="18" charset="0"/>
                <a:cs typeface="Times New Roman" pitchFamily="18" charset="0"/>
              </a:rPr>
              <a:t>?</a:t>
            </a:r>
            <a:r>
              <a:rPr lang="en-US" i="1" dirty="0" smtClean="0">
                <a:solidFill>
                  <a:srgbClr val="002060"/>
                </a:solidFill>
                <a:latin typeface="Times New Roman" pitchFamily="18" charset="0"/>
                <a:cs typeface="Times New Roman" pitchFamily="18" charset="0"/>
              </a:rPr>
              <a:t>(</a:t>
            </a:r>
            <a:r>
              <a:rPr lang="en-US" i="1" dirty="0" err="1" smtClean="0">
                <a:solidFill>
                  <a:srgbClr val="002060"/>
                </a:solidFill>
                <a:latin typeface="Times New Roman" pitchFamily="18" charset="0"/>
                <a:cs typeface="Times New Roman" pitchFamily="18" charset="0"/>
              </a:rPr>
              <a:t>Đó</a:t>
            </a:r>
            <a:r>
              <a:rPr lang="en-US" i="1" dirty="0" smtClean="0">
                <a:solidFill>
                  <a:srgbClr val="002060"/>
                </a:solidFill>
                <a:latin typeface="Times New Roman" pitchFamily="18" charset="0"/>
                <a:cs typeface="Times New Roman" pitchFamily="18" charset="0"/>
              </a:rPr>
              <a:t> </a:t>
            </a:r>
            <a:r>
              <a:rPr lang="en-US" i="1" dirty="0" err="1" smtClean="0">
                <a:solidFill>
                  <a:srgbClr val="002060"/>
                </a:solidFill>
                <a:latin typeface="Times New Roman" pitchFamily="18" charset="0"/>
                <a:cs typeface="Times New Roman" pitchFamily="18" charset="0"/>
              </a:rPr>
              <a:t>là</a:t>
            </a:r>
            <a:r>
              <a:rPr lang="en-US" i="1" dirty="0" smtClean="0">
                <a:solidFill>
                  <a:srgbClr val="002060"/>
                </a:solidFill>
                <a:latin typeface="Times New Roman" pitchFamily="18" charset="0"/>
                <a:cs typeface="Times New Roman" pitchFamily="18" charset="0"/>
              </a:rPr>
              <a:t> </a:t>
            </a:r>
            <a:r>
              <a:rPr lang="en-US" i="1" dirty="0" err="1" smtClean="0">
                <a:solidFill>
                  <a:srgbClr val="002060"/>
                </a:solidFill>
                <a:latin typeface="Times New Roman" pitchFamily="18" charset="0"/>
                <a:cs typeface="Times New Roman" pitchFamily="18" charset="0"/>
              </a:rPr>
              <a:t>hiện</a:t>
            </a:r>
            <a:r>
              <a:rPr lang="en-US" i="1" dirty="0" smtClean="0">
                <a:solidFill>
                  <a:srgbClr val="002060"/>
                </a:solidFill>
                <a:latin typeface="Times New Roman" pitchFamily="18" charset="0"/>
                <a:cs typeface="Times New Roman" pitchFamily="18" charset="0"/>
              </a:rPr>
              <a:t> </a:t>
            </a:r>
            <a:r>
              <a:rPr lang="en-US" i="1" dirty="0" err="1" smtClean="0">
                <a:solidFill>
                  <a:srgbClr val="002060"/>
                </a:solidFill>
                <a:latin typeface="Times New Roman" pitchFamily="18" charset="0"/>
                <a:cs typeface="Times New Roman" pitchFamily="18" charset="0"/>
              </a:rPr>
              <a:t>tượng</a:t>
            </a:r>
            <a:r>
              <a:rPr lang="en-US" i="1" dirty="0" smtClean="0">
                <a:solidFill>
                  <a:srgbClr val="002060"/>
                </a:solidFill>
                <a:latin typeface="Times New Roman" pitchFamily="18" charset="0"/>
                <a:cs typeface="Times New Roman" pitchFamily="18" charset="0"/>
              </a:rPr>
              <a:t> </a:t>
            </a:r>
            <a:r>
              <a:rPr lang="en-US" i="1" dirty="0" err="1" smtClean="0">
                <a:solidFill>
                  <a:srgbClr val="002060"/>
                </a:solidFill>
                <a:latin typeface="Times New Roman" pitchFamily="18" charset="0"/>
                <a:cs typeface="Times New Roman" pitchFamily="18" charset="0"/>
              </a:rPr>
              <a:t>thiên</a:t>
            </a:r>
            <a:r>
              <a:rPr lang="en-US" i="1" dirty="0" smtClean="0">
                <a:solidFill>
                  <a:srgbClr val="002060"/>
                </a:solidFill>
                <a:latin typeface="Times New Roman" pitchFamily="18" charset="0"/>
                <a:cs typeface="Times New Roman" pitchFamily="18" charset="0"/>
              </a:rPr>
              <a:t> </a:t>
            </a:r>
            <a:r>
              <a:rPr lang="en-US" i="1" dirty="0" err="1" smtClean="0">
                <a:solidFill>
                  <a:srgbClr val="002060"/>
                </a:solidFill>
                <a:latin typeface="Times New Roman" pitchFamily="18" charset="0"/>
                <a:cs typeface="Times New Roman" pitchFamily="18" charset="0"/>
              </a:rPr>
              <a:t>nhiên</a:t>
            </a:r>
            <a:r>
              <a:rPr lang="en-US" i="1" dirty="0" smtClean="0">
                <a:solidFill>
                  <a:srgbClr val="002060"/>
                </a:solidFill>
                <a:latin typeface="Times New Roman" pitchFamily="18" charset="0"/>
                <a:cs typeface="Times New Roman" pitchFamily="18" charset="0"/>
              </a:rPr>
              <a:t>: </a:t>
            </a:r>
            <a:r>
              <a:rPr lang="en-US" i="1" dirty="0" err="1" smtClean="0">
                <a:solidFill>
                  <a:srgbClr val="002060"/>
                </a:solidFill>
                <a:latin typeface="Times New Roman" pitchFamily="18" charset="0"/>
                <a:cs typeface="Times New Roman" pitchFamily="18" charset="0"/>
              </a:rPr>
              <a:t>Mưa</a:t>
            </a:r>
            <a:r>
              <a:rPr lang="en-US" i="1" dirty="0" smtClean="0">
                <a:solidFill>
                  <a:srgbClr val="002060"/>
                </a:solidFill>
                <a:latin typeface="Times New Roman" pitchFamily="18" charset="0"/>
                <a:cs typeface="Times New Roman" pitchFamily="18" charset="0"/>
              </a:rPr>
              <a:t>.) </a:t>
            </a:r>
            <a:endParaRPr lang="en-US" b="1" dirty="0" smtClean="0">
              <a:solidFill>
                <a:srgbClr val="002060"/>
              </a:solidFill>
              <a:latin typeface="Times New Roman" pitchFamily="18" charset="0"/>
              <a:cs typeface="Times New Roman" pitchFamily="18" charset="0"/>
            </a:endParaRPr>
          </a:p>
          <a:p>
            <a:pPr algn="just"/>
            <a:r>
              <a:rPr lang="en-US" sz="2000" b="1" dirty="0" smtClean="0">
                <a:solidFill>
                  <a:srgbClr val="002060"/>
                </a:solidFill>
                <a:latin typeface="Times New Roman" pitchFamily="18" charset="0"/>
                <a:cs typeface="Times New Roman" pitchFamily="18" charset="0"/>
              </a:rPr>
              <a:t>Con </a:t>
            </a:r>
            <a:r>
              <a:rPr lang="en-US" sz="2000" b="1" dirty="0" err="1" smtClean="0">
                <a:solidFill>
                  <a:srgbClr val="002060"/>
                </a:solidFill>
                <a:latin typeface="Times New Roman" pitchFamily="18" charset="0"/>
                <a:cs typeface="Times New Roman" pitchFamily="18" charset="0"/>
              </a:rPr>
              <a:t>hãy</a:t>
            </a:r>
            <a:r>
              <a:rPr lang="en-US" sz="2000" b="1" dirty="0" smtClean="0">
                <a:solidFill>
                  <a:srgbClr val="002060"/>
                </a:solidFill>
                <a:latin typeface="Times New Roman" pitchFamily="18" charset="0"/>
                <a:cs typeface="Times New Roman" pitchFamily="18" charset="0"/>
              </a:rPr>
              <a:t> </a:t>
            </a:r>
            <a:r>
              <a:rPr lang="en-US" sz="2000" b="1" dirty="0" err="1" smtClean="0">
                <a:solidFill>
                  <a:srgbClr val="002060"/>
                </a:solidFill>
                <a:latin typeface="Times New Roman" pitchFamily="18" charset="0"/>
                <a:cs typeface="Times New Roman" pitchFamily="18" charset="0"/>
              </a:rPr>
              <a:t>đoán</a:t>
            </a:r>
            <a:r>
              <a:rPr lang="en-US" sz="2000" b="1" dirty="0" smtClean="0">
                <a:solidFill>
                  <a:srgbClr val="002060"/>
                </a:solidFill>
                <a:latin typeface="Times New Roman" pitchFamily="18" charset="0"/>
                <a:cs typeface="Times New Roman" pitchFamily="18" charset="0"/>
              </a:rPr>
              <a:t> </a:t>
            </a:r>
            <a:r>
              <a:rPr lang="en-US" sz="2000" b="1" dirty="0" err="1" smtClean="0">
                <a:solidFill>
                  <a:srgbClr val="002060"/>
                </a:solidFill>
                <a:latin typeface="Times New Roman" pitchFamily="18" charset="0"/>
                <a:cs typeface="Times New Roman" pitchFamily="18" charset="0"/>
              </a:rPr>
              <a:t>tên</a:t>
            </a:r>
            <a:r>
              <a:rPr lang="en-US" sz="2000" b="1" dirty="0" smtClean="0">
                <a:solidFill>
                  <a:srgbClr val="002060"/>
                </a:solidFill>
                <a:latin typeface="Times New Roman" pitchFamily="18" charset="0"/>
                <a:cs typeface="Times New Roman" pitchFamily="18" charset="0"/>
              </a:rPr>
              <a:t> </a:t>
            </a:r>
            <a:r>
              <a:rPr lang="en-US" sz="2000" b="1" dirty="0" err="1" smtClean="0">
                <a:solidFill>
                  <a:srgbClr val="002060"/>
                </a:solidFill>
                <a:latin typeface="Times New Roman" pitchFamily="18" charset="0"/>
                <a:cs typeface="Times New Roman" pitchFamily="18" charset="0"/>
              </a:rPr>
              <a:t>từng</a:t>
            </a:r>
            <a:r>
              <a:rPr lang="en-US" sz="2000" b="1" dirty="0" smtClean="0">
                <a:solidFill>
                  <a:srgbClr val="002060"/>
                </a:solidFill>
                <a:latin typeface="Times New Roman" pitchFamily="18" charset="0"/>
                <a:cs typeface="Times New Roman" pitchFamily="18" charset="0"/>
              </a:rPr>
              <a:t> </a:t>
            </a:r>
            <a:r>
              <a:rPr lang="en-US" sz="2000" b="1" dirty="0" err="1" smtClean="0">
                <a:solidFill>
                  <a:srgbClr val="002060"/>
                </a:solidFill>
                <a:latin typeface="Times New Roman" pitchFamily="18" charset="0"/>
                <a:cs typeface="Times New Roman" pitchFamily="18" charset="0"/>
              </a:rPr>
              <a:t>loại</a:t>
            </a:r>
            <a:r>
              <a:rPr lang="en-US" sz="2000" b="1" dirty="0" smtClean="0">
                <a:solidFill>
                  <a:srgbClr val="002060"/>
                </a:solidFill>
                <a:latin typeface="Times New Roman" pitchFamily="18" charset="0"/>
                <a:cs typeface="Times New Roman" pitchFamily="18" charset="0"/>
              </a:rPr>
              <a:t> </a:t>
            </a:r>
            <a:r>
              <a:rPr lang="en-US" sz="2000" b="1" dirty="0" err="1" smtClean="0">
                <a:solidFill>
                  <a:srgbClr val="002060"/>
                </a:solidFill>
                <a:latin typeface="Times New Roman" pitchFamily="18" charset="0"/>
                <a:cs typeface="Times New Roman" pitchFamily="18" charset="0"/>
              </a:rPr>
              <a:t>mưa</a:t>
            </a:r>
            <a:r>
              <a:rPr lang="en-US" sz="2000" b="1" dirty="0" smtClean="0">
                <a:solidFill>
                  <a:srgbClr val="002060"/>
                </a:solidFill>
                <a:latin typeface="Times New Roman" pitchFamily="18" charset="0"/>
                <a:cs typeface="Times New Roman" pitchFamily="18" charset="0"/>
              </a:rPr>
              <a:t> </a:t>
            </a:r>
            <a:r>
              <a:rPr lang="en-US" sz="2000" b="1" dirty="0" err="1" smtClean="0">
                <a:solidFill>
                  <a:srgbClr val="002060"/>
                </a:solidFill>
                <a:latin typeface="Times New Roman" pitchFamily="18" charset="0"/>
                <a:cs typeface="Times New Roman" pitchFamily="18" charset="0"/>
              </a:rPr>
              <a:t>nhé</a:t>
            </a:r>
            <a:r>
              <a:rPr lang="en-US" sz="2000" b="1" dirty="0" smtClean="0">
                <a:solidFill>
                  <a:srgbClr val="002060"/>
                </a:solidFill>
                <a:latin typeface="Times New Roman" pitchFamily="18" charset="0"/>
                <a:cs typeface="Times New Roman" pitchFamily="18" charset="0"/>
              </a:rPr>
              <a:t>. </a:t>
            </a:r>
            <a:r>
              <a:rPr lang="en-US" sz="1600" i="1" dirty="0" smtClean="0">
                <a:solidFill>
                  <a:srgbClr val="002060"/>
                </a:solidFill>
                <a:latin typeface="Times New Roman" pitchFamily="18" charset="0"/>
                <a:cs typeface="Times New Roman" pitchFamily="18" charset="0"/>
              </a:rPr>
              <a:t>(</a:t>
            </a:r>
            <a:r>
              <a:rPr lang="en-US" sz="1600" i="1" dirty="0" err="1" smtClean="0">
                <a:solidFill>
                  <a:srgbClr val="002060"/>
                </a:solidFill>
                <a:latin typeface="Times New Roman" pitchFamily="18" charset="0"/>
                <a:cs typeface="Times New Roman" pitchFamily="18" charset="0"/>
              </a:rPr>
              <a:t>Mưa</a:t>
            </a:r>
            <a:r>
              <a:rPr lang="en-US" sz="1600" i="1" dirty="0" smtClean="0">
                <a:solidFill>
                  <a:srgbClr val="002060"/>
                </a:solidFill>
                <a:latin typeface="Times New Roman" pitchFamily="18" charset="0"/>
                <a:cs typeface="Times New Roman" pitchFamily="18" charset="0"/>
              </a:rPr>
              <a:t> </a:t>
            </a:r>
            <a:r>
              <a:rPr lang="en-US" sz="1600" i="1" dirty="0" err="1" smtClean="0">
                <a:solidFill>
                  <a:srgbClr val="002060"/>
                </a:solidFill>
                <a:latin typeface="Times New Roman" pitchFamily="18" charset="0"/>
                <a:cs typeface="Times New Roman" pitchFamily="18" charset="0"/>
              </a:rPr>
              <a:t>rào</a:t>
            </a:r>
            <a:r>
              <a:rPr lang="en-US" sz="1600" i="1" dirty="0" smtClean="0">
                <a:solidFill>
                  <a:srgbClr val="002060"/>
                </a:solidFill>
                <a:latin typeface="Times New Roman" pitchFamily="18" charset="0"/>
                <a:cs typeface="Times New Roman" pitchFamily="18" charset="0"/>
              </a:rPr>
              <a:t>, </a:t>
            </a:r>
            <a:r>
              <a:rPr lang="en-US" sz="1600" i="1" dirty="0" err="1" smtClean="0">
                <a:solidFill>
                  <a:srgbClr val="002060"/>
                </a:solidFill>
                <a:latin typeface="Times New Roman" pitchFamily="18" charset="0"/>
                <a:cs typeface="Times New Roman" pitchFamily="18" charset="0"/>
              </a:rPr>
              <a:t>mưa</a:t>
            </a:r>
            <a:r>
              <a:rPr lang="en-US" sz="1600" i="1" dirty="0" smtClean="0">
                <a:solidFill>
                  <a:srgbClr val="002060"/>
                </a:solidFill>
                <a:latin typeface="Times New Roman" pitchFamily="18" charset="0"/>
                <a:cs typeface="Times New Roman" pitchFamily="18" charset="0"/>
              </a:rPr>
              <a:t> </a:t>
            </a:r>
            <a:r>
              <a:rPr lang="en-US" sz="1600" i="1" dirty="0" err="1" smtClean="0">
                <a:solidFill>
                  <a:srgbClr val="002060"/>
                </a:solidFill>
                <a:latin typeface="Times New Roman" pitchFamily="18" charset="0"/>
                <a:cs typeface="Times New Roman" pitchFamily="18" charset="0"/>
              </a:rPr>
              <a:t>phùn</a:t>
            </a:r>
            <a:r>
              <a:rPr lang="en-US" sz="1600" i="1" dirty="0" smtClean="0">
                <a:solidFill>
                  <a:srgbClr val="002060"/>
                </a:solidFill>
                <a:latin typeface="Times New Roman" pitchFamily="18" charset="0"/>
                <a:cs typeface="Times New Roman" pitchFamily="18" charset="0"/>
              </a:rPr>
              <a:t>, </a:t>
            </a:r>
            <a:r>
              <a:rPr lang="en-US" sz="1600" i="1" dirty="0" err="1" smtClean="0">
                <a:solidFill>
                  <a:srgbClr val="002060"/>
                </a:solidFill>
                <a:latin typeface="Times New Roman" pitchFamily="18" charset="0"/>
                <a:cs typeface="Times New Roman" pitchFamily="18" charset="0"/>
              </a:rPr>
              <a:t>mưa</a:t>
            </a:r>
            <a:r>
              <a:rPr lang="en-US" sz="1600" i="1" dirty="0" smtClean="0">
                <a:solidFill>
                  <a:srgbClr val="002060"/>
                </a:solidFill>
                <a:latin typeface="Times New Roman" pitchFamily="18" charset="0"/>
                <a:cs typeface="Times New Roman" pitchFamily="18" charset="0"/>
              </a:rPr>
              <a:t> </a:t>
            </a:r>
            <a:r>
              <a:rPr lang="en-US" sz="1600" i="1" dirty="0" err="1" smtClean="0">
                <a:solidFill>
                  <a:srgbClr val="002060"/>
                </a:solidFill>
                <a:latin typeface="Times New Roman" pitchFamily="18" charset="0"/>
                <a:cs typeface="Times New Roman" pitchFamily="18" charset="0"/>
              </a:rPr>
              <a:t>đá</a:t>
            </a:r>
            <a:r>
              <a:rPr lang="en-US" sz="1600" i="1" dirty="0" smtClean="0">
                <a:solidFill>
                  <a:srgbClr val="002060"/>
                </a:solidFill>
                <a:latin typeface="Times New Roman" pitchFamily="18" charset="0"/>
                <a:cs typeface="Times New Roman" pitchFamily="18" charset="0"/>
              </a:rPr>
              <a:t>)</a:t>
            </a:r>
            <a:endParaRPr lang="en-US" sz="1600" i="1" dirty="0">
              <a:solidFill>
                <a:srgbClr val="002060"/>
              </a:solidFill>
              <a:latin typeface="Times New Roman" pitchFamily="18" charset="0"/>
              <a:cs typeface="Times New Roman" pitchFamily="18" charset="0"/>
            </a:endParaRPr>
          </a:p>
        </p:txBody>
      </p:sp>
      <p:pic>
        <p:nvPicPr>
          <p:cNvPr id="10" name="Picture 9" descr="58372620_2346793155605125_7927994386959302656_n.jpg"/>
          <p:cNvPicPr>
            <a:picLocks noChangeAspect="1"/>
          </p:cNvPicPr>
          <p:nvPr/>
        </p:nvPicPr>
        <p:blipFill>
          <a:blip r:embed="rId2" cstate="print"/>
          <a:stretch>
            <a:fillRect/>
          </a:stretch>
        </p:blipFill>
        <p:spPr>
          <a:xfrm>
            <a:off x="5220072" y="1124744"/>
            <a:ext cx="3923928" cy="5733256"/>
          </a:xfrm>
          <a:prstGeom prst="rect">
            <a:avLst/>
          </a:prstGeom>
        </p:spPr>
      </p:pic>
      <p:pic>
        <p:nvPicPr>
          <p:cNvPr id="12" name="Picture 11" descr="mua.jpg"/>
          <p:cNvPicPr>
            <a:picLocks noChangeAspect="1"/>
          </p:cNvPicPr>
          <p:nvPr/>
        </p:nvPicPr>
        <p:blipFill>
          <a:blip r:embed="rId3" cstate="print"/>
          <a:stretch>
            <a:fillRect/>
          </a:stretch>
        </p:blipFill>
        <p:spPr>
          <a:xfrm>
            <a:off x="0" y="1052737"/>
            <a:ext cx="5076056" cy="2592288"/>
          </a:xfrm>
          <a:prstGeom prst="rect">
            <a:avLst/>
          </a:prstGeom>
        </p:spPr>
      </p:pic>
      <p:pic>
        <p:nvPicPr>
          <p:cNvPr id="13" name="Picture 12" descr="unnamed.jpg"/>
          <p:cNvPicPr>
            <a:picLocks noChangeAspect="1"/>
          </p:cNvPicPr>
          <p:nvPr/>
        </p:nvPicPr>
        <p:blipFill>
          <a:blip r:embed="rId4" cstate="print"/>
          <a:stretch>
            <a:fillRect/>
          </a:stretch>
        </p:blipFill>
        <p:spPr>
          <a:xfrm>
            <a:off x="0" y="3789040"/>
            <a:ext cx="5076056" cy="3068960"/>
          </a:xfrm>
          <a:prstGeom prst="rect">
            <a:avLst/>
          </a:prstGeom>
        </p:spPr>
      </p:pic>
      <p:sp>
        <p:nvSpPr>
          <p:cNvPr id="14" name="TextBox 13"/>
          <p:cNvSpPr txBox="1"/>
          <p:nvPr/>
        </p:nvSpPr>
        <p:spPr>
          <a:xfrm>
            <a:off x="3995936" y="3284984"/>
            <a:ext cx="1080120" cy="369332"/>
          </a:xfrm>
          <a:prstGeom prst="rect">
            <a:avLst/>
          </a:prstGeom>
          <a:solidFill>
            <a:schemeClr val="accent6">
              <a:lumMod val="60000"/>
              <a:lumOff val="40000"/>
            </a:schemeClr>
          </a:solidFill>
        </p:spPr>
        <p:txBody>
          <a:bodyPr wrap="square" rtlCol="0">
            <a:spAutoFit/>
          </a:bodyPr>
          <a:lstStyle/>
          <a:p>
            <a:r>
              <a:rPr lang="en-US" dirty="0" err="1" smtClean="0"/>
              <a:t>Mưa</a:t>
            </a:r>
            <a:r>
              <a:rPr lang="en-US" dirty="0" smtClean="0"/>
              <a:t> </a:t>
            </a:r>
            <a:r>
              <a:rPr lang="en-US" dirty="0" err="1" smtClean="0"/>
              <a:t>rào</a:t>
            </a:r>
            <a:endParaRPr lang="en-US" dirty="0"/>
          </a:p>
        </p:txBody>
      </p:sp>
      <p:sp>
        <p:nvSpPr>
          <p:cNvPr id="15" name="TextBox 14"/>
          <p:cNvSpPr txBox="1"/>
          <p:nvPr/>
        </p:nvSpPr>
        <p:spPr>
          <a:xfrm>
            <a:off x="3779912" y="6488668"/>
            <a:ext cx="1296144" cy="369332"/>
          </a:xfrm>
          <a:prstGeom prst="rect">
            <a:avLst/>
          </a:prstGeom>
          <a:solidFill>
            <a:schemeClr val="accent6">
              <a:lumMod val="60000"/>
              <a:lumOff val="40000"/>
            </a:schemeClr>
          </a:solidFill>
        </p:spPr>
        <p:txBody>
          <a:bodyPr wrap="square" rtlCol="0">
            <a:spAutoFit/>
          </a:bodyPr>
          <a:lstStyle/>
          <a:p>
            <a:r>
              <a:rPr lang="en-US" dirty="0" err="1" smtClean="0"/>
              <a:t>Mưa</a:t>
            </a:r>
            <a:r>
              <a:rPr lang="en-US" dirty="0" smtClean="0"/>
              <a:t> </a:t>
            </a:r>
            <a:r>
              <a:rPr lang="en-US" dirty="0" err="1" smtClean="0"/>
              <a:t>phùn</a:t>
            </a:r>
            <a:endParaRPr lang="en-US" dirty="0"/>
          </a:p>
        </p:txBody>
      </p:sp>
      <p:sp>
        <p:nvSpPr>
          <p:cNvPr id="16" name="TextBox 15"/>
          <p:cNvSpPr txBox="1"/>
          <p:nvPr/>
        </p:nvSpPr>
        <p:spPr>
          <a:xfrm>
            <a:off x="8063880" y="6488668"/>
            <a:ext cx="1080120" cy="369332"/>
          </a:xfrm>
          <a:prstGeom prst="rect">
            <a:avLst/>
          </a:prstGeom>
          <a:solidFill>
            <a:schemeClr val="accent6">
              <a:lumMod val="60000"/>
              <a:lumOff val="40000"/>
            </a:schemeClr>
          </a:solidFill>
        </p:spPr>
        <p:txBody>
          <a:bodyPr wrap="square" rtlCol="0">
            <a:spAutoFit/>
          </a:bodyPr>
          <a:lstStyle/>
          <a:p>
            <a:r>
              <a:rPr lang="en-US" dirty="0" err="1" smtClean="0"/>
              <a:t>Mưa</a:t>
            </a:r>
            <a:r>
              <a:rPr lang="en-US" dirty="0" smtClean="0"/>
              <a:t> </a:t>
            </a:r>
            <a:r>
              <a:rPr lang="en-US" dirty="0" err="1" smtClean="0"/>
              <a:t>đá</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3" descr="abfc"/>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259632" y="1340768"/>
            <a:ext cx="6552728" cy="2123658"/>
          </a:xfrm>
          <a:prstGeom prst="rect">
            <a:avLst/>
          </a:prstGeom>
          <a:noFill/>
        </p:spPr>
        <p:txBody>
          <a:bodyPr wrap="square" rtlCol="0">
            <a:spAutoFit/>
          </a:bodyPr>
          <a:lstStyle/>
          <a:p>
            <a:pPr algn="ctr"/>
            <a:r>
              <a:rPr lang="en-US" sz="6600" b="1" dirty="0" smtClean="0">
                <a:ln w="18000">
                  <a:solidFill>
                    <a:srgbClr val="002060"/>
                  </a:solidFill>
                  <a:prstDash val="solid"/>
                  <a:miter lim="800000"/>
                </a:ln>
                <a:solidFill>
                  <a:srgbClr val="00B050"/>
                </a:solidFill>
                <a:effectLst>
                  <a:outerShdw blurRad="25500" dist="23000" dir="7020000" algn="tl">
                    <a:srgbClr val="000000">
                      <a:alpha val="50000"/>
                    </a:srgbClr>
                  </a:outerShdw>
                </a:effectLst>
              </a:rPr>
              <a:t>KỂ CHUYỆN  </a:t>
            </a:r>
            <a:r>
              <a:rPr lang="en-US" sz="6600" b="1" dirty="0" smtClean="0">
                <a:ln w="18000">
                  <a:solidFill>
                    <a:srgbClr val="002060"/>
                  </a:solidFill>
                  <a:prstDash val="solid"/>
                  <a:miter lim="800000"/>
                </a:ln>
                <a:solidFill>
                  <a:srgbClr val="0070C0"/>
                </a:solidFill>
                <a:effectLst>
                  <a:outerShdw blurRad="25500" dist="23000" dir="7020000" algn="tl">
                    <a:srgbClr val="000000">
                      <a:alpha val="50000"/>
                    </a:srgbClr>
                  </a:outerShdw>
                </a:effectLst>
              </a:rPr>
              <a:t>NÀNG TIÊN MƯA</a:t>
            </a:r>
            <a:endParaRPr lang="en-US" sz="6600" b="1" dirty="0">
              <a:ln w="18000">
                <a:solidFill>
                  <a:srgbClr val="002060"/>
                </a:solidFill>
                <a:prstDash val="solid"/>
                <a:miter lim="800000"/>
              </a:ln>
              <a:solidFill>
                <a:srgbClr val="0070C0"/>
              </a:solidFill>
              <a:effectLst>
                <a:outerShdw blurRad="25500" dist="23000" dir="7020000" algn="tl">
                  <a:srgbClr val="000000">
                    <a:alpha val="50000"/>
                  </a:srgbClr>
                </a:outerShdw>
              </a:effectLst>
            </a:endParaRPr>
          </a:p>
        </p:txBody>
      </p:sp>
      <p:sp>
        <p:nvSpPr>
          <p:cNvPr id="5" name="WordArt 3"/>
          <p:cNvSpPr>
            <a:spLocks noChangeArrowheads="1" noChangeShapeType="1" noTextEdit="1"/>
          </p:cNvSpPr>
          <p:nvPr/>
        </p:nvSpPr>
        <p:spPr bwMode="auto">
          <a:xfrm>
            <a:off x="457200" y="457200"/>
            <a:ext cx="4330824" cy="667544"/>
          </a:xfrm>
          <a:prstGeom prst="rect">
            <a:avLst/>
          </a:prstGeom>
        </p:spPr>
        <p:txBody>
          <a:bodyPr wrap="none" fromWordArt="1">
            <a:prstTxWarp prst="textDeflate">
              <a:avLst>
                <a:gd name="adj" fmla="val 18750"/>
              </a:avLst>
            </a:prstTxWarp>
          </a:bodyPr>
          <a:lstStyle/>
          <a:p>
            <a:pPr algn="ctr"/>
            <a:r>
              <a:rPr lang="vi-VN" sz="2800" b="1" kern="10" dirty="0">
                <a:ln w="9525">
                  <a:solidFill>
                    <a:schemeClr val="tx1"/>
                  </a:solidFill>
                  <a:round/>
                  <a:headEnd/>
                  <a:tailEnd/>
                </a:ln>
                <a:solidFill>
                  <a:srgbClr val="003366"/>
                </a:solidFill>
                <a:effectLst>
                  <a:outerShdw dist="45791" dir="2021404" algn="ctr" rotWithShape="0">
                    <a:srgbClr val="B2B2B2">
                      <a:alpha val="79999"/>
                    </a:srgbClr>
                  </a:outerShdw>
                </a:effectLst>
                <a:latin typeface="Times New Roman"/>
                <a:cs typeface="Times New Roman"/>
              </a:rPr>
              <a:t>Hoạt động </a:t>
            </a:r>
            <a:r>
              <a:rPr lang="en-US" sz="2800" b="1" kern="10" dirty="0" smtClean="0">
                <a:ln w="9525">
                  <a:solidFill>
                    <a:schemeClr val="tx1"/>
                  </a:solidFill>
                  <a:round/>
                  <a:headEnd/>
                  <a:tailEnd/>
                </a:ln>
                <a:solidFill>
                  <a:srgbClr val="003366"/>
                </a:solidFill>
                <a:effectLst>
                  <a:outerShdw dist="45791" dir="2021404" algn="ctr" rotWithShape="0">
                    <a:srgbClr val="B2B2B2">
                      <a:alpha val="79999"/>
                    </a:srgbClr>
                  </a:outerShdw>
                </a:effectLst>
                <a:latin typeface="Times New Roman"/>
                <a:cs typeface="Times New Roman"/>
              </a:rPr>
              <a:t>2</a:t>
            </a:r>
            <a:endParaRPr lang="en-US" sz="2800" b="1" kern="10" dirty="0">
              <a:ln w="9525">
                <a:solidFill>
                  <a:schemeClr val="tx1"/>
                </a:solidFill>
                <a:round/>
                <a:headEnd/>
                <a:tailEnd/>
              </a:ln>
              <a:solidFill>
                <a:srgbClr val="003366"/>
              </a:solidFill>
              <a:effectLst>
                <a:outerShdw dist="45791" dir="2021404" algn="ctr" rotWithShape="0">
                  <a:srgbClr val="B2B2B2">
                    <a:alpha val="79999"/>
                  </a:srgbClr>
                </a:outerShdw>
              </a:effectLst>
              <a:latin typeface="Times New Roman"/>
              <a:cs typeface="Times New Roman"/>
            </a:endParaRPr>
          </a:p>
        </p:txBody>
      </p:sp>
      <p:pic>
        <p:nvPicPr>
          <p:cNvPr id="4" name="Nàng tiên mưa.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6588224" y="4581128"/>
            <a:ext cx="609600" cy="609600"/>
          </a:xfrm>
          <a:prstGeom prst="rect">
            <a:avLst/>
          </a:prstGeom>
        </p:spPr>
      </p:pic>
    </p:spTree>
    <p:extLst>
      <p:ext uri="{BB962C8B-B14F-4D97-AF65-F5344CB8AC3E}">
        <p14:creationId xmlns:p14="http://schemas.microsoft.com/office/powerpoint/2010/main" val="2539315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189231" fill="hold"/>
                                        <p:tgtEl>
                                          <p:spTgt spid="4"/>
                                        </p:tgtEl>
                                      </p:cBhvr>
                                    </p:cmd>
                                  </p:childTnLst>
                                </p:cTn>
                              </p:par>
                            </p:childTnLst>
                          </p:cTn>
                        </p:par>
                      </p:childTnLst>
                    </p:cTn>
                  </p:par>
                </p:childTnLst>
              </p:cTn>
              <p:nextCondLst>
                <p:cond evt="onClick" delay="0">
                  <p:tgtEl>
                    <p:spTgt spid="4"/>
                  </p:tgtEl>
                </p:cond>
              </p:nextCondLst>
            </p:seq>
            <p:audio>
              <p:cMediaNode vol="80000">
                <p:cTn id="13" fill="hold" display="0">
                  <p:stCondLst>
                    <p:cond delay="indefinite"/>
                  </p:stCondLst>
                  <p:endCondLst>
                    <p:cond evt="onStopAudio" delay="0">
                      <p:tgtEl>
                        <p:sldTgt/>
                      </p:tgtEl>
                    </p:cond>
                  </p:endCondLst>
                </p:cTn>
                <p:tgtEl>
                  <p:spTgt spid="4"/>
                </p:tgtEl>
              </p:cMediaNode>
            </p:audio>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ruyện nàng tiên mưa"/>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38207"/>
          </a:xfrm>
          <a:prstGeom prst="rect">
            <a:avLst/>
          </a:prstGeom>
          <a:noFill/>
          <a:ln>
            <a:noFill/>
          </a:ln>
        </p:spPr>
      </p:pic>
      <p:sp>
        <p:nvSpPr>
          <p:cNvPr id="5" name="Rectangle 4"/>
          <p:cNvSpPr/>
          <p:nvPr/>
        </p:nvSpPr>
        <p:spPr>
          <a:xfrm>
            <a:off x="0" y="5657671"/>
            <a:ext cx="9144000" cy="1200329"/>
          </a:xfrm>
          <a:prstGeom prst="rect">
            <a:avLst/>
          </a:prstGeom>
          <a:solidFill>
            <a:schemeClr val="accent6">
              <a:lumMod val="60000"/>
              <a:lumOff val="40000"/>
            </a:schemeClr>
          </a:solidFill>
        </p:spPr>
        <p:txBody>
          <a:bodyPr wrap="square">
            <a:spAutoFit/>
          </a:bodyPr>
          <a:lstStyle/>
          <a:p>
            <a:pPr algn="just"/>
            <a:r>
              <a:rPr lang="vi-VN" sz="2400" dirty="0">
                <a:solidFill>
                  <a:srgbClr val="002060"/>
                </a:solidFill>
                <a:latin typeface="+mj-lt"/>
              </a:rPr>
              <a:t>Hôm nay, Vịt con được mẹ cho ra sông tắm mát. Vịt con </a:t>
            </a:r>
            <a:r>
              <a:rPr lang="vi-VN" sz="2400" dirty="0" smtClean="0">
                <a:solidFill>
                  <a:srgbClr val="002060"/>
                </a:solidFill>
                <a:latin typeface="+mj-lt"/>
              </a:rPr>
              <a:t>thích</a:t>
            </a:r>
            <a:r>
              <a:rPr lang="en-US" sz="2400" dirty="0" smtClean="0">
                <a:solidFill>
                  <a:srgbClr val="002060"/>
                </a:solidFill>
                <a:latin typeface="+mj-lt"/>
              </a:rPr>
              <a:t> </a:t>
            </a:r>
            <a:r>
              <a:rPr lang="vi-VN" sz="2400" dirty="0" smtClean="0">
                <a:solidFill>
                  <a:srgbClr val="002060"/>
                </a:solidFill>
                <a:latin typeface="+mj-lt"/>
              </a:rPr>
              <a:t>lắm</a:t>
            </a:r>
            <a:r>
              <a:rPr lang="vi-VN" sz="2400" dirty="0">
                <a:solidFill>
                  <a:srgbClr val="002060"/>
                </a:solidFill>
                <a:latin typeface="+mj-lt"/>
              </a:rPr>
              <a:t>. </a:t>
            </a:r>
            <a:endParaRPr lang="en-US" sz="2400" dirty="0" smtClean="0">
              <a:solidFill>
                <a:srgbClr val="002060"/>
              </a:solidFill>
              <a:latin typeface="+mj-lt"/>
            </a:endParaRPr>
          </a:p>
          <a:p>
            <a:pPr algn="just"/>
            <a:r>
              <a:rPr lang="vi-VN" sz="2400" dirty="0" smtClean="0">
                <a:solidFill>
                  <a:srgbClr val="002060"/>
                </a:solidFill>
                <a:latin typeface="+mj-lt"/>
              </a:rPr>
              <a:t>Vịt </a:t>
            </a:r>
            <a:r>
              <a:rPr lang="vi-VN" sz="2400" dirty="0">
                <a:solidFill>
                  <a:srgbClr val="002060"/>
                </a:solidFill>
                <a:latin typeface="+mj-lt"/>
              </a:rPr>
              <a:t>con đằm mình trong dòng nước. Những giọt nước bé tí </a:t>
            </a:r>
            <a:r>
              <a:rPr lang="vi-VN" sz="2400" dirty="0" smtClean="0">
                <a:solidFill>
                  <a:srgbClr val="002060"/>
                </a:solidFill>
                <a:latin typeface="+mj-lt"/>
              </a:rPr>
              <a:t>xíu</a:t>
            </a:r>
            <a:r>
              <a:rPr lang="en-US" sz="2400" dirty="0" smtClean="0">
                <a:solidFill>
                  <a:srgbClr val="002060"/>
                </a:solidFill>
                <a:latin typeface="+mj-lt"/>
              </a:rPr>
              <a:t> </a:t>
            </a:r>
            <a:r>
              <a:rPr lang="vi-VN" sz="2400" dirty="0" smtClean="0">
                <a:solidFill>
                  <a:srgbClr val="002060"/>
                </a:solidFill>
                <a:latin typeface="+mj-lt"/>
              </a:rPr>
              <a:t>tinh </a:t>
            </a:r>
            <a:r>
              <a:rPr lang="vi-VN" sz="2400" dirty="0">
                <a:solidFill>
                  <a:srgbClr val="002060"/>
                </a:solidFill>
                <a:latin typeface="+mj-lt"/>
              </a:rPr>
              <a:t>nghịch rủ nhau trèo lên lưng, lên đầu Vịt con rồi lại lăn xuống mặt nước.</a:t>
            </a:r>
            <a:endParaRPr lang="en-US" sz="2400" dirty="0">
              <a:solidFill>
                <a:srgbClr val="002060"/>
              </a:solidFill>
              <a:latin typeface="+mj-lt"/>
            </a:endParaRPr>
          </a:p>
        </p:txBody>
      </p:sp>
    </p:spTree>
    <p:extLst>
      <p:ext uri="{BB962C8B-B14F-4D97-AF65-F5344CB8AC3E}">
        <p14:creationId xmlns:p14="http://schemas.microsoft.com/office/powerpoint/2010/main" val="8676608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G_3898b_1.JPG"/>
          <p:cNvPicPr>
            <a:picLocks noChangeAspect="1"/>
          </p:cNvPicPr>
          <p:nvPr/>
        </p:nvPicPr>
        <p:blipFill>
          <a:blip r:embed="rId2" cstate="print"/>
          <a:stretch>
            <a:fillRect/>
          </a:stretch>
        </p:blipFill>
        <p:spPr>
          <a:xfrm>
            <a:off x="0" y="0"/>
            <a:ext cx="9144000" cy="4941168"/>
          </a:xfrm>
          <a:prstGeom prst="rect">
            <a:avLst/>
          </a:prstGeom>
        </p:spPr>
      </p:pic>
      <p:sp>
        <p:nvSpPr>
          <p:cNvPr id="3" name="Rectangle 2"/>
          <p:cNvSpPr/>
          <p:nvPr/>
        </p:nvSpPr>
        <p:spPr>
          <a:xfrm>
            <a:off x="0" y="4395787"/>
            <a:ext cx="9144000" cy="2462213"/>
          </a:xfrm>
          <a:prstGeom prst="rect">
            <a:avLst/>
          </a:prstGeom>
          <a:solidFill>
            <a:schemeClr val="accent6">
              <a:lumMod val="60000"/>
              <a:lumOff val="40000"/>
            </a:schemeClr>
          </a:solidFill>
        </p:spPr>
        <p:txBody>
          <a:bodyPr wrap="square">
            <a:spAutoFit/>
          </a:bodyPr>
          <a:lstStyle/>
          <a:p>
            <a:pPr algn="just"/>
            <a:r>
              <a:rPr lang="vi-VN" sz="2200" dirty="0" smtClean="0">
                <a:solidFill>
                  <a:srgbClr val="002060"/>
                </a:solidFill>
                <a:latin typeface="+mj-lt"/>
              </a:rPr>
              <a:t>Bỗng nhiên, một giọt nước bé tí xíu chạy đến ghé vào tai Vịt thì thầm: “Vịt con ơi! Chúng tôi chào bạn, chúng tôi sắp phải đi xa đây”. Vịt con ngơ ngác nhìn những giọt nước biến thành hơi bốc lên trời như những nàng tiên cất cánh bay.</a:t>
            </a:r>
          </a:p>
          <a:p>
            <a:pPr algn="just"/>
            <a:r>
              <a:rPr lang="vi-VN" sz="2200" dirty="0" smtClean="0">
                <a:solidFill>
                  <a:srgbClr val="002060"/>
                </a:solidFill>
                <a:latin typeface="+mj-lt"/>
              </a:rPr>
              <a:t>Ông Mặt Trời cười càng lúc càng tươi, ánh nắng ngày càng gay gắt hơn. À! Thì ra ánh nắng của ông Mặt Trời chiếu xuống mặt sông làm những hạt nước biến thành hơi. “Nhưng hơi nước bốc lên trời để làm gì nhỉ?” – Vịt con vừa đi về vừa nghĩ.</a:t>
            </a:r>
          </a:p>
        </p:txBody>
      </p:sp>
    </p:spTree>
    <p:extLst>
      <p:ext uri="{BB962C8B-B14F-4D97-AF65-F5344CB8AC3E}">
        <p14:creationId xmlns:p14="http://schemas.microsoft.com/office/powerpoint/2010/main" val="7879284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ruyện nàng tiên mưa"/>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
            <a:ext cx="9144001" cy="5445223"/>
          </a:xfrm>
          <a:prstGeom prst="rect">
            <a:avLst/>
          </a:prstGeom>
          <a:noFill/>
          <a:ln>
            <a:noFill/>
          </a:ln>
        </p:spPr>
      </p:pic>
      <p:sp>
        <p:nvSpPr>
          <p:cNvPr id="3" name="Rectangle 2"/>
          <p:cNvSpPr/>
          <p:nvPr/>
        </p:nvSpPr>
        <p:spPr>
          <a:xfrm>
            <a:off x="-36512" y="5411450"/>
            <a:ext cx="9180512" cy="1446550"/>
          </a:xfrm>
          <a:prstGeom prst="rect">
            <a:avLst/>
          </a:prstGeom>
          <a:solidFill>
            <a:schemeClr val="accent6">
              <a:lumMod val="60000"/>
              <a:lumOff val="40000"/>
            </a:schemeClr>
          </a:solidFill>
        </p:spPr>
        <p:txBody>
          <a:bodyPr wrap="square">
            <a:spAutoFit/>
          </a:bodyPr>
          <a:lstStyle/>
          <a:p>
            <a:r>
              <a:rPr lang="vi-VN" sz="2200" dirty="0">
                <a:solidFill>
                  <a:srgbClr val="002060"/>
                </a:solidFill>
                <a:latin typeface="+mj-lt"/>
              </a:rPr>
              <a:t>Chiều nay, những đám mây đen kéo về che lấp cả một khoảng trời rộng lớn. Từ trong đám mây, những giọng nói quen thuộc cất lên:</a:t>
            </a:r>
            <a:r>
              <a:rPr lang="vi-VN" sz="2200" dirty="0" smtClean="0">
                <a:solidFill>
                  <a:srgbClr val="002060"/>
                </a:solidFill>
                <a:latin typeface="+mj-lt"/>
              </a:rPr>
              <a:t/>
            </a:r>
            <a:br>
              <a:rPr lang="vi-VN" sz="2200" dirty="0" smtClean="0">
                <a:solidFill>
                  <a:srgbClr val="002060"/>
                </a:solidFill>
                <a:latin typeface="+mj-lt"/>
              </a:rPr>
            </a:br>
            <a:r>
              <a:rPr lang="vi-VN" sz="2200" dirty="0">
                <a:solidFill>
                  <a:srgbClr val="002060"/>
                </a:solidFill>
                <a:latin typeface="+mj-lt"/>
              </a:rPr>
              <a:t>– Vịt con ơi, có thấy chúng mình không? Chúng mình là những hạt nước bé xíu từ sông, từ biển cả đấy</a:t>
            </a:r>
            <a:r>
              <a:rPr lang="vi-VN" sz="2200" dirty="0" smtClean="0">
                <a:solidFill>
                  <a:srgbClr val="002060"/>
                </a:solidFill>
                <a:latin typeface="+mj-lt"/>
              </a:rPr>
              <a:t>!</a:t>
            </a:r>
            <a:endParaRPr lang="en-US" sz="2200" dirty="0">
              <a:solidFill>
                <a:srgbClr val="002060"/>
              </a:solidFill>
              <a:latin typeface="+mj-lt"/>
            </a:endParaRPr>
          </a:p>
        </p:txBody>
      </p:sp>
    </p:spTree>
    <p:extLst>
      <p:ext uri="{BB962C8B-B14F-4D97-AF65-F5344CB8AC3E}">
        <p14:creationId xmlns:p14="http://schemas.microsoft.com/office/powerpoint/2010/main" val="10174032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ruyện nàng tiên mưa"/>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0"/>
            <a:ext cx="9144000" cy="4797152"/>
          </a:xfrm>
          <a:prstGeom prst="rect">
            <a:avLst/>
          </a:prstGeom>
          <a:noFill/>
          <a:ln>
            <a:noFill/>
          </a:ln>
        </p:spPr>
      </p:pic>
      <p:sp>
        <p:nvSpPr>
          <p:cNvPr id="3" name="Rectangle 2"/>
          <p:cNvSpPr/>
          <p:nvPr/>
        </p:nvSpPr>
        <p:spPr>
          <a:xfrm>
            <a:off x="0" y="4734342"/>
            <a:ext cx="9144000" cy="2123658"/>
          </a:xfrm>
          <a:prstGeom prst="rect">
            <a:avLst/>
          </a:prstGeom>
          <a:solidFill>
            <a:schemeClr val="accent6">
              <a:lumMod val="60000"/>
              <a:lumOff val="40000"/>
            </a:schemeClr>
          </a:solidFill>
        </p:spPr>
        <p:txBody>
          <a:bodyPr wrap="square">
            <a:spAutoFit/>
          </a:bodyPr>
          <a:lstStyle/>
          <a:p>
            <a:r>
              <a:rPr lang="vi-VN" sz="2200" dirty="0" smtClean="0">
                <a:solidFill>
                  <a:srgbClr val="002060"/>
                </a:solidFill>
                <a:latin typeface="+mj-lt"/>
              </a:rPr>
              <a:t>– </a:t>
            </a:r>
            <a:r>
              <a:rPr lang="vi-VN" sz="2200" dirty="0">
                <a:solidFill>
                  <a:srgbClr val="002060"/>
                </a:solidFill>
                <a:latin typeface="+mj-lt"/>
              </a:rPr>
              <a:t>Các bạn ở đâu? – Vịt con hỏi.</a:t>
            </a:r>
            <a:r>
              <a:rPr lang="vi-VN" sz="2200" dirty="0" smtClean="0">
                <a:solidFill>
                  <a:srgbClr val="002060"/>
                </a:solidFill>
                <a:latin typeface="+mj-lt"/>
              </a:rPr>
              <a:t/>
            </a:r>
            <a:br>
              <a:rPr lang="vi-VN" sz="2200" dirty="0" smtClean="0">
                <a:solidFill>
                  <a:srgbClr val="002060"/>
                </a:solidFill>
                <a:latin typeface="+mj-lt"/>
              </a:rPr>
            </a:br>
            <a:r>
              <a:rPr lang="vi-VN" sz="2200" dirty="0">
                <a:solidFill>
                  <a:srgbClr val="002060"/>
                </a:solidFill>
                <a:latin typeface="+mj-lt"/>
              </a:rPr>
              <a:t>– Chúng tôi ở trên những đám mây đen nặng trĩu này này. Từ những hơi nước bốc lên, chúng tôi kết bạn thân với nhau tạo thành mây đấy!</a:t>
            </a:r>
            <a:r>
              <a:rPr lang="vi-VN" sz="2200" dirty="0" smtClean="0">
                <a:solidFill>
                  <a:srgbClr val="002060"/>
                </a:solidFill>
                <a:latin typeface="+mj-lt"/>
              </a:rPr>
              <a:t/>
            </a:r>
            <a:br>
              <a:rPr lang="vi-VN" sz="2200" dirty="0" smtClean="0">
                <a:solidFill>
                  <a:srgbClr val="002060"/>
                </a:solidFill>
                <a:latin typeface="+mj-lt"/>
              </a:rPr>
            </a:br>
            <a:r>
              <a:rPr lang="vi-VN" sz="2200" dirty="0">
                <a:solidFill>
                  <a:srgbClr val="002060"/>
                </a:solidFill>
                <a:latin typeface="+mj-lt"/>
              </a:rPr>
              <a:t>– Vậy các bạn có xuống mặt đất và trở lại thành những hạt nước bé xíu được nữa không? – Vịt con lại hỏi.</a:t>
            </a:r>
            <a:r>
              <a:rPr lang="vi-VN" sz="2200" dirty="0" smtClean="0">
                <a:solidFill>
                  <a:srgbClr val="002060"/>
                </a:solidFill>
                <a:latin typeface="+mj-lt"/>
              </a:rPr>
              <a:t/>
            </a:r>
            <a:br>
              <a:rPr lang="vi-VN" sz="2200" dirty="0" smtClean="0">
                <a:solidFill>
                  <a:srgbClr val="002060"/>
                </a:solidFill>
                <a:latin typeface="+mj-lt"/>
              </a:rPr>
            </a:br>
            <a:r>
              <a:rPr lang="vi-VN" sz="2200" dirty="0">
                <a:solidFill>
                  <a:srgbClr val="002060"/>
                </a:solidFill>
                <a:latin typeface="+mj-lt"/>
              </a:rPr>
              <a:t>– Có chứ! Chúng tôi sắp gặp lại bạn để cùng nhau đùa nghịch đấy!</a:t>
            </a:r>
            <a:endParaRPr lang="en-US" sz="2200" dirty="0">
              <a:solidFill>
                <a:srgbClr val="002060"/>
              </a:solidFill>
              <a:latin typeface="+mj-lt"/>
            </a:endParaRPr>
          </a:p>
        </p:txBody>
      </p:sp>
    </p:spTree>
    <p:extLst>
      <p:ext uri="{BB962C8B-B14F-4D97-AF65-F5344CB8AC3E}">
        <p14:creationId xmlns:p14="http://schemas.microsoft.com/office/powerpoint/2010/main" val="28277209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MG_3899a_1.JPG"/>
          <p:cNvPicPr>
            <a:picLocks noChangeAspect="1"/>
          </p:cNvPicPr>
          <p:nvPr/>
        </p:nvPicPr>
        <p:blipFill>
          <a:blip r:embed="rId2" cstate="print"/>
          <a:stretch>
            <a:fillRect/>
          </a:stretch>
        </p:blipFill>
        <p:spPr>
          <a:xfrm>
            <a:off x="0" y="1"/>
            <a:ext cx="9144000" cy="5949280"/>
          </a:xfrm>
          <a:prstGeom prst="rect">
            <a:avLst/>
          </a:prstGeom>
        </p:spPr>
      </p:pic>
      <p:sp>
        <p:nvSpPr>
          <p:cNvPr id="4" name="Rectangle 1"/>
          <p:cNvSpPr>
            <a:spLocks noChangeArrowheads="1"/>
          </p:cNvSpPr>
          <p:nvPr/>
        </p:nvSpPr>
        <p:spPr bwMode="auto">
          <a:xfrm>
            <a:off x="0" y="5411450"/>
            <a:ext cx="9144000" cy="1446550"/>
          </a:xfrm>
          <a:prstGeom prst="rect">
            <a:avLst/>
          </a:prstGeom>
          <a:solidFill>
            <a:schemeClr val="accent6">
              <a:lumMod val="60000"/>
              <a:lumOff val="4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err="1" smtClean="0">
                <a:ln>
                  <a:noFill/>
                </a:ln>
                <a:solidFill>
                  <a:srgbClr val="002060"/>
                </a:solidFill>
                <a:effectLst/>
                <a:latin typeface="Times New Roman" pitchFamily="18" charset="0"/>
                <a:cs typeface="Times New Roman" pitchFamily="18" charset="0"/>
              </a:rPr>
              <a:t>Đúng</a:t>
            </a:r>
            <a:r>
              <a:rPr kumimoji="0" lang="en-US" sz="2200" b="0" i="0" u="none" strike="noStrike" cap="none" normalizeH="0" baseline="0" dirty="0" smtClean="0">
                <a:ln>
                  <a:noFill/>
                </a:ln>
                <a:solidFill>
                  <a:srgbClr val="002060"/>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002060"/>
                </a:solidFill>
                <a:effectLst/>
                <a:latin typeface="Times New Roman" pitchFamily="18" charset="0"/>
                <a:cs typeface="Times New Roman" pitchFamily="18" charset="0"/>
              </a:rPr>
              <a:t>lúc</a:t>
            </a:r>
            <a:r>
              <a:rPr kumimoji="0" lang="en-US" sz="2200" b="0" i="0" u="none" strike="noStrike" cap="none" normalizeH="0" baseline="0" dirty="0" smtClean="0">
                <a:ln>
                  <a:noFill/>
                </a:ln>
                <a:solidFill>
                  <a:srgbClr val="002060"/>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002060"/>
                </a:solidFill>
                <a:effectLst/>
                <a:latin typeface="Times New Roman" pitchFamily="18" charset="0"/>
                <a:cs typeface="Times New Roman" pitchFamily="18" charset="0"/>
              </a:rPr>
              <a:t>đó</a:t>
            </a:r>
            <a:r>
              <a:rPr kumimoji="0" lang="en-US" sz="2200" b="0" i="0" u="none" strike="noStrike" cap="none" normalizeH="0" baseline="0" dirty="0" smtClean="0">
                <a:ln>
                  <a:noFill/>
                </a:ln>
                <a:solidFill>
                  <a:srgbClr val="002060"/>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002060"/>
                </a:solidFill>
                <a:effectLst/>
                <a:latin typeface="Times New Roman" pitchFamily="18" charset="0"/>
                <a:cs typeface="Times New Roman" pitchFamily="18" charset="0"/>
              </a:rPr>
              <a:t>thì</a:t>
            </a:r>
            <a:r>
              <a:rPr kumimoji="0" lang="en-US" sz="2200" b="0" i="0" u="none" strike="noStrike" cap="none" normalizeH="0" baseline="0" dirty="0" smtClean="0">
                <a:ln>
                  <a:noFill/>
                </a:ln>
                <a:solidFill>
                  <a:srgbClr val="002060"/>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002060"/>
                </a:solidFill>
                <a:effectLst/>
                <a:latin typeface="Times New Roman" pitchFamily="18" charset="0"/>
                <a:cs typeface="Times New Roman" pitchFamily="18" charset="0"/>
              </a:rPr>
              <a:t>chị</a:t>
            </a:r>
            <a:r>
              <a:rPr kumimoji="0" lang="en-US" sz="2200" b="0" i="0" u="none" strike="noStrike" cap="none" normalizeH="0" baseline="0" dirty="0" smtClean="0">
                <a:ln>
                  <a:noFill/>
                </a:ln>
                <a:solidFill>
                  <a:srgbClr val="002060"/>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002060"/>
                </a:solidFill>
                <a:effectLst/>
                <a:latin typeface="Times New Roman" pitchFamily="18" charset="0"/>
                <a:cs typeface="Times New Roman" pitchFamily="18" charset="0"/>
              </a:rPr>
              <a:t>Gió</a:t>
            </a:r>
            <a:r>
              <a:rPr kumimoji="0" lang="en-US" sz="2200" b="0" i="0" u="none" strike="noStrike" cap="none" normalizeH="0" baseline="0" dirty="0" smtClean="0">
                <a:ln>
                  <a:noFill/>
                </a:ln>
                <a:solidFill>
                  <a:srgbClr val="002060"/>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002060"/>
                </a:solidFill>
                <a:effectLst/>
                <a:latin typeface="Times New Roman" pitchFamily="18" charset="0"/>
                <a:cs typeface="Times New Roman" pitchFamily="18" charset="0"/>
              </a:rPr>
              <a:t>ào</a:t>
            </a:r>
            <a:r>
              <a:rPr kumimoji="0" lang="en-US" sz="2200" b="0" i="0" u="none" strike="noStrike" cap="none" normalizeH="0" baseline="0" dirty="0" smtClean="0">
                <a:ln>
                  <a:noFill/>
                </a:ln>
                <a:solidFill>
                  <a:srgbClr val="002060"/>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002060"/>
                </a:solidFill>
                <a:effectLst/>
                <a:latin typeface="Times New Roman" pitchFamily="18" charset="0"/>
                <a:cs typeface="Times New Roman" pitchFamily="18" charset="0"/>
              </a:rPr>
              <a:t>tới</a:t>
            </a:r>
            <a:r>
              <a:rPr kumimoji="0" lang="en-US" sz="2200" b="0" i="0" u="none" strike="noStrike" cap="none" normalizeH="0" baseline="0" dirty="0" smtClean="0">
                <a:ln>
                  <a:noFill/>
                </a:ln>
                <a:solidFill>
                  <a:srgbClr val="002060"/>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002060"/>
                </a:solidFill>
                <a:effectLst/>
                <a:latin typeface="Times New Roman" pitchFamily="18" charset="0"/>
                <a:cs typeface="Times New Roman" pitchFamily="18" charset="0"/>
              </a:rPr>
              <a:t>làm</a:t>
            </a:r>
            <a:r>
              <a:rPr kumimoji="0" lang="en-US" sz="2200" b="0" i="0" u="none" strike="noStrike" cap="none" normalizeH="0" baseline="0" dirty="0" smtClean="0">
                <a:ln>
                  <a:noFill/>
                </a:ln>
                <a:solidFill>
                  <a:srgbClr val="002060"/>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002060"/>
                </a:solidFill>
                <a:effectLst/>
                <a:latin typeface="Times New Roman" pitchFamily="18" charset="0"/>
                <a:cs typeface="Times New Roman" pitchFamily="18" charset="0"/>
              </a:rPr>
              <a:t>những</a:t>
            </a:r>
            <a:r>
              <a:rPr kumimoji="0" lang="en-US" sz="2200" b="0" i="0" u="none" strike="noStrike" cap="none" normalizeH="0" baseline="0" dirty="0" smtClean="0">
                <a:ln>
                  <a:noFill/>
                </a:ln>
                <a:solidFill>
                  <a:srgbClr val="002060"/>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002060"/>
                </a:solidFill>
                <a:effectLst/>
                <a:latin typeface="Times New Roman" pitchFamily="18" charset="0"/>
                <a:cs typeface="Times New Roman" pitchFamily="18" charset="0"/>
              </a:rPr>
              <a:t>chiếc</a:t>
            </a:r>
            <a:r>
              <a:rPr kumimoji="0" lang="en-US" sz="2200" b="0" i="0" u="none" strike="noStrike" cap="none" normalizeH="0" baseline="0" dirty="0" smtClean="0">
                <a:ln>
                  <a:noFill/>
                </a:ln>
                <a:solidFill>
                  <a:srgbClr val="002060"/>
                </a:solidFill>
                <a:effectLst/>
                <a:latin typeface="Times New Roman" pitchFamily="18" charset="0"/>
                <a:cs typeface="Times New Roman" pitchFamily="18" charset="0"/>
              </a:rPr>
              <a:t> </a:t>
            </a:r>
            <a:r>
              <a:rPr lang="en-US" sz="2200" dirty="0" err="1" smtClean="0">
                <a:solidFill>
                  <a:srgbClr val="002060"/>
                </a:solidFill>
                <a:latin typeface="Times New Roman" pitchFamily="18" charset="0"/>
                <a:cs typeface="Times New Roman" pitchFamily="18" charset="0"/>
              </a:rPr>
              <a:t>l</a:t>
            </a:r>
            <a:r>
              <a:rPr kumimoji="0" lang="en-US" sz="2200" b="0" i="0" u="none" strike="noStrike" cap="none" normalizeH="0" baseline="0" dirty="0" err="1" smtClean="0">
                <a:ln>
                  <a:noFill/>
                </a:ln>
                <a:solidFill>
                  <a:srgbClr val="002060"/>
                </a:solidFill>
                <a:effectLst/>
                <a:latin typeface="Times New Roman" pitchFamily="18" charset="0"/>
                <a:cs typeface="Times New Roman" pitchFamily="18" charset="0"/>
              </a:rPr>
              <a:t>á</a:t>
            </a:r>
            <a:r>
              <a:rPr kumimoji="0" lang="en-US" sz="2200" b="0" i="0" u="none" strike="noStrike" cap="none" normalizeH="0" baseline="0" dirty="0" smtClean="0">
                <a:ln>
                  <a:noFill/>
                </a:ln>
                <a:solidFill>
                  <a:srgbClr val="002060"/>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002060"/>
                </a:solidFill>
                <a:effectLst/>
                <a:latin typeface="Times New Roman" pitchFamily="18" charset="0"/>
                <a:cs typeface="Times New Roman" pitchFamily="18" charset="0"/>
              </a:rPr>
              <a:t>vàng</a:t>
            </a:r>
            <a:r>
              <a:rPr kumimoji="0" lang="en-US" sz="2200" b="0" i="0" u="none" strike="noStrike" cap="none" normalizeH="0" baseline="0" dirty="0" smtClean="0">
                <a:ln>
                  <a:noFill/>
                </a:ln>
                <a:solidFill>
                  <a:srgbClr val="002060"/>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002060"/>
                </a:solidFill>
                <a:effectLst/>
                <a:latin typeface="Times New Roman" pitchFamily="18" charset="0"/>
                <a:cs typeface="Times New Roman" pitchFamily="18" charset="0"/>
              </a:rPr>
              <a:t>rơi</a:t>
            </a:r>
            <a:r>
              <a:rPr kumimoji="0" lang="en-US" sz="2200" b="0" i="0" u="none" strike="noStrike" cap="none" normalizeH="0" baseline="0" dirty="0" smtClean="0">
                <a:ln>
                  <a:noFill/>
                </a:ln>
                <a:solidFill>
                  <a:srgbClr val="002060"/>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002060"/>
                </a:solidFill>
                <a:effectLst/>
                <a:latin typeface="Times New Roman" pitchFamily="18" charset="0"/>
                <a:cs typeface="Times New Roman" pitchFamily="18" charset="0"/>
              </a:rPr>
              <a:t>đầy</a:t>
            </a:r>
            <a:r>
              <a:rPr kumimoji="0" lang="en-US" sz="2200" b="0" i="0" u="none" strike="noStrike" cap="none" normalizeH="0" baseline="0" dirty="0" smtClean="0">
                <a:ln>
                  <a:noFill/>
                </a:ln>
                <a:solidFill>
                  <a:srgbClr val="002060"/>
                </a:solidFill>
                <a:effectLst/>
                <a:latin typeface="Times New Roman" pitchFamily="18" charset="0"/>
                <a:cs typeface="Times New Roman" pitchFamily="18" charset="0"/>
              </a:rPr>
              <a:t> </a:t>
            </a:r>
            <a:r>
              <a:rPr kumimoji="0" lang="en-US" sz="2200" b="0" i="0" u="none" strike="noStrike" cap="none" normalizeH="0" dirty="0" smtClean="0">
                <a:ln>
                  <a:noFill/>
                </a:ln>
                <a:solidFill>
                  <a:srgbClr val="002060"/>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002060"/>
                </a:solidFill>
                <a:effectLst/>
                <a:latin typeface="Times New Roman" pitchFamily="18" charset="0"/>
                <a:cs typeface="Times New Roman" pitchFamily="18" charset="0"/>
              </a:rPr>
              <a:t>một</a:t>
            </a:r>
            <a:r>
              <a:rPr kumimoji="0" lang="en-US" sz="2200" b="0" i="0" u="none" strike="noStrike" cap="none" normalizeH="0" baseline="0" dirty="0" smtClean="0">
                <a:ln>
                  <a:noFill/>
                </a:ln>
                <a:solidFill>
                  <a:srgbClr val="002060"/>
                </a:solidFill>
                <a:effectLst/>
                <a:latin typeface="Times New Roman" pitchFamily="18" charset="0"/>
                <a:cs typeface="Times New Roman" pitchFamily="18" charset="0"/>
              </a:rPr>
              <a:t> </a:t>
            </a:r>
            <a:r>
              <a:rPr kumimoji="0" lang="en-US" sz="2200" b="0" i="0" u="none" strike="noStrike" cap="none" normalizeH="0" dirty="0" smtClean="0">
                <a:ln>
                  <a:noFill/>
                </a:ln>
                <a:solidFill>
                  <a:srgbClr val="002060"/>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002060"/>
                </a:solidFill>
                <a:effectLst/>
                <a:latin typeface="Times New Roman" pitchFamily="18" charset="0"/>
                <a:cs typeface="Times New Roman" pitchFamily="18" charset="0"/>
              </a:rPr>
              <a:t>góc</a:t>
            </a:r>
            <a:r>
              <a:rPr kumimoji="0" lang="en-US" sz="2200" b="0" i="0" u="none" strike="noStrike" cap="none" normalizeH="0" baseline="0" dirty="0" smtClean="0">
                <a:ln>
                  <a:noFill/>
                </a:ln>
                <a:solidFill>
                  <a:srgbClr val="002060"/>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002060"/>
                </a:solidFill>
                <a:effectLst/>
                <a:latin typeface="Times New Roman" pitchFamily="18" charset="0"/>
                <a:cs typeface="Times New Roman" pitchFamily="18" charset="0"/>
              </a:rPr>
              <a:t>sân</a:t>
            </a:r>
            <a:r>
              <a:rPr kumimoji="0" lang="en-US" sz="2200" b="0" i="0" u="none" strike="noStrike" cap="none" normalizeH="0" baseline="0" dirty="0" smtClean="0">
                <a:ln>
                  <a:noFill/>
                </a:ln>
                <a:solidFill>
                  <a:srgbClr val="002060"/>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002060"/>
                </a:solidFill>
                <a:effectLst/>
                <a:latin typeface="Times New Roman" pitchFamily="18" charset="0"/>
                <a:cs typeface="Times New Roman" pitchFamily="18" charset="0"/>
              </a:rPr>
              <a:t>nhà</a:t>
            </a:r>
            <a:r>
              <a:rPr kumimoji="0" lang="en-US" sz="2200" b="0" i="0" u="none" strike="noStrike" cap="none" normalizeH="0" baseline="0" dirty="0" smtClean="0">
                <a:ln>
                  <a:noFill/>
                </a:ln>
                <a:solidFill>
                  <a:srgbClr val="002060"/>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002060"/>
                </a:solidFill>
                <a:effectLst/>
                <a:latin typeface="Times New Roman" pitchFamily="18" charset="0"/>
                <a:cs typeface="Times New Roman" pitchFamily="18" charset="0"/>
              </a:rPr>
              <a:t>Vịt</a:t>
            </a:r>
            <a:r>
              <a:rPr kumimoji="0" lang="en-US" sz="2200" b="0" i="0" u="none" strike="noStrike" cap="none" normalizeH="0" baseline="0" dirty="0" smtClean="0">
                <a:ln>
                  <a:noFill/>
                </a:ln>
                <a:solidFill>
                  <a:srgbClr val="002060"/>
                </a:solidFill>
                <a:effectLst/>
                <a:latin typeface="Times New Roman" pitchFamily="18" charset="0"/>
                <a:cs typeface="Times New Roman" pitchFamily="18" charset="0"/>
              </a:rPr>
              <a:t> con, </a:t>
            </a:r>
            <a:r>
              <a:rPr kumimoji="0" lang="en-US" sz="2200" b="0" i="0" u="none" strike="noStrike" cap="none" normalizeH="0" baseline="0" dirty="0" err="1" smtClean="0">
                <a:ln>
                  <a:noFill/>
                </a:ln>
                <a:solidFill>
                  <a:srgbClr val="002060"/>
                </a:solidFill>
                <a:effectLst/>
                <a:latin typeface="Times New Roman" pitchFamily="18" charset="0"/>
                <a:cs typeface="Times New Roman" pitchFamily="18" charset="0"/>
              </a:rPr>
              <a:t>những</a:t>
            </a:r>
            <a:r>
              <a:rPr kumimoji="0" lang="en-US" sz="2200" b="0" i="0" u="none" strike="noStrike" cap="none" normalizeH="0" baseline="0" dirty="0" smtClean="0">
                <a:ln>
                  <a:noFill/>
                </a:ln>
                <a:solidFill>
                  <a:srgbClr val="002060"/>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002060"/>
                </a:solidFill>
                <a:effectLst/>
                <a:latin typeface="Times New Roman" pitchFamily="18" charset="0"/>
                <a:cs typeface="Times New Roman" pitchFamily="18" charset="0"/>
              </a:rPr>
              <a:t>tia</a:t>
            </a:r>
            <a:r>
              <a:rPr kumimoji="0" lang="en-US" sz="2200" b="0" i="0" u="none" strike="noStrike" cap="none" normalizeH="0" baseline="0" dirty="0" smtClean="0">
                <a:ln>
                  <a:noFill/>
                </a:ln>
                <a:solidFill>
                  <a:srgbClr val="002060"/>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002060"/>
                </a:solidFill>
                <a:effectLst/>
                <a:latin typeface="Times New Roman" pitchFamily="18" charset="0"/>
                <a:cs typeface="Times New Roman" pitchFamily="18" charset="0"/>
              </a:rPr>
              <a:t>chớp</a:t>
            </a:r>
            <a:r>
              <a:rPr kumimoji="0" lang="en-US" sz="2200" b="0" i="0" u="none" strike="noStrike" cap="none" normalizeH="0" baseline="0" dirty="0" smtClean="0">
                <a:ln>
                  <a:noFill/>
                </a:ln>
                <a:solidFill>
                  <a:srgbClr val="002060"/>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002060"/>
                </a:solidFill>
                <a:effectLst/>
                <a:latin typeface="Times New Roman" pitchFamily="18" charset="0"/>
                <a:cs typeface="Times New Roman" pitchFamily="18" charset="0"/>
              </a:rPr>
              <a:t>ngang</a:t>
            </a:r>
            <a:r>
              <a:rPr kumimoji="0" lang="en-US" sz="2200" b="0" i="0" u="none" strike="noStrike" cap="none" normalizeH="0" baseline="0" dirty="0" smtClean="0">
                <a:ln>
                  <a:noFill/>
                </a:ln>
                <a:solidFill>
                  <a:srgbClr val="002060"/>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002060"/>
                </a:solidFill>
                <a:effectLst/>
                <a:latin typeface="Times New Roman" pitchFamily="18" charset="0"/>
                <a:cs typeface="Times New Roman" pitchFamily="18" charset="0"/>
              </a:rPr>
              <a:t>trời</a:t>
            </a:r>
            <a:r>
              <a:rPr kumimoji="0" lang="en-US" sz="2200" b="0" i="0" u="none" strike="noStrike" cap="none" normalizeH="0" baseline="0" dirty="0" smtClean="0">
                <a:ln>
                  <a:noFill/>
                </a:ln>
                <a:solidFill>
                  <a:srgbClr val="002060"/>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002060"/>
                </a:solidFill>
                <a:effectLst/>
                <a:latin typeface="Times New Roman" pitchFamily="18" charset="0"/>
                <a:cs typeface="Times New Roman" pitchFamily="18" charset="0"/>
              </a:rPr>
              <a:t>lóe</a:t>
            </a:r>
            <a:r>
              <a:rPr kumimoji="0" lang="en-US" sz="2200" b="0" i="0" u="none" strike="noStrike" cap="none" normalizeH="0" baseline="0" dirty="0" smtClean="0">
                <a:ln>
                  <a:noFill/>
                </a:ln>
                <a:solidFill>
                  <a:srgbClr val="002060"/>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002060"/>
                </a:solidFill>
                <a:effectLst/>
                <a:latin typeface="Times New Roman" pitchFamily="18" charset="0"/>
                <a:cs typeface="Times New Roman" pitchFamily="18" charset="0"/>
              </a:rPr>
              <a:t>lên</a:t>
            </a:r>
            <a:r>
              <a:rPr kumimoji="0" lang="en-US" sz="2200" b="0" i="0" u="none" strike="noStrike" cap="none" normalizeH="0" baseline="0" dirty="0" smtClean="0">
                <a:ln>
                  <a:noFill/>
                </a:ln>
                <a:solidFill>
                  <a:srgbClr val="002060"/>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002060"/>
                </a:solidFill>
                <a:effectLst/>
                <a:latin typeface="Times New Roman" pitchFamily="18" charset="0"/>
                <a:cs typeface="Times New Roman" pitchFamily="18" charset="0"/>
              </a:rPr>
              <a:t>Thế</a:t>
            </a:r>
            <a:r>
              <a:rPr kumimoji="0" lang="en-US" sz="2200" b="0" i="0" u="none" strike="noStrike" cap="none" normalizeH="0" baseline="0" dirty="0" smtClean="0">
                <a:ln>
                  <a:noFill/>
                </a:ln>
                <a:solidFill>
                  <a:srgbClr val="002060"/>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002060"/>
                </a:solidFill>
                <a:effectLst/>
                <a:latin typeface="Times New Roman" pitchFamily="18" charset="0"/>
                <a:cs typeface="Times New Roman" pitchFamily="18" charset="0"/>
              </a:rPr>
              <a:t>là</a:t>
            </a:r>
            <a:r>
              <a:rPr kumimoji="0" lang="en-US" sz="2200" b="0" i="0" u="none" strike="noStrike" cap="none" normalizeH="0" baseline="0" dirty="0" smtClean="0">
                <a:ln>
                  <a:noFill/>
                </a:ln>
                <a:solidFill>
                  <a:srgbClr val="002060"/>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002060"/>
                </a:solidFill>
                <a:effectLst/>
                <a:latin typeface="Times New Roman" pitchFamily="18" charset="0"/>
                <a:cs typeface="Times New Roman" pitchFamily="18" charset="0"/>
              </a:rPr>
              <a:t>trận</a:t>
            </a:r>
            <a:r>
              <a:rPr kumimoji="0" lang="en-US" sz="2200" b="0" i="0" u="none" strike="noStrike" cap="none" normalizeH="0" baseline="0" dirty="0" smtClean="0">
                <a:ln>
                  <a:noFill/>
                </a:ln>
                <a:solidFill>
                  <a:srgbClr val="002060"/>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002060"/>
                </a:solidFill>
                <a:effectLst/>
                <a:latin typeface="Times New Roman" pitchFamily="18" charset="0"/>
                <a:cs typeface="Times New Roman" pitchFamily="18" charset="0"/>
              </a:rPr>
              <a:t>mưa</a:t>
            </a:r>
            <a:r>
              <a:rPr kumimoji="0" lang="en-US" sz="2200" b="0" i="0" u="none" strike="noStrike" cap="none" normalizeH="0" baseline="0" dirty="0" smtClean="0">
                <a:ln>
                  <a:noFill/>
                </a:ln>
                <a:solidFill>
                  <a:srgbClr val="002060"/>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002060"/>
                </a:solidFill>
                <a:effectLst/>
                <a:latin typeface="Times New Roman" pitchFamily="18" charset="0"/>
                <a:cs typeface="Times New Roman" pitchFamily="18" charset="0"/>
              </a:rPr>
              <a:t>rào</a:t>
            </a:r>
            <a:r>
              <a:rPr kumimoji="0" lang="en-US" sz="2200" b="0" i="0" u="none" strike="noStrike" cap="none" normalizeH="0" baseline="0" dirty="0" smtClean="0">
                <a:ln>
                  <a:noFill/>
                </a:ln>
                <a:solidFill>
                  <a:srgbClr val="002060"/>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002060"/>
                </a:solidFill>
                <a:effectLst/>
                <a:latin typeface="Times New Roman" pitchFamily="18" charset="0"/>
                <a:cs typeface="Times New Roman" pitchFamily="18" charset="0"/>
              </a:rPr>
              <a:t>chiều</a:t>
            </a:r>
            <a:r>
              <a:rPr kumimoji="0" lang="en-US" sz="2200" b="0" i="0" u="none" strike="noStrike" cap="none" normalizeH="0" baseline="0" dirty="0" smtClean="0">
                <a:ln>
                  <a:noFill/>
                </a:ln>
                <a:solidFill>
                  <a:srgbClr val="002060"/>
                </a:solidFill>
                <a:effectLst/>
                <a:latin typeface="Times New Roman" pitchFamily="18" charset="0"/>
                <a:cs typeface="Times New Roman" pitchFamily="18" charset="0"/>
              </a:rPr>
              <a:t> nay </a:t>
            </a:r>
            <a:r>
              <a:rPr kumimoji="0" lang="en-US" sz="2200" b="0" i="0" u="none" strike="noStrike" cap="none" normalizeH="0" baseline="0" dirty="0" err="1" smtClean="0">
                <a:ln>
                  <a:noFill/>
                </a:ln>
                <a:solidFill>
                  <a:srgbClr val="002060"/>
                </a:solidFill>
                <a:effectLst/>
                <a:latin typeface="Times New Roman" pitchFamily="18" charset="0"/>
                <a:cs typeface="Times New Roman" pitchFamily="18" charset="0"/>
              </a:rPr>
              <a:t>đã</a:t>
            </a:r>
            <a:r>
              <a:rPr kumimoji="0" lang="en-US" sz="2200" b="0" i="0" u="none" strike="noStrike" cap="none" normalizeH="0" baseline="0" dirty="0" smtClean="0">
                <a:ln>
                  <a:noFill/>
                </a:ln>
                <a:solidFill>
                  <a:srgbClr val="002060"/>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002060"/>
                </a:solidFill>
                <a:effectLst/>
                <a:latin typeface="Times New Roman" pitchFamily="18" charset="0"/>
                <a:cs typeface="Times New Roman" pitchFamily="18" charset="0"/>
              </a:rPr>
              <a:t>đổ</a:t>
            </a:r>
            <a:r>
              <a:rPr kumimoji="0" lang="en-US" sz="2200" b="0" i="0" u="none" strike="noStrike" cap="none" normalizeH="0" baseline="0" dirty="0" smtClean="0">
                <a:ln>
                  <a:noFill/>
                </a:ln>
                <a:solidFill>
                  <a:srgbClr val="002060"/>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002060"/>
                </a:solidFill>
                <a:effectLst/>
                <a:latin typeface="Times New Roman" pitchFamily="18" charset="0"/>
                <a:cs typeface="Times New Roman" pitchFamily="18" charset="0"/>
              </a:rPr>
              <a:t>xuống</a:t>
            </a:r>
            <a:r>
              <a:rPr kumimoji="0" lang="en-US" sz="2200" b="0" i="0" u="none" strike="noStrike" cap="none" normalizeH="0" baseline="0" dirty="0" smtClean="0">
                <a:ln>
                  <a:noFill/>
                </a:ln>
                <a:solidFill>
                  <a:srgbClr val="002060"/>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002060"/>
                </a:solidFill>
                <a:effectLst/>
                <a:latin typeface="Times New Roman" pitchFamily="18" charset="0"/>
                <a:cs typeface="Times New Roman" pitchFamily="18" charset="0"/>
              </a:rPr>
              <a:t>Lộp</a:t>
            </a:r>
            <a:r>
              <a:rPr kumimoji="0" lang="en-US" sz="2200" b="0" i="0" u="none" strike="noStrike" cap="none" normalizeH="0" baseline="0" dirty="0" smtClean="0">
                <a:ln>
                  <a:noFill/>
                </a:ln>
                <a:solidFill>
                  <a:srgbClr val="002060"/>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002060"/>
                </a:solidFill>
                <a:effectLst/>
                <a:latin typeface="Times New Roman" pitchFamily="18" charset="0"/>
                <a:cs typeface="Times New Roman" pitchFamily="18" charset="0"/>
              </a:rPr>
              <a:t>bộp</a:t>
            </a:r>
            <a:r>
              <a:rPr kumimoji="0" lang="en-US" sz="2200" b="0" i="0" u="none" strike="noStrike" cap="none" normalizeH="0" baseline="0" dirty="0" smtClean="0">
                <a:ln>
                  <a:noFill/>
                </a:ln>
                <a:solidFill>
                  <a:srgbClr val="002060"/>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002060"/>
                </a:solidFill>
                <a:effectLst/>
                <a:latin typeface="Times New Roman" pitchFamily="18" charset="0"/>
                <a:cs typeface="Times New Roman" pitchFamily="18" charset="0"/>
              </a:rPr>
              <a:t>Lộp</a:t>
            </a:r>
            <a:r>
              <a:rPr kumimoji="0" lang="en-US" sz="2200" b="0" i="0" u="none" strike="noStrike" cap="none" normalizeH="0" baseline="0" dirty="0" smtClean="0">
                <a:ln>
                  <a:noFill/>
                </a:ln>
                <a:solidFill>
                  <a:srgbClr val="002060"/>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002060"/>
                </a:solidFill>
                <a:effectLst/>
                <a:latin typeface="Times New Roman" pitchFamily="18" charset="0"/>
                <a:cs typeface="Times New Roman" pitchFamily="18" charset="0"/>
              </a:rPr>
              <a:t>bộp</a:t>
            </a:r>
            <a:r>
              <a:rPr kumimoji="0" lang="en-US" sz="2200" b="0" i="0" u="none" strike="noStrike" cap="none" normalizeH="0" baseline="0" dirty="0" smtClean="0">
                <a:ln>
                  <a:noFill/>
                </a:ln>
                <a:solidFill>
                  <a:srgbClr val="002060"/>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002060"/>
                </a:solidFill>
                <a:effectLst/>
                <a:latin typeface="Times New Roman" pitchFamily="18" charset="0"/>
                <a:cs typeface="Times New Roman" pitchFamily="18" charset="0"/>
              </a:rPr>
              <a:t>Âm</a:t>
            </a:r>
            <a:r>
              <a:rPr kumimoji="0" lang="en-US" sz="2200" b="0" i="0" u="none" strike="noStrike" cap="none" normalizeH="0" baseline="0" dirty="0" smtClean="0">
                <a:ln>
                  <a:noFill/>
                </a:ln>
                <a:solidFill>
                  <a:srgbClr val="002060"/>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002060"/>
                </a:solidFill>
                <a:effectLst/>
                <a:latin typeface="Times New Roman" pitchFamily="18" charset="0"/>
                <a:cs typeface="Times New Roman" pitchFamily="18" charset="0"/>
              </a:rPr>
              <a:t>thanh</a:t>
            </a:r>
            <a:r>
              <a:rPr kumimoji="0" lang="en-US" sz="2200" b="0" i="0" u="none" strike="noStrike" cap="none" normalizeH="0" baseline="0" dirty="0" smtClean="0">
                <a:ln>
                  <a:noFill/>
                </a:ln>
                <a:solidFill>
                  <a:srgbClr val="002060"/>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002060"/>
                </a:solidFill>
                <a:effectLst/>
                <a:latin typeface="Times New Roman" pitchFamily="18" charset="0"/>
                <a:cs typeface="Times New Roman" pitchFamily="18" charset="0"/>
              </a:rPr>
              <a:t>vang</a:t>
            </a:r>
            <a:r>
              <a:rPr kumimoji="0" lang="en-US" sz="2200" b="0" i="0" u="none" strike="noStrike" cap="none" normalizeH="0" baseline="0" dirty="0" smtClean="0">
                <a:ln>
                  <a:noFill/>
                </a:ln>
                <a:solidFill>
                  <a:srgbClr val="002060"/>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002060"/>
                </a:solidFill>
                <a:effectLst/>
                <a:latin typeface="Times New Roman" pitchFamily="18" charset="0"/>
                <a:cs typeface="Times New Roman" pitchFamily="18" charset="0"/>
              </a:rPr>
              <a:t>lên</a:t>
            </a:r>
            <a:r>
              <a:rPr kumimoji="0" lang="en-US" sz="2200" b="0" i="0" u="none" strike="noStrike" cap="none" normalizeH="0" baseline="0" dirty="0" smtClean="0">
                <a:ln>
                  <a:noFill/>
                </a:ln>
                <a:solidFill>
                  <a:srgbClr val="002060"/>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002060"/>
                </a:solidFill>
                <a:effectLst/>
                <a:latin typeface="Times New Roman" pitchFamily="18" charset="0"/>
                <a:cs typeface="Times New Roman" pitchFamily="18" charset="0"/>
              </a:rPr>
              <a:t>như</a:t>
            </a:r>
            <a:r>
              <a:rPr kumimoji="0" lang="en-US" sz="2200" b="0" i="0" u="none" strike="noStrike" cap="none" normalizeH="0" baseline="0" dirty="0" smtClean="0">
                <a:ln>
                  <a:noFill/>
                </a:ln>
                <a:solidFill>
                  <a:srgbClr val="002060"/>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002060"/>
                </a:solidFill>
                <a:effectLst/>
                <a:latin typeface="Times New Roman" pitchFamily="18" charset="0"/>
                <a:cs typeface="Times New Roman" pitchFamily="18" charset="0"/>
              </a:rPr>
              <a:t>bản</a:t>
            </a:r>
            <a:r>
              <a:rPr kumimoji="0" lang="en-US" sz="2200" b="0" i="0" u="none" strike="noStrike" cap="none" normalizeH="0" baseline="0" dirty="0" smtClean="0">
                <a:ln>
                  <a:noFill/>
                </a:ln>
                <a:solidFill>
                  <a:srgbClr val="002060"/>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002060"/>
                </a:solidFill>
                <a:effectLst/>
                <a:latin typeface="Times New Roman" pitchFamily="18" charset="0"/>
                <a:cs typeface="Times New Roman" pitchFamily="18" charset="0"/>
              </a:rPr>
              <a:t>nhạc</a:t>
            </a:r>
            <a:r>
              <a:rPr kumimoji="0" lang="en-US" sz="2200" b="0" i="0" u="none" strike="noStrike" cap="none" normalizeH="0" baseline="0" dirty="0" smtClean="0">
                <a:ln>
                  <a:noFill/>
                </a:ln>
                <a:solidFill>
                  <a:srgbClr val="002060"/>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002060"/>
                </a:solidFill>
                <a:effectLst/>
                <a:latin typeface="Times New Roman" pitchFamily="18" charset="0"/>
                <a:cs typeface="Times New Roman" pitchFamily="18" charset="0"/>
              </a:rPr>
              <a:t>giao</a:t>
            </a:r>
            <a:r>
              <a:rPr kumimoji="0" lang="en-US" sz="2200" b="0" i="0" u="none" strike="noStrike" cap="none" normalizeH="0" baseline="0" dirty="0" smtClean="0">
                <a:ln>
                  <a:noFill/>
                </a:ln>
                <a:solidFill>
                  <a:srgbClr val="002060"/>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002060"/>
                </a:solidFill>
                <a:effectLst/>
                <a:latin typeface="Times New Roman" pitchFamily="18" charset="0"/>
                <a:cs typeface="Times New Roman" pitchFamily="18" charset="0"/>
              </a:rPr>
              <a:t>mùa</a:t>
            </a:r>
            <a:r>
              <a:rPr kumimoji="0" lang="en-US" sz="2200" b="0" i="0" u="none" strike="noStrike" cap="none" normalizeH="0" baseline="0" dirty="0" smtClean="0">
                <a:ln>
                  <a:noFill/>
                </a:ln>
                <a:solidFill>
                  <a:srgbClr val="002060"/>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002060"/>
                </a:solidFill>
                <a:effectLst/>
                <a:latin typeface="Times New Roman" pitchFamily="18" charset="0"/>
                <a:cs typeface="Times New Roman" pitchFamily="18" charset="0"/>
              </a:rPr>
              <a:t>Vịt</a:t>
            </a:r>
            <a:r>
              <a:rPr kumimoji="0" lang="en-US" sz="2200" b="0" i="0" u="none" strike="noStrike" cap="none" normalizeH="0" baseline="0" dirty="0" smtClean="0">
                <a:ln>
                  <a:noFill/>
                </a:ln>
                <a:solidFill>
                  <a:srgbClr val="002060"/>
                </a:solidFill>
                <a:effectLst/>
                <a:latin typeface="Times New Roman" pitchFamily="18" charset="0"/>
                <a:cs typeface="Times New Roman" pitchFamily="18" charset="0"/>
              </a:rPr>
              <a:t> con </a:t>
            </a:r>
            <a:r>
              <a:rPr kumimoji="0" lang="en-US" sz="2200" b="0" i="0" u="none" strike="noStrike" cap="none" normalizeH="0" baseline="0" dirty="0" err="1" smtClean="0">
                <a:ln>
                  <a:noFill/>
                </a:ln>
                <a:solidFill>
                  <a:srgbClr val="002060"/>
                </a:solidFill>
                <a:effectLst/>
                <a:latin typeface="Times New Roman" pitchFamily="18" charset="0"/>
                <a:cs typeface="Times New Roman" pitchFamily="18" charset="0"/>
              </a:rPr>
              <a:t>ngắm</a:t>
            </a:r>
            <a:r>
              <a:rPr kumimoji="0" lang="en-US" sz="2200" b="0" i="0" u="none" strike="noStrike" cap="none" normalizeH="0" baseline="0" dirty="0" smtClean="0">
                <a:ln>
                  <a:noFill/>
                </a:ln>
                <a:solidFill>
                  <a:srgbClr val="002060"/>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002060"/>
                </a:solidFill>
                <a:effectLst/>
                <a:latin typeface="Times New Roman" pitchFamily="18" charset="0"/>
                <a:cs typeface="Times New Roman" pitchFamily="18" charset="0"/>
              </a:rPr>
              <a:t>nhìn</a:t>
            </a:r>
            <a:r>
              <a:rPr kumimoji="0" lang="en-US" sz="2200" b="0" i="0" u="none" strike="noStrike" cap="none" normalizeH="0" baseline="0" dirty="0" smtClean="0">
                <a:ln>
                  <a:noFill/>
                </a:ln>
                <a:solidFill>
                  <a:srgbClr val="002060"/>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002060"/>
                </a:solidFill>
                <a:effectLst/>
                <a:latin typeface="Times New Roman" pitchFamily="18" charset="0"/>
                <a:cs typeface="Times New Roman" pitchFamily="18" charset="0"/>
              </a:rPr>
              <a:t>và</a:t>
            </a:r>
            <a:r>
              <a:rPr kumimoji="0" lang="en-US" sz="2200" b="0" i="0" u="none" strike="noStrike" cap="none" normalizeH="0" baseline="0" dirty="0" smtClean="0">
                <a:ln>
                  <a:noFill/>
                </a:ln>
                <a:solidFill>
                  <a:srgbClr val="002060"/>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002060"/>
                </a:solidFill>
                <a:effectLst/>
                <a:latin typeface="Times New Roman" pitchFamily="18" charset="0"/>
                <a:cs typeface="Times New Roman" pitchFamily="18" charset="0"/>
              </a:rPr>
              <a:t>cảm</a:t>
            </a:r>
            <a:r>
              <a:rPr kumimoji="0" lang="en-US" sz="2200" b="0" i="0" u="none" strike="noStrike" cap="none" normalizeH="0" baseline="0" dirty="0" smtClean="0">
                <a:ln>
                  <a:noFill/>
                </a:ln>
                <a:solidFill>
                  <a:srgbClr val="002060"/>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002060"/>
                </a:solidFill>
                <a:effectLst/>
                <a:latin typeface="Times New Roman" pitchFamily="18" charset="0"/>
                <a:cs typeface="Times New Roman" pitchFamily="18" charset="0"/>
              </a:rPr>
              <a:t>thấy</a:t>
            </a:r>
            <a:r>
              <a:rPr kumimoji="0" lang="en-US" sz="2200" b="0" i="0" u="none" strike="noStrike" cap="none" normalizeH="0" baseline="0" dirty="0" smtClean="0">
                <a:ln>
                  <a:noFill/>
                </a:ln>
                <a:solidFill>
                  <a:srgbClr val="002060"/>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rgbClr val="002060"/>
                </a:solidFill>
                <a:effectLst/>
                <a:latin typeface="Times New Roman" pitchFamily="18" charset="0"/>
                <a:cs typeface="Times New Roman" pitchFamily="18" charset="0"/>
              </a:rPr>
              <a:t>rất</a:t>
            </a:r>
            <a:r>
              <a:rPr kumimoji="0" lang="en-US" sz="2200" b="0" i="0" u="none" strike="noStrike" cap="none" normalizeH="0" baseline="0" dirty="0" smtClean="0">
                <a:ln>
                  <a:noFill/>
                </a:ln>
                <a:solidFill>
                  <a:srgbClr val="002060"/>
                </a:solidFill>
                <a:effectLst/>
                <a:latin typeface="Times New Roman" pitchFamily="18" charset="0"/>
                <a:cs typeface="Times New Roman" pitchFamily="18" charset="0"/>
              </a:rPr>
              <a:t> sung </a:t>
            </a:r>
            <a:r>
              <a:rPr kumimoji="0" lang="en-US" sz="2200" b="0" i="0" u="none" strike="noStrike" cap="none" normalizeH="0" baseline="0" dirty="0" err="1" smtClean="0">
                <a:ln>
                  <a:noFill/>
                </a:ln>
                <a:solidFill>
                  <a:srgbClr val="002060"/>
                </a:solidFill>
                <a:effectLst/>
                <a:latin typeface="Times New Roman" pitchFamily="18" charset="0"/>
                <a:cs typeface="Times New Roman" pitchFamily="18" charset="0"/>
              </a:rPr>
              <a:t>sướng</a:t>
            </a:r>
            <a:r>
              <a:rPr kumimoji="0" lang="en-US" sz="2200" b="0" i="0" u="none" strike="noStrike" cap="none" normalizeH="0" baseline="0" dirty="0" smtClean="0">
                <a:ln>
                  <a:noFill/>
                </a:ln>
                <a:solidFill>
                  <a:srgbClr val="002060"/>
                </a:solidFill>
                <a:effectLst/>
                <a:latin typeface="Times New Roman" pitchFamily="18" charset="0"/>
                <a:cs typeface="Times New Roman" pitchFamily="18" charset="0"/>
              </a:rPr>
              <a:t>. </a:t>
            </a:r>
          </a:p>
        </p:txBody>
      </p:sp>
    </p:spTree>
    <p:extLst>
      <p:ext uri="{BB962C8B-B14F-4D97-AF65-F5344CB8AC3E}">
        <p14:creationId xmlns:p14="http://schemas.microsoft.com/office/powerpoint/2010/main" val="83522877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133</TotalTime>
  <Words>1364</Words>
  <Application>Microsoft Office PowerPoint</Application>
  <PresentationFormat>On-screen Show (4:3)</PresentationFormat>
  <Paragraphs>55</Paragraphs>
  <Slides>24</Slides>
  <Notes>1</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AutoBVT</dc:creator>
  <cp:lastModifiedBy>Techsi.vn</cp:lastModifiedBy>
  <cp:revision>23</cp:revision>
  <dcterms:created xsi:type="dcterms:W3CDTF">2018-04-09T03:41:53Z</dcterms:created>
  <dcterms:modified xsi:type="dcterms:W3CDTF">2024-02-21T05:08:54Z</dcterms:modified>
</cp:coreProperties>
</file>