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39" r:id="rId3"/>
    <p:sldId id="256" r:id="rId4"/>
    <p:sldId id="321" r:id="rId5"/>
    <p:sldId id="299" r:id="rId6"/>
    <p:sldId id="257" r:id="rId7"/>
    <p:sldId id="259" r:id="rId8"/>
    <p:sldId id="341" r:id="rId9"/>
    <p:sldId id="340" r:id="rId10"/>
    <p:sldId id="342" r:id="rId11"/>
    <p:sldId id="344" r:id="rId12"/>
    <p:sldId id="336" r:id="rId13"/>
    <p:sldId id="346" r:id="rId14"/>
    <p:sldId id="347" r:id="rId15"/>
    <p:sldId id="290" r:id="rId16"/>
    <p:sldId id="261" r:id="rId17"/>
    <p:sldId id="335" r:id="rId18"/>
    <p:sldId id="338" r:id="rId19"/>
    <p:sldId id="32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58E58-8D02-4510-8886-AFD9B5BAE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DEDE8-8914-47F3-AEED-FF22FA971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D57A7-CEAE-4C9B-A2DE-280D9D1A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7A9A0-04F8-4BAB-BA5A-8A3E029E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630AC-E5A7-4C4F-8D0F-68C690F1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0FC0B-3FB7-4914-8127-E0A7DDF2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2A2B56-1701-41E5-87EA-4AE2081C5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7592B-A0DC-4983-B9C1-5796E863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D8C75-3DA3-439C-987D-8FF5B531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BBD34-EB76-4C57-89E2-DB4B2BBD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8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F12FB9-997D-42E9-923D-CF2316710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CB018F-B5C2-42AD-A763-1FF5C2D55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8B7EA-3B36-4FA8-902E-CB20BA10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E448B-A141-4712-AD73-FFE3E434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7AFE0-B39A-4386-8E61-66ED5863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87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9DDF64-163B-4A47-96BD-479856F95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C5A1DE-4430-4D12-807D-6C25E985E4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1E3D04-7787-4EA5-819F-5CEF97210A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E9F63-384C-4B9B-99AA-AA4DB9BB4B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933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6F513E-4518-46DA-A099-EBA0481F1C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BA4570-47D9-49F0-8230-F8643D3B8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677560-2393-42D4-8E8E-42DC35CD0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C142D-CCD0-4F40-A050-C85F1891D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0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54A1C4-F9BA-4808-A6B7-853FFCB7A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8ED023-144A-4769-9C28-F652287325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3523ED-9FD2-4C75-AA31-B6039F1B15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3AE07-6422-4AA7-8A3D-4630B32338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831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D135D8-C781-4D5B-B5D0-2712488AA3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F34FC3-F8E3-4B58-876B-D476FE1275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6E7048-A6EB-40CF-BE04-A904A0A92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68EBB-1E3E-4189-8337-82BD25BC37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963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93C78D0-4E47-46C3-A30E-3D6F833483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81ECC3-1552-4DAF-B386-549D9AA1BB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BAB56E-647A-46C3-B846-1F762AC8D5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89AE2-5CB3-430E-AF8C-D83CDC207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938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608FF2C-ABF4-421D-ACA3-73264F8773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47B8E0B-FEF5-405F-A3FF-95629F9D26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7D30CA-5ECC-4DCC-A14B-1FB348640A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4E04C-DB59-4A95-9ED4-013FAF8E44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563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567E8D4-CA8A-4F56-8248-6B444B72BE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2FFE5D7-010E-408E-8B6D-395C7FBA1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334A01D-5A49-4763-99A1-3FBA9D6C08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68026-E440-4ED2-9ACA-C25F41797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53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FECBA-E777-462F-974A-F70CB636A1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4659D1-7BEF-4EB8-9F46-620FBB5992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AB02DD-8F47-4B8E-BA21-AD6FD64A44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9FFB9-4349-48CA-ADE8-E0744A9210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59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CF70E-28E1-4158-8273-6728CE56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4B1CA-6293-4EE5-979E-08BFC03EB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D60CE-0459-4B9A-A088-BEF289E5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0D7FB-8375-4E72-8FD1-609705346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13847-9A60-435B-BB83-221C79B77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45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B0BA7D-ABA0-47BC-B174-C17D377E2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370FCA-8E41-48B7-913A-C81520179B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60F6D5-6B63-4F0D-8ABA-B24F6070E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F02E3-F0FD-4170-B8EF-FAF65D3002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584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A2A16E-E26E-476E-82D5-F826DFBE63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11233F-C1C3-49E4-B1C5-BDF4E7BA7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68E360-33BF-43E2-AE69-B26320281D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2307F-5746-488C-989B-9B9CE9A0C8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976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B325A5-4EE2-4D11-929F-C31BD3168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847524-5FA9-4AA7-9F95-7E0B435DE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94BA80-3C2B-49CF-9903-64E4F76AC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FE705-CAE8-4709-94AB-54FA2D4A66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721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ABC6ED-2FCA-45F5-801A-9033AE0F8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D71952-4E06-4D08-98D6-0115135285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22CD9B-D959-473E-AEC1-82EBC93B1E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99413-D437-485C-A081-9174E12ACB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37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EE3AE-F7E5-49E1-9704-551B30E86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CCA54-B6FE-438E-8B1D-8B6FABE1F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6B56B-07F9-4252-9200-528DF18D0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77F41-3F09-4B9C-850D-00EEC6ED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7D85D-2BDD-42CE-85FF-33D7DB7F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3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714B-EA2A-4BC5-9BC8-7732103BF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2CE02-C6C9-4337-8333-218323EB1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7518-3C27-40CE-9606-B55AA6159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423E9-CB85-4FE6-9531-293F20BA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E5417-C20C-4882-95A3-FEC3AA5B8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1F4C6-E12E-497D-BD12-F5E11711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2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25AD-9E4F-441F-89D8-06DD425D2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AA713-12D8-4F12-B9FA-B6146AA56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38ED5-A6BB-4EB6-AEB6-728144935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FE6B03-DB17-4A0F-864F-3CB212110A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8F01F-D85E-4409-B64F-FA6B8BBAC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742E34-5EBD-4F80-B87F-55CA2D1F8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938AA6-B58F-4CB0-8F3B-73CC5107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1F6553-6520-4352-BCBE-BCA53BF75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3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C973-074E-42B5-B5FA-D98D845E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FE4A0-53FB-4311-A086-E66869338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571F3-990A-4B17-97AE-9540CD66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EF911-07AA-41F0-815C-79285FC0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2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1BEBDC-7653-4B05-8220-9D6DE5D45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2F61BB-642B-405A-B1B8-01A551FDC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5A446-A084-4FCF-8A94-EB24FBFB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6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0AC0-1915-4D2B-96A6-FF6561F1D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D5828-6102-4BF8-BAB3-BB8CA9660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46FBC-9CD1-4E27-8B64-F0004B605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B9AF5-17BD-4CBF-89DB-0CD3B5C7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A427D-D8BA-4F2D-A9EE-B46FD69F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77195-85D5-4F60-A3A3-C203F310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4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465E4-4ECE-4AAF-896F-BD6A330CC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DA96B3-2666-43AB-BC93-2B40D48ED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9F6231-F911-48CC-80C4-26EF1CCE3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16A2F-584B-4A5E-A311-F49E82324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14A68-2763-4D47-A4A0-8BDE1D73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A24F5-75EC-4B08-BF08-68E78DA7F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6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F63CD0-3ACA-4CE6-8FAC-1938D46F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3BB06-3DE5-4D6D-A776-ADCD37F64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35B71-4873-4936-A763-FC0B849B8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384CF-6349-443B-985F-D3205942A8C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07D7B-C221-48FB-8DE6-FC4367A67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3EFAB-E4F8-4091-A958-A6A1E3A20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7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E7002C-EA06-40ED-B026-D3C8E0929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B5AEB7-886C-458B-8CEA-D6EA3D9EE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C03B400-26D6-48A6-AA96-F47B245188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D03EA66-EC5F-4134-9C60-BF7A29893E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073B9C9-1A50-436D-A81A-92E7937EDA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>
              <a:defRPr/>
            </a:pPr>
            <a:fld id="{D4809FBE-BCC3-4A53-A46D-47AC89A07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88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13" Type="http://schemas.openxmlformats.org/officeDocument/2006/relationships/image" Target="../media/image44.jpeg"/><Relationship Id="rId3" Type="http://schemas.openxmlformats.org/officeDocument/2006/relationships/image" Target="../media/image34.gif"/><Relationship Id="rId7" Type="http://schemas.openxmlformats.org/officeDocument/2006/relationships/image" Target="../media/image38.jpeg"/><Relationship Id="rId12" Type="http://schemas.openxmlformats.org/officeDocument/2006/relationships/image" Target="../media/image43.gif"/><Relationship Id="rId17" Type="http://schemas.openxmlformats.org/officeDocument/2006/relationships/image" Target="../media/image28.gif"/><Relationship Id="rId2" Type="http://schemas.openxmlformats.org/officeDocument/2006/relationships/image" Target="../media/image33.jpeg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gif"/><Relationship Id="rId15" Type="http://schemas.openxmlformats.org/officeDocument/2006/relationships/image" Target="../media/image46.gif"/><Relationship Id="rId10" Type="http://schemas.openxmlformats.org/officeDocument/2006/relationships/image" Target="../media/image41.gif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315D2502-CF58-4725-9504-BE5148A3C2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3200" y="0"/>
            <a:ext cx="12395200" cy="7772400"/>
          </a:xfrm>
        </p:spPr>
      </p:pic>
      <p:sp>
        <p:nvSpPr>
          <p:cNvPr id="3075" name="TextBox 3">
            <a:extLst>
              <a:ext uri="{FF2B5EF4-FFF2-40B4-BE49-F238E27FC236}">
                <a16:creationId xmlns:a16="http://schemas.microsoft.com/office/drawing/2014/main" id="{5AF1CE07-7A41-4E29-ABC7-BE052981E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11138"/>
            <a:ext cx="708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     </a:t>
            </a:r>
            <a:endParaRPr lang="en-US" altLang="en-US" sz="18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altLang="en-US" sz="1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extBox 5">
            <a:extLst>
              <a:ext uri="{FF2B5EF4-FFF2-40B4-BE49-F238E27FC236}">
                <a16:creationId xmlns:a16="http://schemas.microsoft.com/office/drawing/2014/main" id="{7004CEC7-017F-416F-811C-1B60A5F06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0506" y="2414954"/>
            <a:ext cx="708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3077" name="TextBox 6">
            <a:extLst>
              <a:ext uri="{FF2B5EF4-FFF2-40B4-BE49-F238E27FC236}">
                <a16:creationId xmlns:a16="http://schemas.microsoft.com/office/drawing/2014/main" id="{2CB6A01C-0313-45D1-933E-2F8EBBCA5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017292"/>
            <a:ext cx="6553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MGN (4-5 </a:t>
            </a:r>
            <a:r>
              <a:rPr lang="en-US" altLang="en-US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981903" y="846959"/>
            <a:ext cx="23438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203" y="1068607"/>
            <a:ext cx="1128853" cy="108369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_6355">
            <a:extLst>
              <a:ext uri="{FF2B5EF4-FFF2-40B4-BE49-F238E27FC236}">
                <a16:creationId xmlns:a16="http://schemas.microsoft.com/office/drawing/2014/main" id="{17227DA7-E255-492C-90CF-D5EA914AA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6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hao hoa1">
            <a:extLst>
              <a:ext uri="{FF2B5EF4-FFF2-40B4-BE49-F238E27FC236}">
                <a16:creationId xmlns:a16="http://schemas.microsoft.com/office/drawing/2014/main" id="{8DED9FA3-A99E-487D-B8EB-54B4A8D7E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0C201555-C86D-4436-BC3D-8540E1424B3B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81000"/>
            <a:ext cx="8534400" cy="6019800"/>
            <a:chOff x="-2448" y="816"/>
            <a:chExt cx="5232" cy="3792"/>
          </a:xfrm>
        </p:grpSpPr>
        <p:pic>
          <p:nvPicPr>
            <p:cNvPr id="18441" name="Picture 4" descr="phao hoa 8">
              <a:extLst>
                <a:ext uri="{FF2B5EF4-FFF2-40B4-BE49-F238E27FC236}">
                  <a16:creationId xmlns:a16="http://schemas.microsoft.com/office/drawing/2014/main" id="{6C69AEC1-8AFE-4193-9BF1-83DCE153C1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48" y="816"/>
              <a:ext cx="5232" cy="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5" descr="phao hoa 6">
              <a:extLst>
                <a:ext uri="{FF2B5EF4-FFF2-40B4-BE49-F238E27FC236}">
                  <a16:creationId xmlns:a16="http://schemas.microsoft.com/office/drawing/2014/main" id="{DD319043-EEDE-4840-9A5A-86415CC383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48" y="1920"/>
              <a:ext cx="2448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0" name="Picture 6" descr="phao hoa 5">
            <a:extLst>
              <a:ext uri="{FF2B5EF4-FFF2-40B4-BE49-F238E27FC236}">
                <a16:creationId xmlns:a16="http://schemas.microsoft.com/office/drawing/2014/main" id="{5C82F592-65E7-4B15-8E74-8BE2CE635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phao hoa 2">
            <a:extLst>
              <a:ext uri="{FF2B5EF4-FFF2-40B4-BE49-F238E27FC236}">
                <a16:creationId xmlns:a16="http://schemas.microsoft.com/office/drawing/2014/main" id="{42742DA6-2E52-444E-8D5C-8286A849D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phao hoa da nang">
            <a:extLst>
              <a:ext uri="{FF2B5EF4-FFF2-40B4-BE49-F238E27FC236}">
                <a16:creationId xmlns:a16="http://schemas.microsoft.com/office/drawing/2014/main" id="{16E80CD8-620A-455E-9847-86391ED77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1" y="419894"/>
            <a:ext cx="8610600" cy="61722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rgbClr val="F2F2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WordArt 9">
            <a:extLst>
              <a:ext uri="{FF2B5EF4-FFF2-40B4-BE49-F238E27FC236}">
                <a16:creationId xmlns:a16="http://schemas.microsoft.com/office/drawing/2014/main" id="{95B6557F-59E3-4D94-AD10-17213EE620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1" y="5334001"/>
            <a:ext cx="4772025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PHÁO HOA NGÀY TẾT</a:t>
            </a:r>
          </a:p>
        </p:txBody>
      </p:sp>
      <p:pic>
        <p:nvPicPr>
          <p:cNvPr id="18440" name="Picture 10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EC578C-DC0F-4BFA-B47B-FF6791A55D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326188"/>
            <a:ext cx="10668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12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G_0736">
            <a:extLst>
              <a:ext uri="{FF2B5EF4-FFF2-40B4-BE49-F238E27FC236}">
                <a16:creationId xmlns:a16="http://schemas.microsoft.com/office/drawing/2014/main" id="{433EDFCE-A785-498B-A84F-56902B02B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693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hình ảnh đánh cờ người">
            <a:extLst>
              <a:ext uri="{FF2B5EF4-FFF2-40B4-BE49-F238E27FC236}">
                <a16:creationId xmlns:a16="http://schemas.microsoft.com/office/drawing/2014/main" id="{C2612F80-66A4-420A-BCF9-DD4201876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-66041"/>
            <a:ext cx="3992880" cy="691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Administrator\Downloads\news_92120anh02.jpg">
            <a:extLst>
              <a:ext uri="{FF2B5EF4-FFF2-40B4-BE49-F238E27FC236}">
                <a16:creationId xmlns:a16="http://schemas.microsoft.com/office/drawing/2014/main" id="{C6E06CD9-778A-452E-A753-EF15DBBB4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0" y="-59532"/>
            <a:ext cx="3992880" cy="69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hình ảnh chơi ném còn">
            <a:extLst>
              <a:ext uri="{FF2B5EF4-FFF2-40B4-BE49-F238E27FC236}">
                <a16:creationId xmlns:a16="http://schemas.microsoft.com/office/drawing/2014/main" id="{1688A0D1-5C63-4CB4-807E-F4C31A4FF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880" y="-20321"/>
            <a:ext cx="4490720" cy="697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394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BEFF51-1E78-423D-AF33-D3FA68618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25" y="0"/>
            <a:ext cx="12298326" cy="6858000"/>
          </a:xfrm>
          <a:prstGeom prst="rect">
            <a:avLst/>
          </a:prstGeom>
        </p:spPr>
      </p:pic>
      <p:sp>
        <p:nvSpPr>
          <p:cNvPr id="26626" name="WordArt 7">
            <a:extLst>
              <a:ext uri="{FF2B5EF4-FFF2-40B4-BE49-F238E27FC236}">
                <a16:creationId xmlns:a16="http://schemas.microsoft.com/office/drawing/2014/main" id="{FB7D0704-10C8-4291-9CD7-4D913034B9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1828800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Trò chơi: "Ô SỐ BÍ ẨN"</a:t>
            </a:r>
            <a:endParaRPr lang="en-US" sz="2000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6627" name="Rectangle 9">
            <a:extLst>
              <a:ext uri="{FF2B5EF4-FFF2-40B4-BE49-F238E27FC236}">
                <a16:creationId xmlns:a16="http://schemas.microsoft.com/office/drawing/2014/main" id="{3758EA8E-3A93-4B77-9AE7-9AAE07991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129" y="2596923"/>
            <a:ext cx="483658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Cô chia trẻ làm 2 đội,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lần lượt từng </a:t>
            </a:r>
            <a: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ô số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dưới mỗi ô số là một câu đố 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Đội nào giải được nhiều ô số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đội đó chiến thắng.</a:t>
            </a:r>
          </a:p>
        </p:txBody>
      </p:sp>
      <p:pic>
        <p:nvPicPr>
          <p:cNvPr id="26628" name="Picture 10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3B555A-548B-4FA9-83E6-72F7748F41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6326188"/>
            <a:ext cx="1371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FFF7A6B-7DEF-44EE-BC08-19BAF2A96A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grpSp>
        <p:nvGrpSpPr>
          <p:cNvPr id="12294" name="Group 6">
            <a:extLst>
              <a:ext uri="{FF2B5EF4-FFF2-40B4-BE49-F238E27FC236}">
                <a16:creationId xmlns:a16="http://schemas.microsoft.com/office/drawing/2014/main" id="{8E12DC34-B8B5-4F19-85BF-ACCB753FCA21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00200"/>
            <a:ext cx="2743200" cy="2438400"/>
            <a:chOff x="288" y="1008"/>
            <a:chExt cx="1728" cy="1536"/>
          </a:xfrm>
        </p:grpSpPr>
        <p:sp>
          <p:nvSpPr>
            <p:cNvPr id="27726" name="Rectangle 7">
              <a:extLst>
                <a:ext uri="{FF2B5EF4-FFF2-40B4-BE49-F238E27FC236}">
                  <a16:creationId xmlns:a16="http://schemas.microsoft.com/office/drawing/2014/main" id="{FEB34530-A9E2-47EF-98B6-FD255072B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33FF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grpSp>
          <p:nvGrpSpPr>
            <p:cNvPr id="27727" name="Group 8">
              <a:extLst>
                <a:ext uri="{FF2B5EF4-FFF2-40B4-BE49-F238E27FC236}">
                  <a16:creationId xmlns:a16="http://schemas.microsoft.com/office/drawing/2014/main" id="{04B1F8D7-58F0-4904-95B2-376BC37424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056"/>
              <a:ext cx="1632" cy="1440"/>
              <a:chOff x="336" y="1104"/>
              <a:chExt cx="1632" cy="1440"/>
            </a:xfrm>
          </p:grpSpPr>
          <p:pic>
            <p:nvPicPr>
              <p:cNvPr id="27728" name="Picture 9" descr="cay quat copy">
                <a:extLst>
                  <a:ext uri="{FF2B5EF4-FFF2-40B4-BE49-F238E27FC236}">
                    <a16:creationId xmlns:a16="http://schemas.microsoft.com/office/drawing/2014/main" id="{35DFE0CC-B133-485B-BE51-5E6B942885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104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29" name="WordArt 10">
                <a:extLst>
                  <a:ext uri="{FF2B5EF4-FFF2-40B4-BE49-F238E27FC236}">
                    <a16:creationId xmlns:a16="http://schemas.microsoft.com/office/drawing/2014/main" id="{CD25635C-42DF-42FF-ACF7-4A36768C139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24" y="2304"/>
                <a:ext cx="1008" cy="19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FF0066">
                        <a:alpha val="92155"/>
                      </a:srgbClr>
                    </a:soli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Cây quật</a:t>
                </a:r>
              </a:p>
            </p:txBody>
          </p:sp>
        </p:grpSp>
      </p:grpSp>
      <p:grpSp>
        <p:nvGrpSpPr>
          <p:cNvPr id="12299" name="Group 11">
            <a:extLst>
              <a:ext uri="{FF2B5EF4-FFF2-40B4-BE49-F238E27FC236}">
                <a16:creationId xmlns:a16="http://schemas.microsoft.com/office/drawing/2014/main" id="{C38E2876-5823-4404-8D5C-A3609A8B1BD9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76400"/>
            <a:ext cx="2743200" cy="2438400"/>
            <a:chOff x="-1392" y="1152"/>
            <a:chExt cx="1728" cy="1536"/>
          </a:xfrm>
        </p:grpSpPr>
        <p:sp>
          <p:nvSpPr>
            <p:cNvPr id="27722" name="Rectangle 12">
              <a:extLst>
                <a:ext uri="{FF2B5EF4-FFF2-40B4-BE49-F238E27FC236}">
                  <a16:creationId xmlns:a16="http://schemas.microsoft.com/office/drawing/2014/main" id="{42E95E28-B641-433A-AA83-1F0509CC7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92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2700000" scaled="1"/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3333FF"/>
                </a:solidFill>
              </a:endParaRPr>
            </a:p>
          </p:txBody>
        </p:sp>
        <p:sp>
          <p:nvSpPr>
            <p:cNvPr id="27723" name="WordArt 13">
              <a:extLst>
                <a:ext uri="{FF2B5EF4-FFF2-40B4-BE49-F238E27FC236}">
                  <a16:creationId xmlns:a16="http://schemas.microsoft.com/office/drawing/2014/main" id="{A7B70F23-04F7-4EC3-94C0-760AE8211F5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296" y="1536"/>
              <a:ext cx="1416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 gì lá nhỏ 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nó xinh xinh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 tươi trĩu cành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 trong ngày Tết ?</a:t>
              </a:r>
              <a:endPara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724" name="Picture 14" descr="duck4[1]">
              <a:extLst>
                <a:ext uri="{FF2B5EF4-FFF2-40B4-BE49-F238E27FC236}">
                  <a16:creationId xmlns:a16="http://schemas.microsoft.com/office/drawing/2014/main" id="{A4EE0929-9338-4CC9-AC88-F826A8FA307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" y="1248"/>
              <a:ext cx="40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25" name="WordArt 15">
              <a:extLst>
                <a:ext uri="{FF2B5EF4-FFF2-40B4-BE49-F238E27FC236}">
                  <a16:creationId xmlns:a16="http://schemas.microsoft.com/office/drawing/2014/main" id="{4F46C64A-0EFB-4EB4-B482-DD3C1E3E7F8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296" y="1200"/>
              <a:ext cx="612" cy="342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sz="20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</p:grpSp>
      <p:grpSp>
        <p:nvGrpSpPr>
          <p:cNvPr id="12304" name="Group 16">
            <a:extLst>
              <a:ext uri="{FF2B5EF4-FFF2-40B4-BE49-F238E27FC236}">
                <a16:creationId xmlns:a16="http://schemas.microsoft.com/office/drawing/2014/main" id="{C00984A3-CC7B-400E-A31A-FFCF58CD6198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76400"/>
            <a:ext cx="2743200" cy="2438400"/>
            <a:chOff x="-1056" y="2928"/>
            <a:chExt cx="1728" cy="1536"/>
          </a:xfrm>
        </p:grpSpPr>
        <p:sp>
          <p:nvSpPr>
            <p:cNvPr id="12305" name="Rectangle 17">
              <a:extLst>
                <a:ext uri="{FF2B5EF4-FFF2-40B4-BE49-F238E27FC236}">
                  <a16:creationId xmlns:a16="http://schemas.microsoft.com/office/drawing/2014/main" id="{75BED6BA-91B9-48B7-9989-4C869C7CE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56" y="292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721" name="WordArt 18">
              <a:extLst>
                <a:ext uri="{FF2B5EF4-FFF2-40B4-BE49-F238E27FC236}">
                  <a16:creationId xmlns:a16="http://schemas.microsoft.com/office/drawing/2014/main" id="{0787824E-CE7D-49B2-B53A-AFF7D533428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432" y="3360"/>
              <a:ext cx="432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307" name="Group 19">
            <a:extLst>
              <a:ext uri="{FF2B5EF4-FFF2-40B4-BE49-F238E27FC236}">
                <a16:creationId xmlns:a16="http://schemas.microsoft.com/office/drawing/2014/main" id="{94DC5410-09FE-40CA-9AB6-769F15D0677F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590676"/>
            <a:ext cx="2743200" cy="2447925"/>
            <a:chOff x="2016" y="1002"/>
            <a:chExt cx="1728" cy="1542"/>
          </a:xfrm>
        </p:grpSpPr>
        <p:sp>
          <p:nvSpPr>
            <p:cNvPr id="27716" name="Rectangle 20">
              <a:extLst>
                <a:ext uri="{FF2B5EF4-FFF2-40B4-BE49-F238E27FC236}">
                  <a16:creationId xmlns:a16="http://schemas.microsoft.com/office/drawing/2014/main" id="{D833205A-B2F8-4A47-9782-55AA0CED6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002"/>
              <a:ext cx="1728" cy="154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grpSp>
          <p:nvGrpSpPr>
            <p:cNvPr id="27717" name="Group 21">
              <a:extLst>
                <a:ext uri="{FF2B5EF4-FFF2-40B4-BE49-F238E27FC236}">
                  <a16:creationId xmlns:a16="http://schemas.microsoft.com/office/drawing/2014/main" id="{493479F3-100E-4D55-909C-4913133632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104"/>
              <a:ext cx="1536" cy="1344"/>
              <a:chOff x="2064" y="1056"/>
              <a:chExt cx="1632" cy="1440"/>
            </a:xfrm>
          </p:grpSpPr>
          <p:pic>
            <p:nvPicPr>
              <p:cNvPr id="27718" name="Picture 22" descr="ban chung1">
                <a:extLst>
                  <a:ext uri="{FF2B5EF4-FFF2-40B4-BE49-F238E27FC236}">
                    <a16:creationId xmlns:a16="http://schemas.microsoft.com/office/drawing/2014/main" id="{50924B2B-D041-40FE-B164-B63AEC1722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19" name="WordArt 23">
                <a:extLst>
                  <a:ext uri="{FF2B5EF4-FFF2-40B4-BE49-F238E27FC236}">
                    <a16:creationId xmlns:a16="http://schemas.microsoft.com/office/drawing/2014/main" id="{24CBE2C6-8427-4B4F-BD6A-28DC04D9947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2208" y="2160"/>
                <a:ext cx="1296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2000" kern="10">
                    <a:ln w="12700">
                      <a:solidFill>
                        <a:srgbClr val="EAEAEA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Bánh chưng</a:t>
                </a:r>
                <a:endParaRPr lang="en-US" sz="20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312" name="Group 24">
            <a:extLst>
              <a:ext uri="{FF2B5EF4-FFF2-40B4-BE49-F238E27FC236}">
                <a16:creationId xmlns:a16="http://schemas.microsoft.com/office/drawing/2014/main" id="{25237DBE-68BF-41EF-A8A8-B0121C84B5D1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600200"/>
            <a:ext cx="2743200" cy="2438400"/>
            <a:chOff x="2016" y="1008"/>
            <a:chExt cx="1728" cy="1536"/>
          </a:xfrm>
        </p:grpSpPr>
        <p:sp>
          <p:nvSpPr>
            <p:cNvPr id="27712" name="Rectangle 25">
              <a:extLst>
                <a:ext uri="{FF2B5EF4-FFF2-40B4-BE49-F238E27FC236}">
                  <a16:creationId xmlns:a16="http://schemas.microsoft.com/office/drawing/2014/main" id="{00C94861-B8B8-4482-A605-52EA038D9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FFFF"/>
                </a:gs>
                <a:gs pos="100000">
                  <a:srgbClr val="FFCCFF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13" name="WordArt 26">
              <a:extLst>
                <a:ext uri="{FF2B5EF4-FFF2-40B4-BE49-F238E27FC236}">
                  <a16:creationId xmlns:a16="http://schemas.microsoft.com/office/drawing/2014/main" id="{9B34DE7E-BA3B-4AA2-B191-0976E76EF3E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08" y="1488"/>
              <a:ext cx="1392" cy="672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1875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Lá dong xanh đặt dưới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Nếp hoa vàng trải ra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Cho đỗ rồi cho thịt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Lạt mềm buộc chéo hoa.</a:t>
              </a:r>
              <a:endPara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FF"/>
                    </a:gs>
                    <a:gs pos="50000">
                      <a:srgbClr val="FFFFFF"/>
                    </a:gs>
                    <a:gs pos="100000">
                      <a:srgbClr val="FFCCFF"/>
                    </a:gs>
                  </a:gsLst>
                  <a:lin ang="18900000" scaled="1"/>
                </a:gradFill>
                <a:cs typeface="Arial" panose="020B0604020202020204" pitchFamily="34" charset="0"/>
              </a:endParaRPr>
            </a:p>
          </p:txBody>
        </p:sp>
        <p:sp>
          <p:nvSpPr>
            <p:cNvPr id="27714" name="WordArt 27">
              <a:extLst>
                <a:ext uri="{FF2B5EF4-FFF2-40B4-BE49-F238E27FC236}">
                  <a16:creationId xmlns:a16="http://schemas.microsoft.com/office/drawing/2014/main" id="{DCC9EDA2-F1EC-4E69-BA01-9610AB833A8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44" y="2160"/>
              <a:ext cx="984" cy="288"/>
            </a:xfrm>
            <a:prstGeom prst="rect">
              <a:avLst/>
            </a:prstGeom>
          </p:spPr>
          <p:txBody>
            <a:bodyPr wrap="none" fromWordArt="1">
              <a:prstTxWarp prst="textFadeLeft">
                <a:avLst>
                  <a:gd name="adj" fmla="val 33333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CCFF"/>
                </a:contourClr>
              </a:sp3d>
            </a:bodyPr>
            <a:lstStyle/>
            <a:p>
              <a:pPr algn="ctr"/>
              <a:r>
                <a:rPr lang="en-US" sz="20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Là bánh gì ?</a:t>
              </a:r>
            </a:p>
          </p:txBody>
        </p:sp>
        <p:pic>
          <p:nvPicPr>
            <p:cNvPr id="27715" name="Picture 28" descr="19">
              <a:extLst>
                <a:ext uri="{FF2B5EF4-FFF2-40B4-BE49-F238E27FC236}">
                  <a16:creationId xmlns:a16="http://schemas.microsoft.com/office/drawing/2014/main" id="{516000F5-17BC-4FE2-ADF3-DA9B0F35780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056"/>
              <a:ext cx="624" cy="528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FFFF"/>
                </a:gs>
                <a:gs pos="100000">
                  <a:srgbClr val="FFCC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7" name="Group 29">
            <a:extLst>
              <a:ext uri="{FF2B5EF4-FFF2-40B4-BE49-F238E27FC236}">
                <a16:creationId xmlns:a16="http://schemas.microsoft.com/office/drawing/2014/main" id="{3AB6D01D-EEE0-466D-8F34-8DFAC0C1B759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600200"/>
            <a:ext cx="2743200" cy="2438400"/>
            <a:chOff x="3840" y="1152"/>
            <a:chExt cx="1728" cy="1536"/>
          </a:xfrm>
        </p:grpSpPr>
        <p:sp>
          <p:nvSpPr>
            <p:cNvPr id="27710" name="Rectangle 30">
              <a:extLst>
                <a:ext uri="{FF2B5EF4-FFF2-40B4-BE49-F238E27FC236}">
                  <a16:creationId xmlns:a16="http://schemas.microsoft.com/office/drawing/2014/main" id="{588B4997-8638-4C7A-BEE5-C76B8A38B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11" name="WordArt 31" descr="Oak">
              <a:extLst>
                <a:ext uri="{FF2B5EF4-FFF2-40B4-BE49-F238E27FC236}">
                  <a16:creationId xmlns:a16="http://schemas.microsoft.com/office/drawing/2014/main" id="{5A0577BC-BF15-4F26-84C9-86FB2E87400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16" y="1632"/>
              <a:ext cx="528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  <a:contourClr>
                  <a:srgbClr val="FFFFFF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blipFill dpi="0" rotWithShape="0">
                    <a:blip r:embed="rId6"/>
                    <a:srcRect/>
                    <a:tile tx="0" ty="0" sx="100000" sy="100000" flip="none" algn="tl"/>
                  </a:blipFill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320" name="Group 32">
            <a:extLst>
              <a:ext uri="{FF2B5EF4-FFF2-40B4-BE49-F238E27FC236}">
                <a16:creationId xmlns:a16="http://schemas.microsoft.com/office/drawing/2014/main" id="{C0D6446A-33E2-46C5-A280-27661903A359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27706" name="Rectangle 33">
              <a:extLst>
                <a:ext uri="{FF2B5EF4-FFF2-40B4-BE49-F238E27FC236}">
                  <a16:creationId xmlns:a16="http://schemas.microsoft.com/office/drawing/2014/main" id="{00665FF9-BA88-4D47-8EFD-5300C4895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grpSp>
          <p:nvGrpSpPr>
            <p:cNvPr id="27707" name="Group 34">
              <a:extLst>
                <a:ext uri="{FF2B5EF4-FFF2-40B4-BE49-F238E27FC236}">
                  <a16:creationId xmlns:a16="http://schemas.microsoft.com/office/drawing/2014/main" id="{04FC1EFC-5350-42B6-A655-47A0F063CD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1104"/>
              <a:ext cx="1632" cy="1344"/>
              <a:chOff x="3792" y="1056"/>
              <a:chExt cx="1632" cy="1440"/>
            </a:xfrm>
          </p:grpSpPr>
          <p:pic>
            <p:nvPicPr>
              <p:cNvPr id="27708" name="Picture 35" descr="hoa mai">
                <a:extLst>
                  <a:ext uri="{FF2B5EF4-FFF2-40B4-BE49-F238E27FC236}">
                    <a16:creationId xmlns:a16="http://schemas.microsoft.com/office/drawing/2014/main" id="{D46988C4-72A1-469C-A767-63D2773677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09" name="WordArt 36">
                <a:extLst>
                  <a:ext uri="{FF2B5EF4-FFF2-40B4-BE49-F238E27FC236}">
                    <a16:creationId xmlns:a16="http://schemas.microsoft.com/office/drawing/2014/main" id="{267AB4E3-AA03-4AE4-827A-851FFA88166A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4080" y="2112"/>
                <a:ext cx="960" cy="33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effectLst>
                      <a:outerShdw dist="53882" dir="2700000" algn="ctr" rotWithShape="0">
                        <a:srgbClr val="9999FF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Hoa mai</a:t>
                </a:r>
              </a:p>
            </p:txBody>
          </p:sp>
        </p:grpSp>
      </p:grpSp>
      <p:grpSp>
        <p:nvGrpSpPr>
          <p:cNvPr id="12325" name="Group 37">
            <a:extLst>
              <a:ext uri="{FF2B5EF4-FFF2-40B4-BE49-F238E27FC236}">
                <a16:creationId xmlns:a16="http://schemas.microsoft.com/office/drawing/2014/main" id="{AB73B850-E45D-400E-B47D-6ECBA34899DB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27702" name="Rectangle 38">
              <a:extLst>
                <a:ext uri="{FF2B5EF4-FFF2-40B4-BE49-F238E27FC236}">
                  <a16:creationId xmlns:a16="http://schemas.microsoft.com/office/drawing/2014/main" id="{D31CFB4C-17BC-4649-A8A7-269278515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03" name="WordArt 39">
              <a:extLst>
                <a:ext uri="{FF2B5EF4-FFF2-40B4-BE49-F238E27FC236}">
                  <a16:creationId xmlns:a16="http://schemas.microsoft.com/office/drawing/2014/main" id="{AC40813E-F0D1-4712-A494-915473136F2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984" y="1632"/>
              <a:ext cx="1386" cy="81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đào ngoài Bắc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gì trong Nam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Cánh nhỏ màu vàng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Cùng vui đón Tết ?</a:t>
              </a:r>
            </a:p>
          </p:txBody>
        </p:sp>
        <p:sp>
          <p:nvSpPr>
            <p:cNvPr id="27704" name="WordArt 40">
              <a:extLst>
                <a:ext uri="{FF2B5EF4-FFF2-40B4-BE49-F238E27FC236}">
                  <a16:creationId xmlns:a16="http://schemas.microsoft.com/office/drawing/2014/main" id="{EE227FBF-BFB4-4E8A-8FE0-4C3F4B5008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56" y="1056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FadeRight">
                <a:avLst>
                  <a:gd name="adj" fmla="val 33333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  <p:pic>
          <p:nvPicPr>
            <p:cNvPr id="27705" name="Picture 41" descr="14">
              <a:extLst>
                <a:ext uri="{FF2B5EF4-FFF2-40B4-BE49-F238E27FC236}">
                  <a16:creationId xmlns:a16="http://schemas.microsoft.com/office/drawing/2014/main" id="{D88FA46D-AAF1-4926-8768-CC01E72FD3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056"/>
              <a:ext cx="618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30" name="Group 42">
            <a:extLst>
              <a:ext uri="{FF2B5EF4-FFF2-40B4-BE49-F238E27FC236}">
                <a16:creationId xmlns:a16="http://schemas.microsoft.com/office/drawing/2014/main" id="{E9CDD276-1723-4038-BEA9-F77A850B9F26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12331" name="Rectangle 43">
              <a:extLst>
                <a:ext uri="{FF2B5EF4-FFF2-40B4-BE49-F238E27FC236}">
                  <a16:creationId xmlns:a16="http://schemas.microsoft.com/office/drawing/2014/main" id="{2DE197E0-F244-446D-BC4A-B25447463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701" name="WordArt 44">
              <a:extLst>
                <a:ext uri="{FF2B5EF4-FFF2-40B4-BE49-F238E27FC236}">
                  <a16:creationId xmlns:a16="http://schemas.microsoft.com/office/drawing/2014/main" id="{40A6B4B5-0788-4C92-A7AC-A4598A2597E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68" y="1440"/>
              <a:ext cx="4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2333" name="Group 45">
            <a:extLst>
              <a:ext uri="{FF2B5EF4-FFF2-40B4-BE49-F238E27FC236}">
                <a16:creationId xmlns:a16="http://schemas.microsoft.com/office/drawing/2014/main" id="{DA4A2EF2-0D09-4690-8E74-56ED86C3A415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2743200" cy="2438400"/>
            <a:chOff x="288" y="2592"/>
            <a:chExt cx="1728" cy="1536"/>
          </a:xfrm>
        </p:grpSpPr>
        <p:sp>
          <p:nvSpPr>
            <p:cNvPr id="27697" name="Rectangle 46">
              <a:extLst>
                <a:ext uri="{FF2B5EF4-FFF2-40B4-BE49-F238E27FC236}">
                  <a16:creationId xmlns:a16="http://schemas.microsoft.com/office/drawing/2014/main" id="{39EBB0EB-9BB2-4287-96CC-002DC050F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92"/>
              <a:ext cx="1728" cy="1536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0066"/>
                </a:solidFill>
              </a:endParaRPr>
            </a:p>
          </p:txBody>
        </p:sp>
        <p:pic>
          <p:nvPicPr>
            <p:cNvPr id="27698" name="Picture 47" descr="hoa dao 2">
              <a:extLst>
                <a:ext uri="{FF2B5EF4-FFF2-40B4-BE49-F238E27FC236}">
                  <a16:creationId xmlns:a16="http://schemas.microsoft.com/office/drawing/2014/main" id="{C79432D7-EB9C-4634-99F9-DFCD517890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688"/>
              <a:ext cx="1536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9" name="WordArt 48">
              <a:extLst>
                <a:ext uri="{FF2B5EF4-FFF2-40B4-BE49-F238E27FC236}">
                  <a16:creationId xmlns:a16="http://schemas.microsoft.com/office/drawing/2014/main" id="{8118A17F-6FB6-4839-AC53-C41FEA29EF9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08" y="2776"/>
              <a:ext cx="1134" cy="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đào</a:t>
              </a:r>
            </a:p>
          </p:txBody>
        </p:sp>
      </p:grpSp>
      <p:grpSp>
        <p:nvGrpSpPr>
          <p:cNvPr id="12337" name="Group 49">
            <a:extLst>
              <a:ext uri="{FF2B5EF4-FFF2-40B4-BE49-F238E27FC236}">
                <a16:creationId xmlns:a16="http://schemas.microsoft.com/office/drawing/2014/main" id="{193C1588-8D3A-47C4-B922-8C0F639C7A1F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2743200" cy="2438400"/>
            <a:chOff x="288" y="2544"/>
            <a:chExt cx="1728" cy="1536"/>
          </a:xfrm>
        </p:grpSpPr>
        <p:sp>
          <p:nvSpPr>
            <p:cNvPr id="27693" name="Rectangle 50">
              <a:extLst>
                <a:ext uri="{FF2B5EF4-FFF2-40B4-BE49-F238E27FC236}">
                  <a16:creationId xmlns:a16="http://schemas.microsoft.com/office/drawing/2014/main" id="{F71CDB25-3F44-4CF9-8587-2DC7DE5CC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chemeClr val="hlink"/>
                </a:solidFill>
              </a:endParaRPr>
            </a:p>
          </p:txBody>
        </p:sp>
        <p:sp>
          <p:nvSpPr>
            <p:cNvPr id="27694" name="WordArt 51">
              <a:extLst>
                <a:ext uri="{FF2B5EF4-FFF2-40B4-BE49-F238E27FC236}">
                  <a16:creationId xmlns:a16="http://schemas.microsoft.com/office/drawing/2014/main" id="{9CC5589A-8CE3-417D-866E-1A78E46B134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" y="2688"/>
              <a:ext cx="864" cy="248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kern="10" spc="-18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7695" name="WordArt 52">
              <a:extLst>
                <a:ext uri="{FF2B5EF4-FFF2-40B4-BE49-F238E27FC236}">
                  <a16:creationId xmlns:a16="http://schemas.microsoft.com/office/drawing/2014/main" id="{9437291A-01C3-4E76-82BD-52C18AE3EDE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2" y="3216"/>
              <a:ext cx="1434" cy="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gì nho nhỏ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Cánh màu hồng tươi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Hễ thấy hoa cười 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Đúng là Tết đến?</a:t>
              </a:r>
              <a:endParaRPr lang="en-US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pic>
          <p:nvPicPr>
            <p:cNvPr id="27696" name="Picture 53" descr="IMG0-33">
              <a:extLst>
                <a:ext uri="{FF2B5EF4-FFF2-40B4-BE49-F238E27FC236}">
                  <a16:creationId xmlns:a16="http://schemas.microsoft.com/office/drawing/2014/main" id="{1A183CAD-D819-4008-9FF7-6EA7638F8DB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544"/>
              <a:ext cx="553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42" name="Group 54">
            <a:extLst>
              <a:ext uri="{FF2B5EF4-FFF2-40B4-BE49-F238E27FC236}">
                <a16:creationId xmlns:a16="http://schemas.microsoft.com/office/drawing/2014/main" id="{9D73EFF7-301B-485C-BFDC-9549FDE4D0A6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2743200" cy="2438400"/>
            <a:chOff x="288" y="2544"/>
            <a:chExt cx="1728" cy="1536"/>
          </a:xfrm>
        </p:grpSpPr>
        <p:sp>
          <p:nvSpPr>
            <p:cNvPr id="12343" name="Rectangle 55">
              <a:extLst>
                <a:ext uri="{FF2B5EF4-FFF2-40B4-BE49-F238E27FC236}">
                  <a16:creationId xmlns:a16="http://schemas.microsoft.com/office/drawing/2014/main" id="{A6639480-C8CE-4058-86E5-EFC5C0630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7692" name="WordArt 56">
              <a:extLst>
                <a:ext uri="{FF2B5EF4-FFF2-40B4-BE49-F238E27FC236}">
                  <a16:creationId xmlns:a16="http://schemas.microsoft.com/office/drawing/2014/main" id="{826353A6-3F64-43BD-BFD7-D18B9188FE7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4" y="2976"/>
              <a:ext cx="528" cy="7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hlink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2345" name="Group 57">
            <a:extLst>
              <a:ext uri="{FF2B5EF4-FFF2-40B4-BE49-F238E27FC236}">
                <a16:creationId xmlns:a16="http://schemas.microsoft.com/office/drawing/2014/main" id="{6B2F3A14-C093-4141-8779-4ABCC5366ECD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27688" name="Rectangle 58">
              <a:extLst>
                <a:ext uri="{FF2B5EF4-FFF2-40B4-BE49-F238E27FC236}">
                  <a16:creationId xmlns:a16="http://schemas.microsoft.com/office/drawing/2014/main" id="{1C26D0B3-99D3-4A3B-A97E-014284087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27689" name="Picture 59" descr="Dua-hau">
              <a:extLst>
                <a:ext uri="{FF2B5EF4-FFF2-40B4-BE49-F238E27FC236}">
                  <a16:creationId xmlns:a16="http://schemas.microsoft.com/office/drawing/2014/main" id="{89A927C4-53FA-4CB6-91F3-49B0357D17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640"/>
              <a:ext cx="1536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0" name="WordArt 60">
              <a:extLst>
                <a:ext uri="{FF2B5EF4-FFF2-40B4-BE49-F238E27FC236}">
                  <a16:creationId xmlns:a16="http://schemas.microsoft.com/office/drawing/2014/main" id="{5CF007CD-F47B-40A3-9899-0B319248A51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44" y="3312"/>
              <a:ext cx="960" cy="2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cs typeface="Arial" panose="020B0604020202020204" pitchFamily="34" charset="0"/>
                </a:rPr>
                <a:t>Quả dưa hấu</a:t>
              </a:r>
              <a:endPara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349" name="Group 61">
            <a:extLst>
              <a:ext uri="{FF2B5EF4-FFF2-40B4-BE49-F238E27FC236}">
                <a16:creationId xmlns:a16="http://schemas.microsoft.com/office/drawing/2014/main" id="{8CAAC9C0-A296-48FB-B118-F5CB1596BF26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12350" name="Rectangle 62">
              <a:extLst>
                <a:ext uri="{FF2B5EF4-FFF2-40B4-BE49-F238E27FC236}">
                  <a16:creationId xmlns:a16="http://schemas.microsoft.com/office/drawing/2014/main" id="{D7B5A994-9D60-44E1-BCAC-125826425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50000">
                  <a:schemeClr val="bg1"/>
                </a:gs>
                <a:gs pos="100000">
                  <a:srgbClr val="FF9900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685" name="WordArt 63">
              <a:extLst>
                <a:ext uri="{FF2B5EF4-FFF2-40B4-BE49-F238E27FC236}">
                  <a16:creationId xmlns:a16="http://schemas.microsoft.com/office/drawing/2014/main" id="{9A9C704A-E877-4AA0-9D7D-9A715A631AA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64" y="2640"/>
              <a:ext cx="864" cy="240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7686" name="WordArt 64">
              <a:extLst>
                <a:ext uri="{FF2B5EF4-FFF2-40B4-BE49-F238E27FC236}">
                  <a16:creationId xmlns:a16="http://schemas.microsoft.com/office/drawing/2014/main" id="{75BAF2A0-D579-419A-9A83-538791D4582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56" y="3120"/>
              <a:ext cx="1248" cy="8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gì ruột đỏ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Lay láy hạt đen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Bé nếm thử xem 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Ngọt ơi là ngọt ?</a:t>
              </a:r>
              <a:endParaRPr lang="en-US" sz="36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687" name="Picture 65" descr="cehayfever">
              <a:extLst>
                <a:ext uri="{FF2B5EF4-FFF2-40B4-BE49-F238E27FC236}">
                  <a16:creationId xmlns:a16="http://schemas.microsoft.com/office/drawing/2014/main" id="{FB1D7FA6-F0DE-4A53-A44E-7E614B2F0A6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544"/>
              <a:ext cx="67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54" name="Group 66">
            <a:extLst>
              <a:ext uri="{FF2B5EF4-FFF2-40B4-BE49-F238E27FC236}">
                <a16:creationId xmlns:a16="http://schemas.microsoft.com/office/drawing/2014/main" id="{4B6A7DFB-1B85-4EB6-AD6D-5507FEEE9104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12355" name="Rectangle 67">
              <a:extLst>
                <a:ext uri="{FF2B5EF4-FFF2-40B4-BE49-F238E27FC236}">
                  <a16:creationId xmlns:a16="http://schemas.microsoft.com/office/drawing/2014/main" id="{EB28C7C0-8E28-45E3-916C-C72781B01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683" name="WordArt 68">
              <a:extLst>
                <a:ext uri="{FF2B5EF4-FFF2-40B4-BE49-F238E27FC236}">
                  <a16:creationId xmlns:a16="http://schemas.microsoft.com/office/drawing/2014/main" id="{B61E8B44-489F-46CF-BBD9-7788247926C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92" y="2928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8296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  <a:contourClr>
                  <a:srgbClr val="FF3399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2357" name="Group 69">
            <a:extLst>
              <a:ext uri="{FF2B5EF4-FFF2-40B4-BE49-F238E27FC236}">
                <a16:creationId xmlns:a16="http://schemas.microsoft.com/office/drawing/2014/main" id="{9343E363-127E-4C06-B76B-FD876DCE42AA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9" name="Rectangle 70">
              <a:extLst>
                <a:ext uri="{FF2B5EF4-FFF2-40B4-BE49-F238E27FC236}">
                  <a16:creationId xmlns:a16="http://schemas.microsoft.com/office/drawing/2014/main" id="{686D17A1-0381-4069-9342-2DBE7B915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solidFill>
              <a:srgbClr val="FF0066"/>
            </a:soli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27680" name="Picture 71" descr="phao hoa3">
              <a:extLst>
                <a:ext uri="{FF2B5EF4-FFF2-40B4-BE49-F238E27FC236}">
                  <a16:creationId xmlns:a16="http://schemas.microsoft.com/office/drawing/2014/main" id="{74286B8A-DBE9-4C61-B2AE-D9DC1D32C7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640"/>
              <a:ext cx="1584" cy="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81" name="WordArt 72" descr="Narrow vertical">
              <a:extLst>
                <a:ext uri="{FF2B5EF4-FFF2-40B4-BE49-F238E27FC236}">
                  <a16:creationId xmlns:a16="http://schemas.microsoft.com/office/drawing/2014/main" id="{2A6FE9F5-204E-43AE-9860-FE8616604E1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0" y="3696"/>
              <a:ext cx="912" cy="240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Pháo hoa</a:t>
              </a:r>
            </a:p>
          </p:txBody>
        </p:sp>
      </p:grpSp>
      <p:grpSp>
        <p:nvGrpSpPr>
          <p:cNvPr id="12361" name="Group 73">
            <a:extLst>
              <a:ext uri="{FF2B5EF4-FFF2-40B4-BE49-F238E27FC236}">
                <a16:creationId xmlns:a16="http://schemas.microsoft.com/office/drawing/2014/main" id="{F9C91B97-AB0E-42E5-8D83-85413DC798A6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5" name="Rectangle 74">
              <a:extLst>
                <a:ext uri="{FF2B5EF4-FFF2-40B4-BE49-F238E27FC236}">
                  <a16:creationId xmlns:a16="http://schemas.microsoft.com/office/drawing/2014/main" id="{65C8AC01-19B3-4F30-8304-93E587699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6" name="WordArt 75">
              <a:extLst>
                <a:ext uri="{FF2B5EF4-FFF2-40B4-BE49-F238E27FC236}">
                  <a16:creationId xmlns:a16="http://schemas.microsoft.com/office/drawing/2014/main" id="{709869AF-1555-47C5-A28D-C4401C3BE9D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0" y="2688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7677" name="WordArt 76" descr="Narrow vertical">
              <a:extLst>
                <a:ext uri="{FF2B5EF4-FFF2-40B4-BE49-F238E27FC236}">
                  <a16:creationId xmlns:a16="http://schemas.microsoft.com/office/drawing/2014/main" id="{3E220F0F-5A7B-4972-9A80-7AFB1B65D2A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88" y="2880"/>
              <a:ext cx="1536" cy="1056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Sự kiện gì </a:t>
              </a:r>
            </a:p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nổi bật nhất </a:t>
              </a:r>
            </a:p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trong đêm giao thừa ?</a:t>
              </a:r>
            </a:p>
          </p:txBody>
        </p:sp>
        <p:pic>
          <p:nvPicPr>
            <p:cNvPr id="27678" name="Picture 77" descr="8731-001-01-1062">
              <a:extLst>
                <a:ext uri="{FF2B5EF4-FFF2-40B4-BE49-F238E27FC236}">
                  <a16:creationId xmlns:a16="http://schemas.microsoft.com/office/drawing/2014/main" id="{3509040D-A6A8-40F7-897C-A0D1C67400F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2592"/>
              <a:ext cx="59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66" name="Group 78">
            <a:extLst>
              <a:ext uri="{FF2B5EF4-FFF2-40B4-BE49-F238E27FC236}">
                <a16:creationId xmlns:a16="http://schemas.microsoft.com/office/drawing/2014/main" id="{126E269C-26DB-4435-92B5-5103A3F9D984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3" name="Rectangle 79">
              <a:extLst>
                <a:ext uri="{FF2B5EF4-FFF2-40B4-BE49-F238E27FC236}">
                  <a16:creationId xmlns:a16="http://schemas.microsoft.com/office/drawing/2014/main" id="{7D484B0F-BB07-4EF3-AC3C-6933DD005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18900000" scaled="1"/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4" name="WordArt 80">
              <a:extLst>
                <a:ext uri="{FF2B5EF4-FFF2-40B4-BE49-F238E27FC236}">
                  <a16:creationId xmlns:a16="http://schemas.microsoft.com/office/drawing/2014/main" id="{BAE82302-D41E-4E28-9822-315743A1787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20" y="297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7669" name="Group 83">
            <a:extLst>
              <a:ext uri="{FF2B5EF4-FFF2-40B4-BE49-F238E27FC236}">
                <a16:creationId xmlns:a16="http://schemas.microsoft.com/office/drawing/2014/main" id="{54B8311A-FC90-480D-AF3B-9031B1C335F9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457200"/>
            <a:ext cx="6324600" cy="914400"/>
            <a:chOff x="2016" y="240"/>
            <a:chExt cx="3168" cy="576"/>
          </a:xfrm>
        </p:grpSpPr>
        <p:sp>
          <p:nvSpPr>
            <p:cNvPr id="27671" name="Rectangle 4" descr="Medium wood">
              <a:extLst>
                <a:ext uri="{FF2B5EF4-FFF2-40B4-BE49-F238E27FC236}">
                  <a16:creationId xmlns:a16="http://schemas.microsoft.com/office/drawing/2014/main" id="{275DF3DE-EF3F-47F8-AC76-99D0060FD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40"/>
              <a:ext cx="3168" cy="576"/>
            </a:xfrm>
            <a:prstGeom prst="rect">
              <a:avLst/>
            </a:prstGeom>
            <a:blipFill dpi="0" rotWithShape="1">
              <a:blip r:embed="rId16"/>
              <a:srcRect/>
              <a:tile tx="0" ty="0" sx="100000" sy="100000" flip="none" algn="tl"/>
            </a:blipFill>
            <a:ln w="38100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2" name="WordArt 81">
              <a:extLst>
                <a:ext uri="{FF2B5EF4-FFF2-40B4-BE49-F238E27FC236}">
                  <a16:creationId xmlns:a16="http://schemas.microsoft.com/office/drawing/2014/main" id="{C01B00D9-9E86-4918-9970-C8D52E3DE12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112" y="288"/>
              <a:ext cx="2832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Trò chơi: "Ô SỐ BÍ ẨN"</a:t>
              </a:r>
              <a:endParaRPr lang="en-US" sz="20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pic>
        <p:nvPicPr>
          <p:cNvPr id="27670" name="Picture 85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98F029-7A54-4BD4-9845-C26A5C8B46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6326188"/>
            <a:ext cx="8382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2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2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20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5" dur="1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4" dur="1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5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2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5000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000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5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5" dur="1"/>
                                        <p:tgtEl>
                                          <p:spTgt spid="123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6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2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" dur="2000"/>
                                        <p:tgtEl>
                                          <p:spTgt spid="12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6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Anh dep ">
            <a:extLst>
              <a:ext uri="{FF2B5EF4-FFF2-40B4-BE49-F238E27FC236}">
                <a16:creationId xmlns:a16="http://schemas.microsoft.com/office/drawing/2014/main" id="{1790F709-FF92-4368-82F0-27BED04EE1F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18439" name="WordArt 7">
            <a:extLst>
              <a:ext uri="{FF2B5EF4-FFF2-40B4-BE49-F238E27FC236}">
                <a16:creationId xmlns:a16="http://schemas.microsoft.com/office/drawing/2014/main" id="{C72A8864-DF45-46EA-BC7B-827D6C775E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3167064"/>
            <a:ext cx="6019800" cy="1328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TRÒ CHƠI :CHUYỀN CỜ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BAB20B6-5CD7-4ACF-AB72-BD2B75B47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7704B76-13AD-4543-AB1B-9BDC3C2C3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29700" name="Picture 2" descr="SZ169">
            <a:extLst>
              <a:ext uri="{FF2B5EF4-FFF2-40B4-BE49-F238E27FC236}">
                <a16:creationId xmlns:a16="http://schemas.microsoft.com/office/drawing/2014/main" id="{EA98D050-A649-40A2-BEFF-13DF16E26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>
            <a:extLst>
              <a:ext uri="{FF2B5EF4-FFF2-40B4-BE49-F238E27FC236}">
                <a16:creationId xmlns:a16="http://schemas.microsoft.com/office/drawing/2014/main" id="{9523F266-6D3C-46D9-8359-C85A6EF07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384826"/>
            <a:ext cx="65532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CHƠI: CHUYỀN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Tết. Để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ăn, 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lá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hát, sẽ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1A9524F0-C33D-46D2-BF0E-3AA1ACD2B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  <a:endParaRPr lang="vi-VN" altLang="en-US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14EB95-C16B-4F6A-9AF6-052C1D223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532"/>
            <a:ext cx="12132732" cy="6739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F14ECB-2ABB-4BAD-A44A-904CB9BD8F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hâhah">
            <a:hlinkClick r:id="" action="ppaction://media"/>
            <a:extLst>
              <a:ext uri="{FF2B5EF4-FFF2-40B4-BE49-F238E27FC236}">
                <a16:creationId xmlns:a16="http://schemas.microsoft.com/office/drawing/2014/main" id="{B518F71E-2042-4059-84D2-6B898957C8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72065" y="257721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5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D336C07-A9EE-410E-8801-9BA6A98E5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0"/>
            <a:ext cx="5562600" cy="914400"/>
          </a:xfrm>
        </p:spPr>
        <p:txBody>
          <a:bodyPr/>
          <a:lstStyle/>
          <a:p>
            <a:pPr eaLnBrk="1" hangingPunct="1"/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Chợ hoa ngày tết</a:t>
            </a:r>
          </a:p>
        </p:txBody>
      </p:sp>
      <p:pic>
        <p:nvPicPr>
          <p:cNvPr id="6147" name="Picture 2" descr="C:\Users\Administrator\Downloads\chohoa1.jpg">
            <a:extLst>
              <a:ext uri="{FF2B5EF4-FFF2-40B4-BE49-F238E27FC236}">
                <a16:creationId xmlns:a16="http://schemas.microsoft.com/office/drawing/2014/main" id="{525EB323-2D3F-4FFA-9625-EEF00E57A4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75" y="1066800"/>
            <a:ext cx="6327775" cy="56337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3" descr="C:\Users\Administrator\Downloads\9999999999999-14.jpg">
            <a:extLst>
              <a:ext uri="{FF2B5EF4-FFF2-40B4-BE49-F238E27FC236}">
                <a16:creationId xmlns:a16="http://schemas.microsoft.com/office/drawing/2014/main" id="{71938C61-38E3-471B-A769-BB9A95368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5867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F61FFDE-E09B-4760-A2CE-600FF1584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5123" name="Picture 4" descr="chohoa3">
            <a:extLst>
              <a:ext uri="{FF2B5EF4-FFF2-40B4-BE49-F238E27FC236}">
                <a16:creationId xmlns:a16="http://schemas.microsoft.com/office/drawing/2014/main" id="{0FB6394D-F3DD-466A-9FB0-B6D8D8019DC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33" y="0"/>
            <a:ext cx="12124267" cy="744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E5A9-B000-4935-9B95-3B419C72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>
            <a:extLst>
              <a:ext uri="{FF2B5EF4-FFF2-40B4-BE49-F238E27FC236}">
                <a16:creationId xmlns:a16="http://schemas.microsoft.com/office/drawing/2014/main" id="{0A4EE5F2-308B-4DE6-834A-A15AE224D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902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uyển tập hình ảnh hoa mai ngày tết vô cùng rực rỡ và đặc sắc 3">
            <a:extLst>
              <a:ext uri="{FF2B5EF4-FFF2-40B4-BE49-F238E27FC236}">
                <a16:creationId xmlns:a16="http://schemas.microsoft.com/office/drawing/2014/main" id="{5268CDCA-F75D-48F1-ACA6-EDA91715F7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16" y="-91440"/>
            <a:ext cx="5801784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891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4583B-EB9B-4736-BE0B-4D17D701C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40" y="18224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 descr="tet-sydney">
            <a:extLst>
              <a:ext uri="{FF2B5EF4-FFF2-40B4-BE49-F238E27FC236}">
                <a16:creationId xmlns:a16="http://schemas.microsoft.com/office/drawing/2014/main" id="{3415D167-EC7E-473D-BCBA-7E495427CB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20" y="0"/>
            <a:ext cx="6268720" cy="70067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C:\Users\Administrator\Downloads\images301376_anhquanaotreem.jpg">
            <a:extLst>
              <a:ext uri="{FF2B5EF4-FFF2-40B4-BE49-F238E27FC236}">
                <a16:creationId xmlns:a16="http://schemas.microsoft.com/office/drawing/2014/main" id="{8DD8B429-0ECC-47CA-9441-C298E6077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8720" y="-74376"/>
            <a:ext cx="6123940" cy="69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01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hacuadontet1">
            <a:extLst>
              <a:ext uri="{FF2B5EF4-FFF2-40B4-BE49-F238E27FC236}">
                <a16:creationId xmlns:a16="http://schemas.microsoft.com/office/drawing/2014/main" id="{8DA77B20-6624-4A7C-8060-DE185A317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8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66"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IMG_0733">
            <a:extLst>
              <a:ext uri="{FF2B5EF4-FFF2-40B4-BE49-F238E27FC236}">
                <a16:creationId xmlns:a16="http://schemas.microsoft.com/office/drawing/2014/main" id="{3A2CBE71-0337-4B25-B604-45F1ECD98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0"/>
            <a:ext cx="609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298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oi banh">
            <a:extLst>
              <a:ext uri="{FF2B5EF4-FFF2-40B4-BE49-F238E27FC236}">
                <a16:creationId xmlns:a16="http://schemas.microsoft.com/office/drawing/2014/main" id="{27F5B759-79B6-47A8-A2FF-4CE14B71A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7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Hình ảnh có liên quan">
            <a:extLst>
              <a:ext uri="{FF2B5EF4-FFF2-40B4-BE49-F238E27FC236}">
                <a16:creationId xmlns:a16="http://schemas.microsoft.com/office/drawing/2014/main" id="{3A63ED2E-911F-48E6-AFBF-582264B82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40" y="0"/>
            <a:ext cx="69494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229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ioheohammang">
            <a:extLst>
              <a:ext uri="{FF2B5EF4-FFF2-40B4-BE49-F238E27FC236}">
                <a16:creationId xmlns:a16="http://schemas.microsoft.com/office/drawing/2014/main" id="{FBAA42D7-0E9D-487C-9B69-B5B6E60E5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>
            <a:fillRect/>
          </a:stretch>
        </p:blipFill>
        <p:spPr>
          <a:xfrm>
            <a:off x="0" y="-76200"/>
            <a:ext cx="6502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5" descr="untitled">
            <a:extLst>
              <a:ext uri="{FF2B5EF4-FFF2-40B4-BE49-F238E27FC236}">
                <a16:creationId xmlns:a16="http://schemas.microsoft.com/office/drawing/2014/main" id="{494C42FD-50AD-4C3C-87AC-266EF08AA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718" y="0"/>
            <a:ext cx="554228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banh tet 03">
            <a:extLst>
              <a:ext uri="{FF2B5EF4-FFF2-40B4-BE49-F238E27FC236}">
                <a16:creationId xmlns:a16="http://schemas.microsoft.com/office/drawing/2014/main" id="{801F729E-99A4-4C89-89B8-71D265C2B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631952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thit hun khoi">
            <a:extLst>
              <a:ext uri="{FF2B5EF4-FFF2-40B4-BE49-F238E27FC236}">
                <a16:creationId xmlns:a16="http://schemas.microsoft.com/office/drawing/2014/main" id="{54DD162B-9B84-4C3E-8DD0-D4C8414E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52800"/>
            <a:ext cx="571500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972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332</Words>
  <Application>Microsoft Office PowerPoint</Application>
  <PresentationFormat>Widescreen</PresentationFormat>
  <Paragraphs>60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Default Design</vt:lpstr>
      <vt:lpstr>PowerPoint Presentation</vt:lpstr>
      <vt:lpstr>Hát bài hát: Sắp đến tết rồi </vt:lpstr>
      <vt:lpstr>Chợ hoa ngày tết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chào và hẹn gặp lại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4</cp:revision>
  <dcterms:created xsi:type="dcterms:W3CDTF">2022-01-20T06:08:07Z</dcterms:created>
  <dcterms:modified xsi:type="dcterms:W3CDTF">2024-02-21T05:01:59Z</dcterms:modified>
</cp:coreProperties>
</file>