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8832-D0E0-433C-8B71-82AAC285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6512C-5547-4787-A967-9BEA6102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37315-D611-4AFC-9811-0CB4ED02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F641-25E9-4268-84A2-9D9B0924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2C44-1F98-42FB-B70A-6BCA216C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ACCB-A16D-46A4-93F1-136AF14E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672E0-093C-4EB3-8B54-5D90744A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4ED8-1911-4C3A-9FDA-15C65FE6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B098-C0F2-456C-B55E-F8C3CBE3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7F16-F829-43F9-9EBE-74AC08BE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9A17F-1F54-4E58-AF35-C6A5ED1C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ECA1-6BC7-44B9-915A-281C8A21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46361-8E9D-46A9-8B6C-8DC3BB1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F13E-BFB3-4886-9BA5-09C1AAF3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EAE5-04D2-4324-B8F5-B602F55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A740-B848-4FC8-95A7-90F70BDD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DF26-16A6-4EEF-B68E-4D69308E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1B56-013D-4883-B6DB-04EEB57C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C6C0-8080-4086-AF58-1957376C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608E-A69F-4D77-B71D-853A4360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6097-0F7E-4BB6-9D1A-83AB5F45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46B7-BD88-4797-8C14-207645DDF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4D8E-01C1-4FE7-BDB1-10FFE07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FFB2-CE71-409A-B0BA-AD1E1959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CFBE1-0A5D-4E0F-961B-58B9CAEE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BB47-6F33-4DD5-9216-6AA90254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2F1B-4E59-4F92-9FCD-FA06DD9A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6836A-7DF2-49DE-8A01-5540C639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A4F30-1022-4924-9F06-D1B4F06D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490C-F802-43F9-BEB6-FCEE7518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F35F-1D08-403E-A246-121EBF88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F6F2-E2C5-4899-89EA-B1D197E1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41E0-11D8-44AA-B3F3-CAE8B8F2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DEA8-63E9-4F0B-BE51-F702A82B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F1B5F-216F-4512-9C8E-020E92FBC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3D777-2837-41DC-A90B-7C2A3C126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D44C-6B1C-42D0-A0B8-4F8AC022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4285D-ECB2-48EE-A1A2-4190DABD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486B-CD6C-4DCC-A700-8ED07169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A08B-00FB-41AF-BD96-F2EA307F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CA5BA-8EFD-4D7D-A9AF-E335C532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8C4D-5AD9-44AF-96D5-7DE94493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21E3-B584-4155-A80B-34106E2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E891-096F-4C47-8E35-96B79D23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0093-F182-49F6-9A63-FA292AF0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F3248-78B7-4E57-85C3-D792E2E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EC48-D9A9-484B-A99B-B20E74A4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8CC9-3685-48CF-A2B4-BB38C81A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414B4-DCF2-4D9F-B451-8EE6E921D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C9F3-B738-4380-BD53-0F87D1D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97E2-2805-4720-9125-0BBA714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B6D3-4627-4CCE-A898-9B50690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E36B-CCE3-4553-8E00-538789E4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753B3-ABF3-4CA4-8D83-750A89785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B3A3F-A44B-42E1-8DA3-7A2DC7C8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D167D-BB21-48DC-9923-7CEE765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EEDF3-369C-418A-ABF1-F8C5C55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990E-5C72-425B-8DF4-350F3B2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2CB4B-33F1-4650-802D-71FE9F41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3052-B62F-4869-8423-CC7420D2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C5E3-7E6F-4F59-BD61-A9D7CC9DD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2553-FD54-4E1A-A4B1-06F5C540627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453C-DCAC-49F5-A31F-9A914C69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5BA5-BBE5-489E-BE91-A002D8C3A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12" Type="http://schemas.openxmlformats.org/officeDocument/2006/relationships/image" Target="../media/image1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g"/><Relationship Id="rId11" Type="http://schemas.openxmlformats.org/officeDocument/2006/relationships/image" Target="../media/image9.png"/><Relationship Id="rId5" Type="http://schemas.openxmlformats.org/officeDocument/2006/relationships/image" Target="../media/image15.jpe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15048"/>
            <a:ext cx="9144000" cy="458489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ÂM NHẠC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“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-  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:“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–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74534"/>
            <a:ext cx="9144000" cy="242789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8" y="1482321"/>
            <a:ext cx="1066441" cy="10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6A604-3300-4B97-8FE2-E72750A95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B5318-8209-4CBB-BA1B-29B30493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840002489">
            <a:hlinkClick r:id="" action="ppaction://media"/>
            <a:extLst>
              <a:ext uri="{FF2B5EF4-FFF2-40B4-BE49-F238E27FC236}">
                <a16:creationId xmlns:a16="http://schemas.microsoft.com/office/drawing/2014/main" id="{9A900F4E-75C9-4DFE-9284-7EB19DE1067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373" y="365125"/>
            <a:ext cx="9334117" cy="6127750"/>
          </a:xfrm>
        </p:spPr>
      </p:pic>
    </p:spTree>
    <p:extLst>
      <p:ext uri="{BB962C8B-B14F-4D97-AF65-F5344CB8AC3E}">
        <p14:creationId xmlns:p14="http://schemas.microsoft.com/office/powerpoint/2010/main" val="245179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79847E-AFD2-420A-9DCA-11056424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34A12-C72F-40AA-BAA5-D1AE71A2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: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3499D-6AAD-4055-99E1-19E9E8A1C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3" y="2904633"/>
            <a:ext cx="3895146" cy="3370043"/>
          </a:xfrm>
        </p:spPr>
      </p:pic>
    </p:spTree>
    <p:extLst>
      <p:ext uri="{BB962C8B-B14F-4D97-AF65-F5344CB8AC3E}">
        <p14:creationId xmlns:p14="http://schemas.microsoft.com/office/powerpoint/2010/main" val="4412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8C513-2D17-4811-900B-CC00A332C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6147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9FAAB-74DA-43FC-9E99-5F5C3B7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 : Nghe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79F-CCB3-4FD7-91C3-0437EC43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AC7DE-A069-4E96-9DF6-F7C95A9F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DC35F-3C35-46DA-8134-B4F04BD2F9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470" cy="879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A25B9-0B33-46B9-A34B-D018FF0E6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72" y="1027906"/>
            <a:ext cx="4604835" cy="5325597"/>
          </a:xfrm>
          <a:prstGeom prst="rect">
            <a:avLst/>
          </a:prstGeom>
        </p:spPr>
      </p:pic>
      <p:pic>
        <p:nvPicPr>
          <p:cNvPr id="10" name="FILE_20211230_091853_Thoại 002">
            <a:hlinkClick r:id="" action="ppaction://media"/>
            <a:extLst>
              <a:ext uri="{FF2B5EF4-FFF2-40B4-BE49-F238E27FC236}">
                <a16:creationId xmlns:a16="http://schemas.microsoft.com/office/drawing/2014/main" id="{CE6D744E-3054-4951-8CC0-3F3261597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972" y="6188075"/>
            <a:ext cx="451945" cy="451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A9F2F-1668-4FC4-BCFA-BD68B5B89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" y="1244405"/>
            <a:ext cx="874470" cy="1171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F9A96-F3C0-4A60-8409-5D4FAAEC60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26" y="1133230"/>
            <a:ext cx="1290145" cy="1404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3302-5C78-4C61-808C-3D64BC9C9B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" y="3539974"/>
            <a:ext cx="1071562" cy="1781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88DD9-0489-41D3-A195-EA98E6DE0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539975"/>
            <a:ext cx="1071562" cy="1781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28F3FA-886D-4C0E-B705-58E9487E6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61" y="3539974"/>
            <a:ext cx="1302622" cy="1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79F-CCB3-4FD7-91C3-0437EC43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AC7DE-A069-4E96-9DF6-F7C95A9F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DC35F-3C35-46DA-8134-B4F04BD2F9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4" y="332977"/>
            <a:ext cx="593546" cy="596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A9F2F-1668-4FC4-BCFA-BD68B5B89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149"/>
            <a:ext cx="1243920" cy="1450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F9A96-F3C0-4A60-8409-5D4FAAEC6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13" y="1330324"/>
            <a:ext cx="1290145" cy="1404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3302-5C78-4C61-808C-3D64BC9C9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8" y="3384207"/>
            <a:ext cx="1299520" cy="1781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88DD9-0489-41D3-A195-EA98E6DE0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3148234"/>
            <a:ext cx="1243919" cy="2395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84387D-3738-4CCF-9573-07816D8F1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3048" y="2931910"/>
            <a:ext cx="4024498" cy="3449847"/>
          </a:xfrm>
          <a:prstGeom prst="rect">
            <a:avLst/>
          </a:prstGeom>
        </p:spPr>
      </p:pic>
      <p:pic>
        <p:nvPicPr>
          <p:cNvPr id="15" name="Nhà 2">
            <a:hlinkClick r:id="" action="ppaction://media"/>
            <a:extLst>
              <a:ext uri="{FF2B5EF4-FFF2-40B4-BE49-F238E27FC236}">
                <a16:creationId xmlns:a16="http://schemas.microsoft.com/office/drawing/2014/main" id="{EB4EDEBD-2E02-4A69-87DD-B0E9CACEE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6558" y="6036959"/>
            <a:ext cx="455916" cy="4559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1C2A68-C3FF-430B-90F0-DAAEF64A2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78" y="3448744"/>
            <a:ext cx="129014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-94593"/>
            <a:ext cx="9144000" cy="458489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454" y="4058234"/>
            <a:ext cx="9144000" cy="279976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2021 - 2022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7" y="1585820"/>
            <a:ext cx="1066441" cy="1072305"/>
          </a:xfrm>
          <a:prstGeom prst="rect">
            <a:avLst/>
          </a:prstGeom>
        </p:spPr>
      </p:pic>
      <p:pic>
        <p:nvPicPr>
          <p:cNvPr id="4" name="Nhà">
            <a:hlinkClick r:id="" action="ppaction://media"/>
            <a:extLst>
              <a:ext uri="{FF2B5EF4-FFF2-40B4-BE49-F238E27FC236}">
                <a16:creationId xmlns:a16="http://schemas.microsoft.com/office/drawing/2014/main" id="{66CD6454-2392-4C06-95CE-8626838B5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221" y="6119649"/>
            <a:ext cx="344213" cy="3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754A-2A11-4A5F-B92A-FB872F1E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49480-8949-406B-98EC-687F8335B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Nhà 2">
            <a:hlinkClick r:id="" action="ppaction://media"/>
            <a:extLst>
              <a:ext uri="{FF2B5EF4-FFF2-40B4-BE49-F238E27FC236}">
                <a16:creationId xmlns:a16="http://schemas.microsoft.com/office/drawing/2014/main" id="{93831BEC-648D-4CF5-9836-787B0088A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54</Words>
  <Application>Microsoft Office PowerPoint</Application>
  <PresentationFormat>Widescreen</PresentationFormat>
  <Paragraphs>13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PHÒNG GIÁO DỤC VÀ ĐẠO TẠO QUẬN LONG BIÊN TRƯỜNG MẦM NON HOA MỘC LAN       LĨNH VỰC PHÁT TRIỂN THẨM MỸ GIÁO DỤC ÂM NHẠC  Đề tài :      - Dạy hát   : “ Em yêu cây xanh ” -   Nhạc và lời : Hoàng Văn Yến        - Nghe hát :“ Vườn cây của ba ” – Nhạc sĩ : Phan Nhân   </vt:lpstr>
      <vt:lpstr>PowerPoint Presentation</vt:lpstr>
      <vt:lpstr>HĐ1 : - Dạy hát : Em yêu cây xanh                Nhạc và lời : Hoàng Văn Yến</vt:lpstr>
      <vt:lpstr>HĐ 2 : Nghe hát “ Vườn cây của ba ”                    - Nhạc sĩ : Phan Nhân</vt:lpstr>
      <vt:lpstr>PowerPoint Presentation</vt:lpstr>
      <vt:lpstr>PowerPoint Presentation</vt:lpstr>
      <vt:lpstr>    PHÒNG GIÁO DỤC VÀ ĐẠO TẠO QUẬN LONG BIÊN TRƯỜNG MẦM NON HOA SỮA         LĨNH VỰC PHÁT TRIỂN THẨM MỸ HOẠT ĐỘNG TẠO HÌNH  Đề tài : Vẽ cành đào ngày tết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PHÒNG GIÁO DỤC VÀ ĐẠO TẠO QUẬN LONG BIÊN TRƯỜNG MẦM NON HOA SỮA          LĨNH VỰC PHÁT TRIỂN THẨM MỸ HOẠT ĐỘNG TẠO HÌNH  Đề tài : Vẽ và tô màu đàn Guitar   </dc:title>
  <dc:creator>Admin</dc:creator>
  <cp:lastModifiedBy>Techsi.vn</cp:lastModifiedBy>
  <cp:revision>13</cp:revision>
  <dcterms:created xsi:type="dcterms:W3CDTF">2022-01-01T06:24:23Z</dcterms:created>
  <dcterms:modified xsi:type="dcterms:W3CDTF">2024-02-21T05:14:06Z</dcterms:modified>
</cp:coreProperties>
</file>