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3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8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8832-D0E0-433C-8B71-82AAC285A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6512C-5547-4787-A967-9BEA61022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37315-D611-4AFC-9811-0CB4ED02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F641-25E9-4268-84A2-9D9B09245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F2C44-1F98-42FB-B70A-6BCA216C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ACCB-A16D-46A4-93F1-136AF14E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672E0-093C-4EB3-8B54-5D90744A2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04ED8-1911-4C3A-9FDA-15C65FE6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B098-C0F2-456C-B55E-F8C3CBE3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67F16-F829-43F9-9EBE-74AC08BE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79A17F-1F54-4E58-AF35-C6A5ED1C2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8ECA1-6BC7-44B9-915A-281C8A219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46361-8E9D-46A9-8B6C-8DC3BB10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EF13E-BFB3-4886-9BA5-09C1AAF3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8EAE5-04D2-4324-B8F5-B602F559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0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A740-B848-4FC8-95A7-90F70BDD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DF26-16A6-4EEF-B68E-4D69308E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D1B56-013D-4883-B6DB-04EEB57C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1C6C0-8080-4086-AF58-1957376C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608E-A69F-4D77-B71D-853A4360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9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6097-0F7E-4BB6-9D1A-83AB5F45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D46B7-BD88-4797-8C14-207645DDF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4D8E-01C1-4FE7-BDB1-10FFE07E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3FFB2-CE71-409A-B0BA-AD1E1959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CFBE1-0A5D-4E0F-961B-58B9CAEE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BB47-6F33-4DD5-9216-6AA90254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62F1B-4E59-4F92-9FCD-FA06DD9A8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6836A-7DF2-49DE-8A01-5540C6392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A4F30-1022-4924-9F06-D1B4F06D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6490C-F802-43F9-BEB6-FCEE7518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F35F-1D08-403E-A246-121EBF88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6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F6F2-E2C5-4899-89EA-B1D197E1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C41E0-11D8-44AA-B3F3-CAE8B8F20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0DEA8-63E9-4F0B-BE51-F702A82BD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EF1B5F-216F-4512-9C8E-020E92FBC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3D777-2837-41DC-A90B-7C2A3C126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1D44C-6B1C-42D0-A0B8-4F8AC022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24285D-ECB2-48EE-A1A2-4190DABD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B486B-CD6C-4DCC-A700-8ED07169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7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0A08B-00FB-41AF-BD96-F2EA307F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CA5BA-8EFD-4D7D-A9AF-E335C532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18C4D-5AD9-44AF-96D5-7DE94493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021E3-B584-4155-A80B-34106E2A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6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81E891-096F-4C47-8E35-96B79D23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30093-F182-49F6-9A63-FA292AF0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F3248-78B7-4E57-85C3-D792E2E2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EC48-D9A9-484B-A99B-B20E74A4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18CC9-3685-48CF-A2B4-BB38C81A0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414B4-DCF2-4D9F-B451-8EE6E921D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C9F3-B738-4380-BD53-0F87D1D7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97E2-2805-4720-9125-0BBA7143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1B6D3-4627-4CCE-A898-9B50690E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9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E36B-CCE3-4553-8E00-538789E49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7753B3-ABF3-4CA4-8D83-750A89785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B3A3F-A44B-42E1-8DA3-7A2DC7C82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D167D-BB21-48DC-9923-7CEE765E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EEDF3-369C-418A-ABF1-F8C5C551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8990E-5C72-425B-8DF4-350F3B21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3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2CB4B-33F1-4650-802D-71FE9F41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83052-B62F-4869-8423-CC7420D23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C5E3-7E6F-4F59-BD61-A9D7CC9DD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52553-FD54-4E1A-A4B1-06F5C540627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453C-DCAC-49F5-A31F-9A914C695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F5BA5-BBE5-489E-BE91-A002D8C3A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C33B42-8AEC-4FE5-BA53-5A0C33388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57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E09F4-7934-402B-8DEB-C40BED2FC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936" y="367959"/>
            <a:ext cx="10528093" cy="5023560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ÂM NHẠC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Nghe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( St 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4DD20-C1E2-490C-A2ED-2EFE221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8921"/>
            <a:ext cx="9144000" cy="242789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en-US" sz="29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80F9C-1823-46D8-BDCB-2C25365018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61" y="1564514"/>
            <a:ext cx="1066441" cy="1023783"/>
          </a:xfrm>
          <a:prstGeom prst="rect">
            <a:avLst/>
          </a:prstGeom>
        </p:spPr>
      </p:pic>
      <p:pic>
        <p:nvPicPr>
          <p:cNvPr id="6" name="ghi am 1">
            <a:hlinkClick r:id="" action="ppaction://media"/>
            <a:extLst>
              <a:ext uri="{FF2B5EF4-FFF2-40B4-BE49-F238E27FC236}">
                <a16:creationId xmlns:a16="http://schemas.microsoft.com/office/drawing/2014/main" id="{4A2BC8BC-F87E-4660-A9D9-4C84CFFBE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2186" y="6515114"/>
            <a:ext cx="383628" cy="38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6B956-6A19-4D37-AF21-F7AE32AF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FA297A-50BC-4C1C-BD0E-5187279EF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0150EB-18CF-4346-BBC0-F13266F69D4D}"/>
              </a:ext>
            </a:extLst>
          </p:cNvPr>
          <p:cNvSpPr txBox="1"/>
          <p:nvPr/>
        </p:nvSpPr>
        <p:spPr>
          <a:xfrm>
            <a:off x="2519680" y="2853174"/>
            <a:ext cx="721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Do 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/>
          </a:p>
        </p:txBody>
      </p:sp>
      <p:pic>
        <p:nvPicPr>
          <p:cNvPr id="12" name="ghi am 2">
            <a:hlinkClick r:id="" action="ppaction://media"/>
            <a:extLst>
              <a:ext uri="{FF2B5EF4-FFF2-40B4-BE49-F238E27FC236}">
                <a16:creationId xmlns:a16="http://schemas.microsoft.com/office/drawing/2014/main" id="{D320A4E0-BB83-41FB-9A6F-8BABD3EC7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2337" y="5450305"/>
            <a:ext cx="465221" cy="4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5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B78FE-CDFD-45FC-97F4-276811D3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XÚC XẮC XÚC XẺ">
            <a:hlinkClick r:id="" action="ppaction://media"/>
            <a:extLst>
              <a:ext uri="{FF2B5EF4-FFF2-40B4-BE49-F238E27FC236}">
                <a16:creationId xmlns:a16="http://schemas.microsoft.com/office/drawing/2014/main" id="{AA33E3B5-84F8-4E74-B547-C88645F42B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5894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FA297A-50BC-4C1C-BD0E-5187279EF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36B956-6A19-4D37-AF21-F7AE32AF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60" y="245808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Nghe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3" name="ghi am 3">
            <a:hlinkClick r:id="" action="ppaction://media"/>
            <a:extLst>
              <a:ext uri="{FF2B5EF4-FFF2-40B4-BE49-F238E27FC236}">
                <a16:creationId xmlns:a16="http://schemas.microsoft.com/office/drawing/2014/main" id="{FE6CEEEA-2080-4D3E-999D-CCE2D214A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169" y="5129464"/>
            <a:ext cx="340894" cy="3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HE END">
            <a:extLst>
              <a:ext uri="{FF2B5EF4-FFF2-40B4-BE49-F238E27FC236}">
                <a16:creationId xmlns:a16="http://schemas.microsoft.com/office/drawing/2014/main" id="{25221A3D-8103-440A-8273-F00A780A0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EE01DE-D8B0-4C55-8E8C-9674A2464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040" y="2103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</a:p>
        </p:txBody>
      </p:sp>
      <p:pic>
        <p:nvPicPr>
          <p:cNvPr id="6" name="ghi am 4">
            <a:hlinkClick r:id="" action="ppaction://media"/>
            <a:extLst>
              <a:ext uri="{FF2B5EF4-FFF2-40B4-BE49-F238E27FC236}">
                <a16:creationId xmlns:a16="http://schemas.microsoft.com/office/drawing/2014/main" id="{AABD945A-EE7B-43B6-A037-DACABF3AC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1326" y="570697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35</Words>
  <Application>Microsoft Office PowerPoint</Application>
  <PresentationFormat>Widescreen</PresentationFormat>
  <Paragraphs>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              PHÒNG GIÁO DỤC VÀ ĐẠO TẠO QUẬN LONG BIÊN TRƯỜNG MẦM NON HOA MỘC LAN        LĨNH VỰC PHÁT TRIỂN THẨM MỸ HOẠT ĐỘNG GIÁO DỤC ÂM NHẠC  Đề tài :   - Dạy hát    : Xúc Xắc Xúc Xẻ   - Nghe hát : Mùa xuân ơi                                                                               ( St : Nguyễn Ngọc Thiện )   </vt:lpstr>
      <vt:lpstr>PowerPoint Presentation</vt:lpstr>
      <vt:lpstr>PowerPoint Presentation</vt:lpstr>
      <vt:lpstr>* Nghe hát “ Mùa xuân ơi ”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ĐẠO TẠO QUẬN LONG BIÊN TRƯỜNG MẦM NON HOA SỮA          LĨNH VỰC PHÁT TRIỂN THẨM MỸ HOẠT ĐỘNG TẠO HÌNH  Đề tài : Vẽ và tô màu đàn Guitar</dc:title>
  <dc:creator>Admin</dc:creator>
  <cp:lastModifiedBy>Techsi.vn</cp:lastModifiedBy>
  <cp:revision>13</cp:revision>
  <dcterms:created xsi:type="dcterms:W3CDTF">2022-01-01T06:24:23Z</dcterms:created>
  <dcterms:modified xsi:type="dcterms:W3CDTF">2024-02-21T05:16:24Z</dcterms:modified>
</cp:coreProperties>
</file>