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8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9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3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0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6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8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8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3A9C2-4077-4446-A3A9-B57C2B455826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1F94-281F-43EB-9634-3E9F5268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8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NON </a:t>
            </a:r>
            <a:r>
              <a:rPr lang="en-US" sz="2400" b="1" dirty="0" smtClean="0">
                <a:solidFill>
                  <a:srgbClr val="366711"/>
                </a:solidFill>
              </a:rPr>
              <a:t>HOA MỘC LAN</a:t>
            </a:r>
            <a:endParaRPr lang="en-US" sz="2400" b="1" dirty="0">
              <a:solidFill>
                <a:srgbClr val="36671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smtClean="0">
                <a:solidFill>
                  <a:srgbClr val="425D1B"/>
                </a:solidFill>
              </a:rPr>
              <a:t>LÊ THỊ </a:t>
            </a:r>
            <a:r>
              <a:rPr lang="en-US" sz="3200" dirty="0" smtClean="0">
                <a:solidFill>
                  <a:srgbClr val="425D1B"/>
                </a:solidFill>
              </a:rPr>
              <a:t>HÀ</a:t>
            </a:r>
            <a:endParaRPr lang="en-US" sz="3200" dirty="0">
              <a:solidFill>
                <a:srgbClr val="425D1B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66" y="1337124"/>
            <a:ext cx="1277167" cy="126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Office PowerPoint</Application>
  <PresentationFormat>Widescreen</PresentationFormat>
  <Paragraphs>16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3</cp:revision>
  <dcterms:created xsi:type="dcterms:W3CDTF">2024-11-19T02:19:01Z</dcterms:created>
  <dcterms:modified xsi:type="dcterms:W3CDTF">2024-12-09T08:23:22Z</dcterms:modified>
</cp:coreProperties>
</file>