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5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4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0422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83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596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Đúng hoặc 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93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4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3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5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6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4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6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8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A2EA-2AAB-41DF-AA1E-52C77C6DE38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1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BA2EA-2AAB-41DF-AA1E-52C77C6DE38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D8C1F0F-C89F-49B7-AA12-839926D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66B009F2-559A-D415-2D8A-A22AD975D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371600"/>
            <a:ext cx="1779112" cy="1767993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9D6AA1B9-8745-209D-AD6A-145FD66FF166}"/>
              </a:ext>
            </a:extLst>
          </p:cNvPr>
          <p:cNvSpPr txBox="1"/>
          <p:nvPr/>
        </p:nvSpPr>
        <p:spPr>
          <a:xfrm>
            <a:off x="990600" y="2590800"/>
            <a:ext cx="776301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Đề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			       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nhỡ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4 – 5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7451" y="245643"/>
            <a:ext cx="418422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UBND QUẬN LONG BIÊN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MẦM NON HOA MỘC LAN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CÁI GÌ ĐÂY ?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BAFF695-669C-0C5D-EF84-038DF3D4D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19200"/>
            <a:ext cx="6589199" cy="5198146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arrow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B91C6950-1B88-546D-5726-3C27759F7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46572"/>
            <a:ext cx="8229600" cy="61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3660" y="2333032"/>
            <a:ext cx="4976626" cy="99327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b="1" dirty="0"/>
              <a:t>ĐỒ DÙNG GIA ĐÌNH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ình nền động dây ngang đẹp 1 (7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8001000" cy="685800"/>
          </a:xfrm>
          <a:prstGeom prst="rect">
            <a:avLst/>
          </a:prstGeom>
          <a:noFill/>
        </p:spPr>
      </p:pic>
      <p:pic>
        <p:nvPicPr>
          <p:cNvPr id="1028" name="Picture 4" descr="https://tse4.mm.bing.net/th?id=OIP.rjaicg-HbUJkm1o_hNT7xQHaHa&amp;pid=Api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62400"/>
            <a:ext cx="3048000" cy="2762251"/>
          </a:xfrm>
          <a:prstGeom prst="rect">
            <a:avLst/>
          </a:prstGeom>
          <a:noFill/>
        </p:spPr>
      </p:pic>
      <p:pic>
        <p:nvPicPr>
          <p:cNvPr id="1030" name="Picture 6" descr="https://tse2.mm.bing.net/th?id=OIP.NAYNAga1o7Bg9mPjTnFqXQHaHa&amp;pid=Api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191000"/>
            <a:ext cx="1752600" cy="2228851"/>
          </a:xfrm>
          <a:prstGeom prst="rect">
            <a:avLst/>
          </a:prstGeom>
          <a:noFill/>
        </p:spPr>
      </p:pic>
      <p:sp>
        <p:nvSpPr>
          <p:cNvPr id="1032" name="AutoShape 8" descr="https://anhdep123.com/wp-content/uploads/2021/05/anh-cai-giuo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https://anhdep123.com/wp-content/uploads/2021/05/anh-cai-giuo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https://anhdep123.com/wp-content/uploads/2021/05/anh-cai-giuo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https://anhdep123.com/wp-content/uploads/2021/05/anh-cai-giuo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https://anhdep123.com/wp-content/uploads/2021/05/anh-cai-giuo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https://anhdep123.com/wp-content/uploads/2021/05/anh-cai-giuo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https://tse3.mm.bing.net/th?id=OIP.J0u4KxDJPdv9GrmOvW5n9gHaHa&amp;pid=Api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648200"/>
            <a:ext cx="2209800" cy="1905000"/>
          </a:xfrm>
          <a:prstGeom prst="rect">
            <a:avLst/>
          </a:prstGeom>
          <a:noFill/>
        </p:spPr>
      </p:pic>
      <p:pic>
        <p:nvPicPr>
          <p:cNvPr id="1046" name="Picture 22" descr="hình nền động dây ngang đẹp 1 (143)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457200"/>
            <a:ext cx="3810000" cy="504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CÁI GÌ ĐÂY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s://tse2.mm.bing.net/th?id=OIP.1Fi91C8PRzjJij2mjfN5rAHaHa&amp;pid=Api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5943600" cy="4514851"/>
          </a:xfrm>
          <a:prstGeom prst="rect">
            <a:avLst/>
          </a:prstGeom>
          <a:noFill/>
        </p:spPr>
      </p:pic>
      <p:pic>
        <p:nvPicPr>
          <p:cNvPr id="4100" name="Picture 4" descr="https://tse1.mm.bing.net/th?id=OIP.Qv-Hj-67H0g5jZXKAW_F3gHaID&amp;pid=Api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27072" flipV="1">
            <a:off x="6876744" y="315263"/>
            <a:ext cx="1924050" cy="2090477"/>
          </a:xfrm>
          <a:prstGeom prst="rect">
            <a:avLst/>
          </a:prstGeom>
          <a:noFill/>
        </p:spPr>
      </p:pic>
      <p:pic>
        <p:nvPicPr>
          <p:cNvPr id="4102" name="Picture 6" descr="hình nền động dây ngang đẹp 1 (123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0"/>
            <a:ext cx="5810250" cy="571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  <p:sndAc>
      <p:stSnd loop="1">
        <p:snd r:embed="rId2" name="applaus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CÁI GIƯỜNG NGỦ</a:t>
            </a:r>
          </a:p>
        </p:txBody>
      </p:sp>
      <p:pic>
        <p:nvPicPr>
          <p:cNvPr id="5" name="Content Placeholder 4" descr="https://tse1.mm.bing.net/th?id=OIP.Qv-Hj-67H0g5jZXKAW_F3gHaID&amp;pid=Api&amp;P=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1127072" flipV="1">
            <a:off x="6791743" y="688229"/>
            <a:ext cx="1745698" cy="1896697"/>
          </a:xfrm>
          <a:prstGeom prst="rect">
            <a:avLst/>
          </a:prstGeom>
          <a:noFill/>
        </p:spPr>
      </p:pic>
      <p:pic>
        <p:nvPicPr>
          <p:cNvPr id="6" name="Picture 4" descr="https://tse1.mm.bing.net/th?id=OIP.Qv-Hj-67H0g5jZXKAW_F3gHaID&amp;pid=Api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127072" flipV="1">
            <a:off x="6952945" y="467664"/>
            <a:ext cx="1924050" cy="2090477"/>
          </a:xfrm>
          <a:prstGeom prst="rect">
            <a:avLst/>
          </a:prstGeom>
          <a:noFill/>
        </p:spPr>
      </p:pic>
      <p:pic>
        <p:nvPicPr>
          <p:cNvPr id="16386" name="Picture 2" descr="hình nền động dây ngang đẹp 1 (12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0"/>
            <a:ext cx="5810250" cy="571501"/>
          </a:xfrm>
          <a:prstGeom prst="rect">
            <a:avLst/>
          </a:prstGeom>
          <a:noFill/>
        </p:spPr>
      </p:pic>
      <p:pic>
        <p:nvPicPr>
          <p:cNvPr id="16388" name="Picture 4" descr="hình nền động hoa lá đẹp 1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429000"/>
            <a:ext cx="762000" cy="2857500"/>
          </a:xfrm>
          <a:prstGeom prst="rect">
            <a:avLst/>
          </a:prstGeom>
          <a:noFill/>
        </p:spPr>
      </p:pic>
      <p:pic>
        <p:nvPicPr>
          <p:cNvPr id="16390" name="Picture 6" descr="hình nền động hoa lá đẹp 1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3200400"/>
            <a:ext cx="762000" cy="2857500"/>
          </a:xfrm>
          <a:prstGeom prst="rect">
            <a:avLst/>
          </a:prstGeom>
          <a:noFill/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94F628AF-5251-67B9-71A5-6A418F13F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5201" y="1371600"/>
            <a:ext cx="5253598" cy="5486400"/>
          </a:xfrm>
          <a:prstGeom prst="rect">
            <a:avLst/>
          </a:prstGeom>
        </p:spPr>
      </p:pic>
    </p:spTree>
  </p:cSld>
  <p:clrMapOvr>
    <a:masterClrMapping/>
  </p:clrMapOvr>
  <p:transition spd="slow">
    <p:pull dir="ru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CÁI GÌ ĐÂY ?</a:t>
            </a:r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xmlns="" id="{02BB53CA-682B-FA4E-7283-18918ECA3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957609"/>
            <a:ext cx="7391400" cy="4567051"/>
          </a:xfrm>
          <a:prstGeom prst="rect">
            <a:avLst/>
          </a:prstGeom>
        </p:spPr>
      </p:pic>
      <p:pic>
        <p:nvPicPr>
          <p:cNvPr id="6146" name="Picture 2" descr="hình nền động dây ngang đẹp 1 (12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0"/>
            <a:ext cx="5810250" cy="571501"/>
          </a:xfrm>
          <a:prstGeom prst="rect">
            <a:avLst/>
          </a:prstGeom>
          <a:noFill/>
        </p:spPr>
      </p:pic>
      <p:pic>
        <p:nvPicPr>
          <p:cNvPr id="6" name="Picture 4" descr="https://tse1.mm.bing.net/th?id=OIP.Qv-Hj-67H0g5jZXKAW_F3gHaID&amp;pid=Api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127072" flipV="1">
            <a:off x="6876745" y="391463"/>
            <a:ext cx="1924050" cy="20904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CÁI TIVI</a:t>
            </a:r>
          </a:p>
        </p:txBody>
      </p:sp>
      <p:pic>
        <p:nvPicPr>
          <p:cNvPr id="7" name="Chỗ dành sẵn cho Nội dung 6">
            <a:extLst>
              <a:ext uri="{FF2B5EF4-FFF2-40B4-BE49-F238E27FC236}">
                <a16:creationId xmlns:a16="http://schemas.microsoft.com/office/drawing/2014/main" xmlns="" id="{CB7C5C63-010F-69B8-684C-ADCC0E0F1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3860" y="1876508"/>
            <a:ext cx="6950539" cy="4825778"/>
          </a:xfrm>
          <a:prstGeom prst="rect">
            <a:avLst/>
          </a:prstGeom>
        </p:spPr>
      </p:pic>
      <p:pic>
        <p:nvPicPr>
          <p:cNvPr id="4" name="Picture 2" descr="hình nền động dây ngang đẹp 1 (12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0"/>
            <a:ext cx="5810250" cy="571501"/>
          </a:xfrm>
          <a:prstGeom prst="rect">
            <a:avLst/>
          </a:prstGeom>
          <a:noFill/>
        </p:spPr>
      </p:pic>
      <p:pic>
        <p:nvPicPr>
          <p:cNvPr id="6" name="Picture 4" descr="https://tse1.mm.bing.net/th?id=OIP.Qv-Hj-67H0g5jZXKAW_F3gHaID&amp;pid=Api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127072" flipV="1">
            <a:off x="7255173" y="94283"/>
            <a:ext cx="1276287" cy="175252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lick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CÁI GÌ ĐÂY ?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8B1CB3E-6606-F98B-44E3-45ED2564F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1828800"/>
            <a:ext cx="7239000" cy="4405090"/>
          </a:xfrm>
          <a:prstGeom prst="rect">
            <a:avLst/>
          </a:prstGeom>
        </p:spPr>
      </p:pic>
    </p:spTree>
  </p:cSld>
  <p:clrMapOvr>
    <a:masterClrMapping/>
  </p:clrMapOvr>
  <p:transition spd="slow">
    <p:pull dir="u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CÁI GÌ ĐÂY ?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660B891F-51DC-613D-D8D2-D6DA181A3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64555"/>
            <a:ext cx="7162800" cy="534851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CÁI GÌ ĐÂY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s://tse4.mm.bing.net/th?id=OIP.EVzhf5ZJV66R4gQ4nyl9jgHaE8&amp;pid=Api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76400"/>
            <a:ext cx="4724400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  <p:sndAc>
      <p:stSnd>
        <p:snd r:embed="rId2" name="cashreg.wav"/>
      </p:stSnd>
    </p:sndAc>
  </p:transition>
</p:sld>
</file>

<file path=ppt/theme/theme1.xml><?xml version="1.0" encoding="utf-8"?>
<a:theme xmlns:a="http://schemas.openxmlformats.org/drawingml/2006/main" name="Bó sợi">
  <a:themeElements>
    <a:clrScheme name="Trung bình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ó sợi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ó sợi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</TotalTime>
  <Words>54</Words>
  <Application>Microsoft Office PowerPoint</Application>
  <PresentationFormat>On-screen Show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Tahoma</vt:lpstr>
      <vt:lpstr>Times New Roman</vt:lpstr>
      <vt:lpstr>Wingdings 3</vt:lpstr>
      <vt:lpstr>Bó sợi</vt:lpstr>
      <vt:lpstr>PowerPoint Presentation</vt:lpstr>
      <vt:lpstr>ĐỒ DÙNG GIA ĐÌNH</vt:lpstr>
      <vt:lpstr>CÁI GÌ ĐÂY ?</vt:lpstr>
      <vt:lpstr>CÁI GIƯỜNG NGỦ</vt:lpstr>
      <vt:lpstr>CÁI GÌ ĐÂY ?</vt:lpstr>
      <vt:lpstr>CÁI TIVI</vt:lpstr>
      <vt:lpstr>CÁI GÌ ĐÂY ? </vt:lpstr>
      <vt:lpstr>CÁI GÌ ĐÂY ?</vt:lpstr>
      <vt:lpstr>CÁI GÌ ĐÂY ?</vt:lpstr>
      <vt:lpstr>CÁI GÌ ĐÂY ?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ĐỒ DÙNG GIA ĐÌNH</dc:title>
  <dc:creator>ThanhDong2</dc:creator>
  <cp:lastModifiedBy>Techsi.vn</cp:lastModifiedBy>
  <cp:revision>6</cp:revision>
  <dcterms:created xsi:type="dcterms:W3CDTF">2022-09-23T10:28:06Z</dcterms:created>
  <dcterms:modified xsi:type="dcterms:W3CDTF">2024-12-09T08:33:50Z</dcterms:modified>
</cp:coreProperties>
</file>