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2"/>
    <p:sldId id="290" r:id="rId3"/>
    <p:sldId id="291" r:id="rId4"/>
    <p:sldId id="301" r:id="rId5"/>
    <p:sldId id="303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92" d="100"/>
          <a:sy n="92" d="100"/>
        </p:scale>
        <p:origin x="13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75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t>12/25/2024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t>12/25/2024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t>12/25/2024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t>12/25/2024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t>12/25/2024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t>12/25/2024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533525" y="222627"/>
            <a:ext cx="6075760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</a:t>
            </a:r>
            <a:r>
              <a:rPr lang="en-US" altLang="vi-VN" sz="18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vi-VN" sz="18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8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25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414712" y="2871788"/>
            <a:ext cx="1328738" cy="24820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013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95" y="2420412"/>
            <a:ext cx="9144001" cy="1337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7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7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62909" y="3429000"/>
            <a:ext cx="7416989" cy="838489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MGL A1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A600EC-4216-65F4-1530-92D9B06D5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98" y="1086354"/>
            <a:ext cx="1333609" cy="13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4305"/>
            <a:ext cx="9144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37" y="-2275"/>
            <a:ext cx="91440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CỬA BÍ MẬT</a:t>
              </a:r>
            </a:p>
          </p:txBody>
        </p:sp>
      </p:grpSp>
    </p:spTree>
  </p:cSld>
  <p:clrMapOvr>
    <a:masterClrMapping/>
  </p:clrMapOvr>
  <p:transition spd="slow">
    <p:randomBar dir="vert"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2275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81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64827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29400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3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0236"/>
            <a:ext cx="9124666" cy="683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2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0394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914400" y="1752600"/>
            <a:ext cx="7535545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0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00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713" y="-152400"/>
            <a:ext cx="9507523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7"/>
            <a:ext cx="9144000" cy="45411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24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9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05" y="4800600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6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2168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8319334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6398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</a:t>
            </a:r>
          </a:p>
        </p:txBody>
      </p:sp>
      <p:sp>
        <p:nvSpPr>
          <p:cNvPr id="19" name="Up Arrow 18"/>
          <p:cNvSpPr/>
          <p:nvPr/>
        </p:nvSpPr>
        <p:spPr>
          <a:xfrm rot="20392376">
            <a:off x="880284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4653745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7296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884" y="-12510"/>
            <a:ext cx="91440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792" y="14844"/>
            <a:ext cx="9144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1200" y="621166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5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</Words>
  <Application>Microsoft Office PowerPoint</Application>
  <PresentationFormat>On-screen Show (4:3)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Techsi.vn</cp:lastModifiedBy>
  <cp:revision>287</cp:revision>
  <dcterms:created xsi:type="dcterms:W3CDTF">2008-01-16T04:47:00Z</dcterms:created>
  <dcterms:modified xsi:type="dcterms:W3CDTF">2024-12-26T03:25:22Z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08CF3F538EF74646958DD172EFCB6A86</vt:lpwstr>
  </property>
  <property fmtid="{D5CDD505-2E9C-101B-9397-08002B2CF9AE}" pid="3" name="KSOProductBuildVer">
    <vt:lpwstr>1033-11.2.0.11074</vt:lpwstr>
  </property>
</Properties>
</file>