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3" r:id="rId7"/>
    <p:sldId id="256" r:id="rId8"/>
    <p:sldId id="257" r:id="rId9"/>
    <p:sldId id="258" r:id="rId10"/>
    <p:sldId id="260" r:id="rId11"/>
    <p:sldId id="261" r:id="rId12"/>
    <p:sldId id="259" r:id="rId13"/>
    <p:sldId id="264" r:id="rId14"/>
    <p:sldId id="266" r:id="rId15"/>
    <p:sldId id="26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E924F2-76B6-4CA4-888C-96F5DC583352}"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46201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322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421207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6692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924F2-76B6-4CA4-888C-96F5DC583352}"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2486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E924F2-76B6-4CA4-888C-96F5DC583352}"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83811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E924F2-76B6-4CA4-888C-96F5DC583352}"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2909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E924F2-76B6-4CA4-888C-96F5DC583352}"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25555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24F2-76B6-4CA4-888C-96F5DC583352}"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8425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8810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9276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24F2-76B6-4CA4-888C-96F5DC583352}"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6B5C-BABD-4773-B14F-358E639DED6F}" type="slidenum">
              <a:rPr lang="en-US" smtClean="0"/>
              <a:t>‹#›</a:t>
            </a:fld>
            <a:endParaRPr lang="en-US"/>
          </a:p>
        </p:txBody>
      </p:sp>
    </p:spTree>
    <p:extLst>
      <p:ext uri="{BB962C8B-B14F-4D97-AF65-F5344CB8AC3E}">
        <p14:creationId xmlns:p14="http://schemas.microsoft.com/office/powerpoint/2010/main" val="57641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4">
            <a:extLst>
              <a:ext uri="{FF2B5EF4-FFF2-40B4-BE49-F238E27FC236}">
                <a16:creationId xmlns:a16="http://schemas.microsoft.com/office/drawing/2014/main" xmlns="" id="{6036A65C-13DC-49AC-938D-2581E0400754}"/>
              </a:ext>
            </a:extLst>
          </p:cNvPr>
          <p:cNvSpPr>
            <a:spLocks noChangeArrowheads="1"/>
          </p:cNvSpPr>
          <p:nvPr/>
        </p:nvSpPr>
        <p:spPr bwMode="auto">
          <a:xfrm>
            <a:off x="1776413" y="161926"/>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TRƯỜNG MẦM NON </a:t>
            </a:r>
            <a:r>
              <a:rPr lang="en-US" altLang="vi-VN" sz="2400" b="1" dirty="0" smtClean="0">
                <a:solidFill>
                  <a:srgbClr val="002060"/>
                </a:solidFill>
                <a:latin typeface="Times New Roman" panose="02020603050405020304" pitchFamily="18" charset="0"/>
                <a:cs typeface="Times New Roman" panose="02020603050405020304" pitchFamily="18" charset="0"/>
              </a:rPr>
              <a:t>HOA MỘC LAN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09DC8F4D-0DC4-4B69-B774-665A394D9D2E}"/>
              </a:ext>
            </a:extLst>
          </p:cNvPr>
          <p:cNvSpPr>
            <a:spLocks noChangeArrowheads="1"/>
          </p:cNvSpPr>
          <p:nvPr/>
        </p:nvSpPr>
        <p:spPr bwMode="auto">
          <a:xfrm>
            <a:off x="2220913" y="269721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LĨNH VỰC PHÁT TRIỂN NGÔN NGỮ </a:t>
            </a:r>
          </a:p>
        </p:txBody>
      </p:sp>
      <p:sp>
        <p:nvSpPr>
          <p:cNvPr id="6" name="Rectangle 4">
            <a:extLst>
              <a:ext uri="{FF2B5EF4-FFF2-40B4-BE49-F238E27FC236}">
                <a16:creationId xmlns:a16="http://schemas.microsoft.com/office/drawing/2014/main" xmlns="" id="{81E27372-2DC2-47E7-A178-0FC08505DA1A}"/>
              </a:ext>
            </a:extLst>
          </p:cNvPr>
          <p:cNvSpPr>
            <a:spLocks noChangeArrowheads="1"/>
          </p:cNvSpPr>
          <p:nvPr/>
        </p:nvSpPr>
        <p:spPr bwMode="auto">
          <a:xfrm>
            <a:off x="2107560" y="330411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7" name="Rectangle 4">
            <a:extLst>
              <a:ext uri="{FF2B5EF4-FFF2-40B4-BE49-F238E27FC236}">
                <a16:creationId xmlns:a16="http://schemas.microsoft.com/office/drawing/2014/main" xmlns="" id="{8B21193D-2BF0-4033-AE51-3754830EA930}"/>
              </a:ext>
            </a:extLst>
          </p:cNvPr>
          <p:cNvSpPr>
            <a:spLocks noChangeArrowheads="1"/>
          </p:cNvSpPr>
          <p:nvPr/>
        </p:nvSpPr>
        <p:spPr bwMode="auto">
          <a:xfrm>
            <a:off x="3834526" y="4055960"/>
            <a:ext cx="529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Đề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“Ba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lợn</a:t>
            </a:r>
            <a:r>
              <a:rPr lang="en-US" altLang="vi-VN" sz="2400" b="1" dirty="0">
                <a:solidFill>
                  <a:srgbClr val="002060"/>
                </a:solidFill>
                <a:latin typeface="Times New Roman" panose="02020603050405020304" pitchFamily="18" charset="0"/>
                <a:cs typeface="Times New Roman" panose="02020603050405020304" pitchFamily="18" charset="0"/>
              </a:rPr>
              <a:t> con”</a:t>
            </a:r>
          </a:p>
        </p:txBody>
      </p:sp>
      <p:sp>
        <p:nvSpPr>
          <p:cNvPr id="8" name="Rectangle 4">
            <a:extLst>
              <a:ext uri="{FF2B5EF4-FFF2-40B4-BE49-F238E27FC236}">
                <a16:creationId xmlns:a16="http://schemas.microsoft.com/office/drawing/2014/main" xmlns="" id="{47FFC221-E8E4-4862-825B-EEC736800FFE}"/>
              </a:ext>
            </a:extLst>
          </p:cNvPr>
          <p:cNvSpPr>
            <a:spLocks noChangeArrowheads="1"/>
          </p:cNvSpPr>
          <p:nvPr/>
        </p:nvSpPr>
        <p:spPr bwMode="auto">
          <a:xfrm>
            <a:off x="4072907" y="4601492"/>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Lứa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Mẫu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Nhỡ</a:t>
            </a:r>
            <a:r>
              <a:rPr lang="en-US" altLang="vi-VN" sz="2400" b="1" dirty="0">
                <a:solidFill>
                  <a:srgbClr val="002060"/>
                </a:solidFill>
                <a:latin typeface="Times New Roman" panose="02020603050405020304" pitchFamily="18" charset="0"/>
                <a:cs typeface="Times New Roman" panose="02020603050405020304" pitchFamily="18" charset="0"/>
              </a:rPr>
              <a:t> (4-5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4">
            <a:extLst>
              <a:ext uri="{FF2B5EF4-FFF2-40B4-BE49-F238E27FC236}">
                <a16:creationId xmlns:a16="http://schemas.microsoft.com/office/drawing/2014/main" xmlns="" id="{A8774D67-64EA-42F9-A445-6A74A163A7A6}"/>
              </a:ext>
            </a:extLst>
          </p:cNvPr>
          <p:cNvSpPr>
            <a:spLocks noChangeArrowheads="1"/>
          </p:cNvSpPr>
          <p:nvPr/>
        </p:nvSpPr>
        <p:spPr bwMode="auto">
          <a:xfrm>
            <a:off x="3962401" y="6340476"/>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2060"/>
                </a:solidFill>
                <a:latin typeface="Times New Roman" panose="02020603050405020304" pitchFamily="18" charset="0"/>
                <a:cs typeface="Times New Roman" panose="02020603050405020304" pitchFamily="18" charset="0"/>
              </a:rPr>
              <a:t>Năm học: 2024-2025</a:t>
            </a:r>
          </a:p>
        </p:txBody>
      </p:sp>
      <p:pic>
        <p:nvPicPr>
          <p:cNvPr id="11" name="Picture 10">
            <a:extLst>
              <a:ext uri="{FF2B5EF4-FFF2-40B4-BE49-F238E27FC236}">
                <a16:creationId xmlns:a16="http://schemas.microsoft.com/office/drawing/2014/main" xmlns="" id="{F2EC4F16-11CB-707C-ACE2-A5F0F0478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10" y="1006574"/>
            <a:ext cx="1335206" cy="1326860"/>
          </a:xfrm>
          <a:prstGeom prst="rect">
            <a:avLst/>
          </a:prstGeom>
        </p:spPr>
      </p:pic>
    </p:spTree>
    <p:extLst>
      <p:ext uri="{BB962C8B-B14F-4D97-AF65-F5344CB8AC3E}">
        <p14:creationId xmlns:p14="http://schemas.microsoft.com/office/powerpoint/2010/main" val="888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par>
                                <p:cTn id="11" presetID="34" presetClass="emph" presetSubtype="0" fill="hold" grpId="0" nodeType="withEffect">
                                  <p:stCondLst>
                                    <p:cond delay="1000"/>
                                  </p:stCondLst>
                                  <p:iterate type="lt">
                                    <p:tmPct val="10000"/>
                                  </p:iterate>
                                  <p:childTnLst>
                                    <p:animMotion origin="layout" path="M 0.0 0.0 L 0.0 -0.07213" pathEditMode="relative" ptsTypes="">
                                      <p:cBhvr>
                                        <p:cTn id="12" dur="500" accel="50000" decel="50000" autoRev="1" fill="hold">
                                          <p:stCondLst>
                                            <p:cond delay="0"/>
                                          </p:stCondLst>
                                        </p:cTn>
                                        <p:tgtEl>
                                          <p:spTgt spid="6"/>
                                        </p:tgtEl>
                                        <p:attrNameLst>
                                          <p:attrName>ppt_x</p:attrName>
                                          <p:attrName>ppt_y</p:attrName>
                                        </p:attrNameLst>
                                      </p:cBhvr>
                                    </p:animMotion>
                                    <p:animRot by="1500000">
                                      <p:cBhvr>
                                        <p:cTn id="13" dur="250" fill="hold">
                                          <p:stCondLst>
                                            <p:cond delay="0"/>
                                          </p:stCondLst>
                                        </p:cTn>
                                        <p:tgtEl>
                                          <p:spTgt spid="6"/>
                                        </p:tgtEl>
                                        <p:attrNameLst>
                                          <p:attrName>r</p:attrName>
                                        </p:attrNameLst>
                                      </p:cBhvr>
                                    </p:animRot>
                                    <p:animRot by="-1500000">
                                      <p:cBhvr>
                                        <p:cTn id="14" dur="250" fill="hold">
                                          <p:stCondLst>
                                            <p:cond delay="250"/>
                                          </p:stCondLst>
                                        </p:cTn>
                                        <p:tgtEl>
                                          <p:spTgt spid="6"/>
                                        </p:tgtEl>
                                        <p:attrNameLst>
                                          <p:attrName>r</p:attrName>
                                        </p:attrNameLst>
                                      </p:cBhvr>
                                    </p:animRot>
                                    <p:animRot by="-1500000">
                                      <p:cBhvr>
                                        <p:cTn id="15" dur="250" fill="hold">
                                          <p:stCondLst>
                                            <p:cond delay="500"/>
                                          </p:stCondLst>
                                        </p:cTn>
                                        <p:tgtEl>
                                          <p:spTgt spid="6"/>
                                        </p:tgtEl>
                                        <p:attrNameLst>
                                          <p:attrName>r</p:attrName>
                                        </p:attrNameLst>
                                      </p:cBhvr>
                                    </p:animRot>
                                    <p:animRot by="1500000">
                                      <p:cBhvr>
                                        <p:cTn id="16" dur="250" fill="hold">
                                          <p:stCondLst>
                                            <p:cond delay="750"/>
                                          </p:stCondLst>
                                        </p:cTn>
                                        <p:tgtEl>
                                          <p:spTgt spid="6"/>
                                        </p:tgtEl>
                                        <p:attrNameLst>
                                          <p:attrName>r</p:attrName>
                                        </p:attrNameLst>
                                      </p:cBhvr>
                                    </p:animRot>
                                  </p:childTnLst>
                                </p:cTn>
                              </p:par>
                              <p:par>
                                <p:cTn id="17" presetID="34" presetClass="emph" presetSubtype="0" fill="hold" grpId="0" nodeType="withEffect">
                                  <p:stCondLst>
                                    <p:cond delay="2000"/>
                                  </p:stCondLst>
                                  <p:iterate type="lt">
                                    <p:tmPct val="10000"/>
                                  </p:iterate>
                                  <p:childTnLst>
                                    <p:animMotion origin="layout" path="M 0.0 0.0 L 0.0 -0.07213" pathEditMode="relative" ptsTypes="">
                                      <p:cBhvr>
                                        <p:cTn id="18" dur="500" accel="50000" decel="50000" autoRev="1" fill="hold">
                                          <p:stCondLst>
                                            <p:cond delay="0"/>
                                          </p:stCondLst>
                                        </p:cTn>
                                        <p:tgtEl>
                                          <p:spTgt spid="7"/>
                                        </p:tgtEl>
                                        <p:attrNameLst>
                                          <p:attrName>ppt_x</p:attrName>
                                          <p:attrName>ppt_y</p:attrName>
                                        </p:attrNameLst>
                                      </p:cBhvr>
                                    </p:animMotion>
                                    <p:animRot by="1500000">
                                      <p:cBhvr>
                                        <p:cTn id="19" dur="250" fill="hold">
                                          <p:stCondLst>
                                            <p:cond delay="0"/>
                                          </p:stCondLst>
                                        </p:cTn>
                                        <p:tgtEl>
                                          <p:spTgt spid="7"/>
                                        </p:tgtEl>
                                        <p:attrNameLst>
                                          <p:attrName>r</p:attrName>
                                        </p:attrNameLst>
                                      </p:cBhvr>
                                    </p:animRot>
                                    <p:animRot by="-1500000">
                                      <p:cBhvr>
                                        <p:cTn id="20" dur="250" fill="hold">
                                          <p:stCondLst>
                                            <p:cond delay="250"/>
                                          </p:stCondLst>
                                        </p:cTn>
                                        <p:tgtEl>
                                          <p:spTgt spid="7"/>
                                        </p:tgtEl>
                                        <p:attrNameLst>
                                          <p:attrName>r</p:attrName>
                                        </p:attrNameLst>
                                      </p:cBhvr>
                                    </p:animRot>
                                    <p:animRot by="-1500000">
                                      <p:cBhvr>
                                        <p:cTn id="21" dur="250" fill="hold">
                                          <p:stCondLst>
                                            <p:cond delay="500"/>
                                          </p:stCondLst>
                                        </p:cTn>
                                        <p:tgtEl>
                                          <p:spTgt spid="7"/>
                                        </p:tgtEl>
                                        <p:attrNameLst>
                                          <p:attrName>r</p:attrName>
                                        </p:attrNameLst>
                                      </p:cBhvr>
                                    </p:animRot>
                                    <p:animRot by="1500000">
                                      <p:cBhvr>
                                        <p:cTn id="22" dur="250" fill="hold">
                                          <p:stCondLst>
                                            <p:cond delay="750"/>
                                          </p:stCondLst>
                                        </p:cTn>
                                        <p:tgtEl>
                                          <p:spTgt spid="7"/>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8"/>
                                        </p:tgtEl>
                                        <p:attrNameLst>
                                          <p:attrName>ppt_x</p:attrName>
                                          <p:attrName>ppt_y</p:attrName>
                                        </p:attrNameLst>
                                      </p:cBhvr>
                                    </p:animMotion>
                                    <p:animRot by="1500000">
                                      <p:cBhvr>
                                        <p:cTn id="25" dur="250" fill="hold">
                                          <p:stCondLst>
                                            <p:cond delay="0"/>
                                          </p:stCondLst>
                                        </p:cTn>
                                        <p:tgtEl>
                                          <p:spTgt spid="8"/>
                                        </p:tgtEl>
                                        <p:attrNameLst>
                                          <p:attrName>r</p:attrName>
                                        </p:attrNameLst>
                                      </p:cBhvr>
                                    </p:animRot>
                                    <p:animRot by="-1500000">
                                      <p:cBhvr>
                                        <p:cTn id="26" dur="250" fill="hold">
                                          <p:stCondLst>
                                            <p:cond delay="250"/>
                                          </p:stCondLst>
                                        </p:cTn>
                                        <p:tgtEl>
                                          <p:spTgt spid="8"/>
                                        </p:tgtEl>
                                        <p:attrNameLst>
                                          <p:attrName>r</p:attrName>
                                        </p:attrNameLst>
                                      </p:cBhvr>
                                    </p:animRot>
                                    <p:animRot by="-1500000">
                                      <p:cBhvr>
                                        <p:cTn id="27" dur="250" fill="hold">
                                          <p:stCondLst>
                                            <p:cond delay="500"/>
                                          </p:stCondLst>
                                        </p:cTn>
                                        <p:tgtEl>
                                          <p:spTgt spid="8"/>
                                        </p:tgtEl>
                                        <p:attrNameLst>
                                          <p:attrName>r</p:attrName>
                                        </p:attrNameLst>
                                      </p:cBhvr>
                                    </p:animRot>
                                    <p:animRot by="1500000">
                                      <p:cBhvr>
                                        <p:cTn id="28" dur="250" fill="hold">
                                          <p:stCondLst>
                                            <p:cond delay="75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Tree>
    <p:extLst>
      <p:ext uri="{BB962C8B-B14F-4D97-AF65-F5344CB8AC3E}">
        <p14:creationId xmlns:p14="http://schemas.microsoft.com/office/powerpoint/2010/main" val="7065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4" y="2108208"/>
            <a:ext cx="5295330" cy="4718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672" y="0"/>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1998" y="5246847"/>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Tree>
    <p:extLst>
      <p:ext uri="{BB962C8B-B14F-4D97-AF65-F5344CB8AC3E}">
        <p14:creationId xmlns:p14="http://schemas.microsoft.com/office/powerpoint/2010/main" val="29763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 y="0"/>
            <a:ext cx="120964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26" y="116002"/>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943" y="232008"/>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Tree>
    <p:extLst>
      <p:ext uri="{BB962C8B-B14F-4D97-AF65-F5344CB8AC3E}">
        <p14:creationId xmlns:p14="http://schemas.microsoft.com/office/powerpoint/2010/main" val="542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78"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Tree>
    <p:extLst>
      <p:ext uri="{BB962C8B-B14F-4D97-AF65-F5344CB8AC3E}">
        <p14:creationId xmlns:p14="http://schemas.microsoft.com/office/powerpoint/2010/main" val="41391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Tree>
    <p:extLst>
      <p:ext uri="{BB962C8B-B14F-4D97-AF65-F5344CB8AC3E}">
        <p14:creationId xmlns:p14="http://schemas.microsoft.com/office/powerpoint/2010/main" val="2139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657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20A8792B-8D2A-409E-AF84-2DAF75C7A25A}"/>
              </a:ext>
            </a:extLst>
          </p:cNvPr>
          <p:cNvSpPr txBox="1"/>
          <p:nvPr/>
        </p:nvSpPr>
        <p:spPr>
          <a:xfrm>
            <a:off x="560438" y="197346"/>
            <a:ext cx="11267767" cy="6001643"/>
          </a:xfrm>
          <a:prstGeom prst="rect">
            <a:avLst/>
          </a:prstGeom>
          <a:noFill/>
        </p:spPr>
        <p:txBody>
          <a:bodyPr wrap="square">
            <a:spAutoFit/>
          </a:bodyPr>
          <a:lstStyle/>
          <a:p>
            <a:r>
              <a:rPr lang="vi-VN" sz="2400" b="0" i="0" dirty="0">
                <a:effectLst/>
                <a:latin typeface="+mj-lt"/>
              </a:rPr>
              <a:t>- Cô vừa kể cho các con nghe câu chuyện gì?</a:t>
            </a:r>
            <a:br>
              <a:rPr lang="vi-VN" sz="2400" b="0" i="0" dirty="0">
                <a:effectLst/>
                <a:latin typeface="+mj-lt"/>
              </a:rPr>
            </a:br>
            <a:r>
              <a:rPr lang="vi-VN" sz="2400" b="0" i="0" dirty="0">
                <a:effectLst/>
                <a:latin typeface="+mj-lt"/>
              </a:rPr>
              <a:t>Câu truyện kể về ba chú lợn rủ nhau tự xây cho mình một ngôi nhà để chú ẩn qua mùa đông, nhờ có chú lợn đỏ siêng năng chăm chỉ nên các chú đã có một ngôi nhà thật vững trãi để ở và không bị cáo ăn thịt đấy.</a:t>
            </a:r>
          </a:p>
          <a:p>
            <a:r>
              <a:rPr lang="vi-VN" sz="2400" b="0" i="0" dirty="0">
                <a:effectLst/>
                <a:latin typeface="+mj-lt"/>
              </a:rPr>
              <a:t>- Để biết rõ hơn các chú lợn đã xây nhà như thế nào, cô mời các con nhẹ nhàng đi về ghế ngồi và hướng lên màn hình cô sẽ kể cho các con nghe lại câu truyện này nhé. Lần này vừa kể cô sẽ cho các con xem hình ảnh nữa đấy.</a:t>
            </a:r>
          </a:p>
          <a:p>
            <a:r>
              <a:rPr lang="vi-VN" sz="2400" b="0" i="0" dirty="0">
                <a:effectLst/>
                <a:latin typeface="+mj-lt"/>
              </a:rPr>
              <a:t>+ Cô kể diễn cảm lần 2 sử dụng hình ảnh minh họa trên máy tính</a:t>
            </a:r>
          </a:p>
          <a:p>
            <a:r>
              <a:rPr lang="vi-VN" sz="2400" b="1" i="1" dirty="0">
                <a:effectLst/>
                <a:latin typeface="+mj-lt"/>
              </a:rPr>
              <a:t>* Giảng nội dung:</a:t>
            </a:r>
            <a:r>
              <a:rPr lang="vi-VN" sz="2400" b="0" i="0" dirty="0">
                <a:effectLst/>
                <a:latin typeface="+mj-lt"/>
              </a:rPr>
              <a:t> Các con ạ câu truyện kể về ba chú lợn con chơi rất thân với nhau nhưng lại có tính tình khác nhau, chú lợn Hồng và lợn Vàng thì lười biếng, còn lợn đỏ thì siêng năng chăm chỉ.</a:t>
            </a:r>
          </a:p>
          <a:p>
            <a:r>
              <a:rPr lang="vi-VN" sz="2400" b="0" i="0" dirty="0">
                <a:effectLst/>
                <a:latin typeface="+mj-lt"/>
              </a:rPr>
              <a:t>- Các chú muốn làm cho mình một ngôi nhà để trú ẩn qua mùa đông.</a:t>
            </a:r>
          </a:p>
          <a:p>
            <a:r>
              <a:rPr lang="vi-VN" sz="2400" b="0" i="0" dirty="0">
                <a:effectLst/>
                <a:latin typeface="+mj-lt"/>
              </a:rPr>
              <a:t>- Mỗi chú có ý định làm nhà bằng những vật liệu khác nhau. Lợn hồng làm nhà bằng gì? Lợn vàng làm nhà bằng vật liệu gì? Thế còn lợn Đỏ làm nhà bằng vật liệu gì?</a:t>
            </a:r>
          </a:p>
          <a:p>
            <a:r>
              <a:rPr lang="vi-VN" sz="2400" b="0" i="0" dirty="0">
                <a:effectLst/>
                <a:latin typeface="+mj-lt"/>
              </a:rPr>
              <a:t>- Mùa đông đến, cáo đến và dình ăn thịt những chú lợn. Nhờ có ngôi nhà vững chắc của lợn đỏ mà các chú lợn con đều không bị cáo ăn thịt đấy</a:t>
            </a:r>
          </a:p>
        </p:txBody>
      </p:sp>
    </p:spTree>
    <p:extLst>
      <p:ext uri="{BB962C8B-B14F-4D97-AF65-F5344CB8AC3E}">
        <p14:creationId xmlns:p14="http://schemas.microsoft.com/office/powerpoint/2010/main" val="13994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9412BD4B-92C2-45CE-A848-73B04284F70D}"/>
              </a:ext>
            </a:extLst>
          </p:cNvPr>
          <p:cNvSpPr>
            <a:spLocks noChangeArrowheads="1"/>
          </p:cNvSpPr>
          <p:nvPr/>
        </p:nvSpPr>
        <p:spPr bwMode="auto">
          <a:xfrm>
            <a:off x="2941021" y="2256003"/>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6399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
        <p:nvSpPr>
          <p:cNvPr id="6" name="TextBox 5">
            <a:extLst>
              <a:ext uri="{FF2B5EF4-FFF2-40B4-BE49-F238E27FC236}">
                <a16:creationId xmlns:a16="http://schemas.microsoft.com/office/drawing/2014/main" xmlns="" id="{7C092FC0-3850-45A8-9218-7C5BACBDD98F}"/>
              </a:ext>
            </a:extLst>
          </p:cNvPr>
          <p:cNvSpPr txBox="1"/>
          <p:nvPr/>
        </p:nvSpPr>
        <p:spPr>
          <a:xfrm>
            <a:off x="2975157" y="514918"/>
            <a:ext cx="61279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Cô</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vừa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kể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cho</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các</a:t>
            </a:r>
            <a:r>
              <a:rPr lang="en-US" sz="2000" b="0" i="0" dirty="0">
                <a:effectLst/>
                <a:latin typeface="Times New Roman" panose="02020603050405020304" pitchFamily="18" charset="0"/>
                <a:cs typeface="Times New Roman" panose="02020603050405020304" pitchFamily="18" charset="0"/>
              </a:rPr>
              <a:t> con </a:t>
            </a:r>
            <a:r>
              <a:rPr lang="en-US" sz="2000" b="0" i="0" dirty="0" err="1">
                <a:effectLst/>
                <a:latin typeface="Times New Roman" panose="02020603050405020304" pitchFamily="18" charset="0"/>
                <a:cs typeface="Times New Roman" panose="02020603050405020304" pitchFamily="18" charset="0"/>
              </a:rPr>
              <a:t>nghe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câu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794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
        <p:nvSpPr>
          <p:cNvPr id="5" name="TextBox 4">
            <a:extLst>
              <a:ext uri="{FF2B5EF4-FFF2-40B4-BE49-F238E27FC236}">
                <a16:creationId xmlns:a16="http://schemas.microsoft.com/office/drawing/2014/main" xmlns="" id="{F6754BEF-D2F0-41FD-B797-0FE3C245EB7A}"/>
              </a:ext>
            </a:extLst>
          </p:cNvPr>
          <p:cNvSpPr txBox="1"/>
          <p:nvPr/>
        </p:nvSpPr>
        <p:spPr>
          <a:xfrm>
            <a:off x="5880919" y="134035"/>
            <a:ext cx="6098458"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Trong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có</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những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nhân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nào</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28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50C36BF0-F892-4104-8724-80735A32C4DB}"/>
              </a:ext>
            </a:extLst>
          </p:cNvPr>
          <p:cNvSpPr>
            <a:spLocks noChangeArrowheads="1"/>
          </p:cNvSpPr>
          <p:nvPr/>
        </p:nvSpPr>
        <p:spPr bwMode="auto">
          <a:xfrm>
            <a:off x="3895927" y="40122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MỤC ĐÍCH – YÊU CẦU</a:t>
            </a:r>
          </a:p>
        </p:txBody>
      </p:sp>
      <p:sp>
        <p:nvSpPr>
          <p:cNvPr id="4" name="Rectangle 4">
            <a:extLst>
              <a:ext uri="{FF2B5EF4-FFF2-40B4-BE49-F238E27FC236}">
                <a16:creationId xmlns:a16="http://schemas.microsoft.com/office/drawing/2014/main" xmlns="" id="{03AA9C03-6C32-46B4-BE05-50E012666F7B}"/>
              </a:ext>
            </a:extLst>
          </p:cNvPr>
          <p:cNvSpPr>
            <a:spLocks noChangeArrowheads="1"/>
          </p:cNvSpPr>
          <p:nvPr/>
        </p:nvSpPr>
        <p:spPr bwMode="auto">
          <a:xfrm>
            <a:off x="562792" y="126441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1. </a:t>
            </a:r>
            <a:r>
              <a:rPr lang="en-US" altLang="vi-VN" sz="2400" b="1" dirty="0" err="1">
                <a:solidFill>
                  <a:srgbClr val="002060"/>
                </a:solidFill>
                <a:latin typeface="Times New Roman" panose="02020603050405020304" pitchFamily="18" charset="0"/>
                <a:cs typeface="Times New Roman" panose="02020603050405020304" pitchFamily="18" charset="0"/>
              </a:rPr>
              <a:t>Kiến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thức</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xmlns="" id="{33AE6462-BEA4-4C41-BD91-557495013E1B}"/>
              </a:ext>
            </a:extLst>
          </p:cNvPr>
          <p:cNvSpPr>
            <a:spLocks noChangeArrowheads="1"/>
          </p:cNvSpPr>
          <p:nvPr/>
        </p:nvSpPr>
        <p:spPr bwMode="auto">
          <a:xfrm>
            <a:off x="1782973" y="1726380"/>
            <a:ext cx="904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hiểu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nội</a:t>
            </a:r>
            <a:r>
              <a:rPr lang="en-US" altLang="vi-VN" sz="2400" b="1" dirty="0">
                <a:solidFill>
                  <a:srgbClr val="002060"/>
                </a:solidFill>
                <a:latin typeface="Times New Roman" panose="02020603050405020304" pitchFamily="18" charset="0"/>
                <a:cs typeface="Times New Roman" panose="02020603050405020304" pitchFamily="18" charset="0"/>
              </a:rPr>
              <a:t> dung </a:t>
            </a:r>
            <a:r>
              <a:rPr lang="en-US" altLang="vi-VN" sz="2400" b="1" dirty="0" err="1">
                <a:solidFill>
                  <a:srgbClr val="002060"/>
                </a:solidFill>
                <a:latin typeface="Times New Roman" panose="02020603050405020304" pitchFamily="18" charset="0"/>
                <a:cs typeface="Times New Roman" panose="02020603050405020304" pitchFamily="18" charset="0"/>
              </a:rPr>
              <a:t>câu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p>
        </p:txBody>
      </p:sp>
      <p:sp>
        <p:nvSpPr>
          <p:cNvPr id="6" name="Rectangle 4">
            <a:extLst>
              <a:ext uri="{FF2B5EF4-FFF2-40B4-BE49-F238E27FC236}">
                <a16:creationId xmlns:a16="http://schemas.microsoft.com/office/drawing/2014/main" xmlns="" id="{51DB6BC4-AB5E-48BD-8619-5F26A7E10F65}"/>
              </a:ext>
            </a:extLst>
          </p:cNvPr>
          <p:cNvSpPr>
            <a:spLocks noChangeArrowheads="1"/>
          </p:cNvSpPr>
          <p:nvPr/>
        </p:nvSpPr>
        <p:spPr bwMode="auto">
          <a:xfrm>
            <a:off x="1310095" y="2194732"/>
            <a:ext cx="3328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2. </a:t>
            </a:r>
            <a:r>
              <a:rPr lang="en-US" altLang="vi-VN" sz="2400" b="1" dirty="0" err="1">
                <a:solidFill>
                  <a:srgbClr val="002060"/>
                </a:solidFill>
                <a:latin typeface="Times New Roman" panose="02020603050405020304" pitchFamily="18" charset="0"/>
                <a:cs typeface="Times New Roman" panose="02020603050405020304" pitchFamily="18" charset="0"/>
              </a:rPr>
              <a:t>Kỹ</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năng</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4C450360-2101-4F6E-ACD4-BE3E0A33B312}"/>
              </a:ext>
            </a:extLst>
          </p:cNvPr>
          <p:cNvSpPr>
            <a:spLocks noChangeArrowheads="1"/>
          </p:cNvSpPr>
          <p:nvPr/>
        </p:nvSpPr>
        <p:spPr bwMode="auto">
          <a:xfrm>
            <a:off x="2269670" y="2650007"/>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tư</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duy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ghi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nhớ</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ý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chủ</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định</a:t>
            </a:r>
            <a:r>
              <a:rPr lang="en-US" altLang="vi-VN" sz="2400" b="1" dirty="0">
                <a:solidFill>
                  <a:srgbClr val="002060"/>
                </a:solidFill>
                <a:latin typeface="Times New Roman" panose="02020603050405020304" pitchFamily="18" charset="0"/>
                <a:cs typeface="Times New Roman" panose="02020603050405020304" pitchFamily="18" charset="0"/>
              </a:rPr>
              <a:t>.</a:t>
            </a: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ngôn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ngữ</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xmlns="" id="{6BC9C3A8-2FA3-4C42-85DA-B1E34112C4FD}"/>
              </a:ext>
            </a:extLst>
          </p:cNvPr>
          <p:cNvSpPr>
            <a:spLocks noChangeArrowheads="1"/>
          </p:cNvSpPr>
          <p:nvPr/>
        </p:nvSpPr>
        <p:spPr bwMode="auto">
          <a:xfrm>
            <a:off x="1332655" y="3441204"/>
            <a:ext cx="328309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3. </a:t>
            </a:r>
            <a:r>
              <a:rPr lang="en-US" altLang="vi-VN" sz="2400" b="1" dirty="0" err="1">
                <a:solidFill>
                  <a:srgbClr val="002060"/>
                </a:solidFill>
                <a:latin typeface="Times New Roman" panose="02020603050405020304" pitchFamily="18" charset="0"/>
                <a:cs typeface="Times New Roman" panose="02020603050405020304" pitchFamily="18" charset="0"/>
              </a:rPr>
              <a:t>Thái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độ</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xmlns="" id="{3E2E85C2-A8F3-40D4-8243-4A379E94180C}"/>
              </a:ext>
            </a:extLst>
          </p:cNvPr>
          <p:cNvSpPr>
            <a:spLocks noChangeArrowheads="1"/>
          </p:cNvSpPr>
          <p:nvPr/>
        </p:nvSpPr>
        <p:spPr bwMode="auto">
          <a:xfrm>
            <a:off x="1950122" y="3920824"/>
            <a:ext cx="589085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dục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quý</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nghề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xây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dựng</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BCA3921A-3A51-4D69-935D-CEDE8BB96BDD}"/>
              </a:ext>
            </a:extLst>
          </p:cNvPr>
          <p:cNvSpPr>
            <a:spLocks noChangeArrowheads="1"/>
          </p:cNvSpPr>
          <p:nvPr/>
        </p:nvSpPr>
        <p:spPr bwMode="auto">
          <a:xfrm>
            <a:off x="4185487" y="4736893"/>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CHUẨN BỊ</a:t>
            </a:r>
          </a:p>
        </p:txBody>
      </p:sp>
      <p:sp>
        <p:nvSpPr>
          <p:cNvPr id="11" name="Rectangle 4">
            <a:extLst>
              <a:ext uri="{FF2B5EF4-FFF2-40B4-BE49-F238E27FC236}">
                <a16:creationId xmlns:a16="http://schemas.microsoft.com/office/drawing/2014/main" xmlns="" id="{004CBCFB-FFCC-4EA7-BDA6-E37B01C7A7D0}"/>
              </a:ext>
            </a:extLst>
          </p:cNvPr>
          <p:cNvSpPr>
            <a:spLocks noChangeArrowheads="1"/>
          </p:cNvSpPr>
          <p:nvPr/>
        </p:nvSpPr>
        <p:spPr bwMode="auto">
          <a:xfrm>
            <a:off x="3493736" y="5321981"/>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tử</a:t>
            </a:r>
            <a:endParaRPr lang="en-US" altLang="vi-VN" sz="2400" b="1" dirty="0">
              <a:solidFill>
                <a:srgbClr val="00206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Nhạc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0.0 0.0 L 0.0 -0.07213" pathEditMode="relative" ptsTypes="">
                                      <p:cBhvr>
                                        <p:cTn id="18" dur="500" accel="50000" decel="50000" autoRev="1" fill="hold">
                                          <p:stCondLst>
                                            <p:cond delay="0"/>
                                          </p:stCondLst>
                                        </p:cTn>
                                        <p:tgtEl>
                                          <p:spTgt spid="5"/>
                                        </p:tgtEl>
                                        <p:attrNameLst>
                                          <p:attrName>ppt_x</p:attrName>
                                          <p:attrName>ppt_y</p:attrName>
                                        </p:attrNameLst>
                                      </p:cBhvr>
                                    </p:animMotion>
                                    <p:animRot by="1500000">
                                      <p:cBhvr>
                                        <p:cTn id="19" dur="250" fill="hold">
                                          <p:stCondLst>
                                            <p:cond delay="0"/>
                                          </p:stCondLst>
                                        </p:cTn>
                                        <p:tgtEl>
                                          <p:spTgt spid="5"/>
                                        </p:tgtEl>
                                        <p:attrNameLst>
                                          <p:attrName>r</p:attrName>
                                        </p:attrNameLst>
                                      </p:cBhvr>
                                    </p:animRot>
                                    <p:animRot by="-1500000">
                                      <p:cBhvr>
                                        <p:cTn id="20" dur="250" fill="hold">
                                          <p:stCondLst>
                                            <p:cond delay="250"/>
                                          </p:stCondLst>
                                        </p:cTn>
                                        <p:tgtEl>
                                          <p:spTgt spid="5"/>
                                        </p:tgtEl>
                                        <p:attrNameLst>
                                          <p:attrName>r</p:attrName>
                                        </p:attrNameLst>
                                      </p:cBhvr>
                                    </p:animRot>
                                    <p:animRot by="-1500000">
                                      <p:cBhvr>
                                        <p:cTn id="21" dur="250" fill="hold">
                                          <p:stCondLst>
                                            <p:cond delay="500"/>
                                          </p:stCondLst>
                                        </p:cTn>
                                        <p:tgtEl>
                                          <p:spTgt spid="5"/>
                                        </p:tgtEl>
                                        <p:attrNameLst>
                                          <p:attrName>r</p:attrName>
                                        </p:attrNameLst>
                                      </p:cBhvr>
                                    </p:animRot>
                                    <p:animRot by="1500000">
                                      <p:cBhvr>
                                        <p:cTn id="22" dur="250" fill="hold">
                                          <p:stCondLst>
                                            <p:cond delay="750"/>
                                          </p:stCondLst>
                                        </p:cTn>
                                        <p:tgtEl>
                                          <p:spTgt spid="5"/>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6"/>
                                        </p:tgtEl>
                                        <p:attrNameLst>
                                          <p:attrName>ppt_x</p:attrName>
                                          <p:attrName>ppt_y</p:attrName>
                                        </p:attrNameLst>
                                      </p:cBhvr>
                                    </p:animMotion>
                                    <p:animRot by="1500000">
                                      <p:cBhvr>
                                        <p:cTn id="25" dur="250" fill="hold">
                                          <p:stCondLst>
                                            <p:cond delay="0"/>
                                          </p:stCondLst>
                                        </p:cTn>
                                        <p:tgtEl>
                                          <p:spTgt spid="6"/>
                                        </p:tgtEl>
                                        <p:attrNameLst>
                                          <p:attrName>r</p:attrName>
                                        </p:attrNameLst>
                                      </p:cBhvr>
                                    </p:animRot>
                                    <p:animRot by="-1500000">
                                      <p:cBhvr>
                                        <p:cTn id="26" dur="250" fill="hold">
                                          <p:stCondLst>
                                            <p:cond delay="250"/>
                                          </p:stCondLst>
                                        </p:cTn>
                                        <p:tgtEl>
                                          <p:spTgt spid="6"/>
                                        </p:tgtEl>
                                        <p:attrNameLst>
                                          <p:attrName>r</p:attrName>
                                        </p:attrNameLst>
                                      </p:cBhvr>
                                    </p:animRot>
                                    <p:animRot by="-1500000">
                                      <p:cBhvr>
                                        <p:cTn id="27" dur="250" fill="hold">
                                          <p:stCondLst>
                                            <p:cond delay="500"/>
                                          </p:stCondLst>
                                        </p:cTn>
                                        <p:tgtEl>
                                          <p:spTgt spid="6"/>
                                        </p:tgtEl>
                                        <p:attrNameLst>
                                          <p:attrName>r</p:attrName>
                                        </p:attrNameLst>
                                      </p:cBhvr>
                                    </p:animRot>
                                    <p:animRot by="1500000">
                                      <p:cBhvr>
                                        <p:cTn id="28" dur="250" fill="hold">
                                          <p:stCondLst>
                                            <p:cond delay="750"/>
                                          </p:stCondLst>
                                        </p:cTn>
                                        <p:tgtEl>
                                          <p:spTgt spid="6"/>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7"/>
                                        </p:tgtEl>
                                        <p:attrNameLst>
                                          <p:attrName>ppt_x</p:attrName>
                                          <p:attrName>ppt_y</p:attrName>
                                        </p:attrNameLst>
                                      </p:cBhvr>
                                    </p:animMotion>
                                    <p:animRot by="1500000">
                                      <p:cBhvr>
                                        <p:cTn id="31" dur="250" fill="hold">
                                          <p:stCondLst>
                                            <p:cond delay="0"/>
                                          </p:stCondLst>
                                        </p:cTn>
                                        <p:tgtEl>
                                          <p:spTgt spid="7"/>
                                        </p:tgtEl>
                                        <p:attrNameLst>
                                          <p:attrName>r</p:attrName>
                                        </p:attrNameLst>
                                      </p:cBhvr>
                                    </p:animRot>
                                    <p:animRot by="-1500000">
                                      <p:cBhvr>
                                        <p:cTn id="32" dur="250" fill="hold">
                                          <p:stCondLst>
                                            <p:cond delay="250"/>
                                          </p:stCondLst>
                                        </p:cTn>
                                        <p:tgtEl>
                                          <p:spTgt spid="7"/>
                                        </p:tgtEl>
                                        <p:attrNameLst>
                                          <p:attrName>r</p:attrName>
                                        </p:attrNameLst>
                                      </p:cBhvr>
                                    </p:animRot>
                                    <p:animRot by="-1500000">
                                      <p:cBhvr>
                                        <p:cTn id="33" dur="250" fill="hold">
                                          <p:stCondLst>
                                            <p:cond delay="500"/>
                                          </p:stCondLst>
                                        </p:cTn>
                                        <p:tgtEl>
                                          <p:spTgt spid="7"/>
                                        </p:tgtEl>
                                        <p:attrNameLst>
                                          <p:attrName>r</p:attrName>
                                        </p:attrNameLst>
                                      </p:cBhvr>
                                    </p:animRot>
                                    <p:animRot by="1500000">
                                      <p:cBhvr>
                                        <p:cTn id="34" dur="250" fill="hold">
                                          <p:stCondLst>
                                            <p:cond delay="750"/>
                                          </p:stCondLst>
                                        </p:cTn>
                                        <p:tgtEl>
                                          <p:spTgt spid="7"/>
                                        </p:tgtEl>
                                        <p:attrNameLst>
                                          <p:attrName>r</p:attrName>
                                        </p:attrNameLst>
                                      </p:cBhvr>
                                    </p:animRot>
                                  </p:childTnLst>
                                </p:cTn>
                              </p:par>
                              <p:par>
                                <p:cTn id="35" presetID="34" presetClass="emph" presetSubtype="0" fill="hold" grpId="0" nodeType="withEffect">
                                  <p:stCondLst>
                                    <p:cond delay="3000"/>
                                  </p:stCondLst>
                                  <p:iterate type="lt">
                                    <p:tmPct val="10000"/>
                                  </p:iterate>
                                  <p:childTnLst>
                                    <p:animMotion origin="layout" path="M 0.0 0.0 L 0.0 -0.07213" pathEditMode="relative" ptsTypes="">
                                      <p:cBhvr>
                                        <p:cTn id="36" dur="500" accel="50000" decel="50000" autoRev="1" fill="hold">
                                          <p:stCondLst>
                                            <p:cond delay="0"/>
                                          </p:stCondLst>
                                        </p:cTn>
                                        <p:tgtEl>
                                          <p:spTgt spid="8"/>
                                        </p:tgtEl>
                                        <p:attrNameLst>
                                          <p:attrName>ppt_x</p:attrName>
                                          <p:attrName>ppt_y</p:attrName>
                                        </p:attrNameLst>
                                      </p:cBhvr>
                                    </p:animMotion>
                                    <p:animRot by="1500000">
                                      <p:cBhvr>
                                        <p:cTn id="37" dur="250" fill="hold">
                                          <p:stCondLst>
                                            <p:cond delay="0"/>
                                          </p:stCondLst>
                                        </p:cTn>
                                        <p:tgtEl>
                                          <p:spTgt spid="8"/>
                                        </p:tgtEl>
                                        <p:attrNameLst>
                                          <p:attrName>r</p:attrName>
                                        </p:attrNameLst>
                                      </p:cBhvr>
                                    </p:animRot>
                                    <p:animRot by="-1500000">
                                      <p:cBhvr>
                                        <p:cTn id="38" dur="250" fill="hold">
                                          <p:stCondLst>
                                            <p:cond delay="250"/>
                                          </p:stCondLst>
                                        </p:cTn>
                                        <p:tgtEl>
                                          <p:spTgt spid="8"/>
                                        </p:tgtEl>
                                        <p:attrNameLst>
                                          <p:attrName>r</p:attrName>
                                        </p:attrNameLst>
                                      </p:cBhvr>
                                    </p:animRot>
                                    <p:animRot by="-1500000">
                                      <p:cBhvr>
                                        <p:cTn id="39" dur="250" fill="hold">
                                          <p:stCondLst>
                                            <p:cond delay="500"/>
                                          </p:stCondLst>
                                        </p:cTn>
                                        <p:tgtEl>
                                          <p:spTgt spid="8"/>
                                        </p:tgtEl>
                                        <p:attrNameLst>
                                          <p:attrName>r</p:attrName>
                                        </p:attrNameLst>
                                      </p:cBhvr>
                                    </p:animRot>
                                    <p:animRot by="1500000">
                                      <p:cBhvr>
                                        <p:cTn id="40" dur="250" fill="hold">
                                          <p:stCondLst>
                                            <p:cond delay="750"/>
                                          </p:stCondLst>
                                        </p:cTn>
                                        <p:tgtEl>
                                          <p:spTgt spid="8"/>
                                        </p:tgtEl>
                                        <p:attrNameLst>
                                          <p:attrName>r</p:attrName>
                                        </p:attrNameLst>
                                      </p:cBhvr>
                                    </p:animRot>
                                  </p:childTnLst>
                                </p:cTn>
                              </p:par>
                              <p:par>
                                <p:cTn id="41" presetID="34" presetClass="emph" presetSubtype="0" fill="hold" grpId="0" nodeType="withEffect">
                                  <p:stCondLst>
                                    <p:cond delay="3000"/>
                                  </p:stCondLst>
                                  <p:iterate type="lt">
                                    <p:tmPct val="10000"/>
                                  </p:iterate>
                                  <p:childTnLst>
                                    <p:animMotion origin="layout" path="M 0.0 0.0 L 0.0 -0.07213" pathEditMode="relative" ptsTypes="">
                                      <p:cBhvr>
                                        <p:cTn id="42" dur="500" accel="50000" decel="50000" autoRev="1" fill="hold">
                                          <p:stCondLst>
                                            <p:cond delay="0"/>
                                          </p:stCondLst>
                                        </p:cTn>
                                        <p:tgtEl>
                                          <p:spTgt spid="9"/>
                                        </p:tgtEl>
                                        <p:attrNameLst>
                                          <p:attrName>ppt_x</p:attrName>
                                          <p:attrName>ppt_y</p:attrName>
                                        </p:attrNameLst>
                                      </p:cBhvr>
                                    </p:animMotion>
                                    <p:animRot by="1500000">
                                      <p:cBhvr>
                                        <p:cTn id="43" dur="250" fill="hold">
                                          <p:stCondLst>
                                            <p:cond delay="0"/>
                                          </p:stCondLst>
                                        </p:cTn>
                                        <p:tgtEl>
                                          <p:spTgt spid="9"/>
                                        </p:tgtEl>
                                        <p:attrNameLst>
                                          <p:attrName>r</p:attrName>
                                        </p:attrNameLst>
                                      </p:cBhvr>
                                    </p:animRot>
                                    <p:animRot by="-1500000">
                                      <p:cBhvr>
                                        <p:cTn id="44" dur="250" fill="hold">
                                          <p:stCondLst>
                                            <p:cond delay="250"/>
                                          </p:stCondLst>
                                        </p:cTn>
                                        <p:tgtEl>
                                          <p:spTgt spid="9"/>
                                        </p:tgtEl>
                                        <p:attrNameLst>
                                          <p:attrName>r</p:attrName>
                                        </p:attrNameLst>
                                      </p:cBhvr>
                                    </p:animRot>
                                    <p:animRot by="-1500000">
                                      <p:cBhvr>
                                        <p:cTn id="45" dur="250" fill="hold">
                                          <p:stCondLst>
                                            <p:cond delay="500"/>
                                          </p:stCondLst>
                                        </p:cTn>
                                        <p:tgtEl>
                                          <p:spTgt spid="9"/>
                                        </p:tgtEl>
                                        <p:attrNameLst>
                                          <p:attrName>r</p:attrName>
                                        </p:attrNameLst>
                                      </p:cBhvr>
                                    </p:animRot>
                                    <p:animRot by="1500000">
                                      <p:cBhvr>
                                        <p:cTn id="46" dur="250" fill="hold">
                                          <p:stCondLst>
                                            <p:cond delay="750"/>
                                          </p:stCondLst>
                                        </p:cTn>
                                        <p:tgtEl>
                                          <p:spTgt spid="9"/>
                                        </p:tgtEl>
                                        <p:attrNameLst>
                                          <p:attrName>r</p:attrName>
                                        </p:attrNameLst>
                                      </p:cBhvr>
                                    </p:animRot>
                                  </p:childTnLst>
                                </p:cTn>
                              </p:par>
                              <p:par>
                                <p:cTn id="47" presetID="34" presetClass="emph" presetSubtype="0" fill="hold" grpId="0" nodeType="withEffect">
                                  <p:stCondLst>
                                    <p:cond delay="3000"/>
                                  </p:stCondLst>
                                  <p:iterate type="lt">
                                    <p:tmPct val="10000"/>
                                  </p:iterate>
                                  <p:childTnLst>
                                    <p:animMotion origin="layout" path="M 0.0 0.0 L 0.0 -0.07213" pathEditMode="relative" ptsTypes="">
                                      <p:cBhvr>
                                        <p:cTn id="48" dur="500" accel="50000" decel="50000" autoRev="1" fill="hold">
                                          <p:stCondLst>
                                            <p:cond delay="0"/>
                                          </p:stCondLst>
                                        </p:cTn>
                                        <p:tgtEl>
                                          <p:spTgt spid="10"/>
                                        </p:tgtEl>
                                        <p:attrNameLst>
                                          <p:attrName>ppt_x</p:attrName>
                                          <p:attrName>ppt_y</p:attrName>
                                        </p:attrNameLst>
                                      </p:cBhvr>
                                    </p:animMotion>
                                    <p:animRot by="1500000">
                                      <p:cBhvr>
                                        <p:cTn id="49" dur="250" fill="hold">
                                          <p:stCondLst>
                                            <p:cond delay="0"/>
                                          </p:stCondLst>
                                        </p:cTn>
                                        <p:tgtEl>
                                          <p:spTgt spid="10"/>
                                        </p:tgtEl>
                                        <p:attrNameLst>
                                          <p:attrName>r</p:attrName>
                                        </p:attrNameLst>
                                      </p:cBhvr>
                                    </p:animRot>
                                    <p:animRot by="-1500000">
                                      <p:cBhvr>
                                        <p:cTn id="50" dur="250" fill="hold">
                                          <p:stCondLst>
                                            <p:cond delay="250"/>
                                          </p:stCondLst>
                                        </p:cTn>
                                        <p:tgtEl>
                                          <p:spTgt spid="10"/>
                                        </p:tgtEl>
                                        <p:attrNameLst>
                                          <p:attrName>r</p:attrName>
                                        </p:attrNameLst>
                                      </p:cBhvr>
                                    </p:animRot>
                                    <p:animRot by="-1500000">
                                      <p:cBhvr>
                                        <p:cTn id="51" dur="250" fill="hold">
                                          <p:stCondLst>
                                            <p:cond delay="500"/>
                                          </p:stCondLst>
                                        </p:cTn>
                                        <p:tgtEl>
                                          <p:spTgt spid="10"/>
                                        </p:tgtEl>
                                        <p:attrNameLst>
                                          <p:attrName>r</p:attrName>
                                        </p:attrNameLst>
                                      </p:cBhvr>
                                    </p:animRot>
                                    <p:animRot by="1500000">
                                      <p:cBhvr>
                                        <p:cTn id="52" dur="250" fill="hold">
                                          <p:stCondLst>
                                            <p:cond delay="750"/>
                                          </p:stCondLst>
                                        </p:cTn>
                                        <p:tgtEl>
                                          <p:spTgt spid="10"/>
                                        </p:tgtEl>
                                        <p:attrNameLst>
                                          <p:attrName>r</p:attrName>
                                        </p:attrNameLst>
                                      </p:cBhvr>
                                    </p:animRot>
                                  </p:childTnLst>
                                </p:cTn>
                              </p:par>
                              <p:par>
                                <p:cTn id="53" presetID="34" presetClass="emph" presetSubtype="0" fill="hold" grpId="0" nodeType="withEffect">
                                  <p:stCondLst>
                                    <p:cond delay="3000"/>
                                  </p:stCondLst>
                                  <p:iterate type="lt">
                                    <p:tmPct val="10000"/>
                                  </p:iterate>
                                  <p:childTnLst>
                                    <p:animMotion origin="layout" path="M 0.0 0.0 L 0.0 -0.07213" pathEditMode="relative" ptsTypes="">
                                      <p:cBhvr>
                                        <p:cTn id="54" dur="500" accel="50000" decel="50000" autoRev="1" fill="hold">
                                          <p:stCondLst>
                                            <p:cond delay="0"/>
                                          </p:stCondLst>
                                        </p:cTn>
                                        <p:tgtEl>
                                          <p:spTgt spid="11"/>
                                        </p:tgtEl>
                                        <p:attrNameLst>
                                          <p:attrName>ppt_x</p:attrName>
                                          <p:attrName>ppt_y</p:attrName>
                                        </p:attrNameLst>
                                      </p:cBhvr>
                                    </p:animMotion>
                                    <p:animRot by="1500000">
                                      <p:cBhvr>
                                        <p:cTn id="55" dur="250" fill="hold">
                                          <p:stCondLst>
                                            <p:cond delay="0"/>
                                          </p:stCondLst>
                                        </p:cTn>
                                        <p:tgtEl>
                                          <p:spTgt spid="11"/>
                                        </p:tgtEl>
                                        <p:attrNameLst>
                                          <p:attrName>r</p:attrName>
                                        </p:attrNameLst>
                                      </p:cBhvr>
                                    </p:animRot>
                                    <p:animRot by="-1500000">
                                      <p:cBhvr>
                                        <p:cTn id="56" dur="250" fill="hold">
                                          <p:stCondLst>
                                            <p:cond delay="250"/>
                                          </p:stCondLst>
                                        </p:cTn>
                                        <p:tgtEl>
                                          <p:spTgt spid="11"/>
                                        </p:tgtEl>
                                        <p:attrNameLst>
                                          <p:attrName>r</p:attrName>
                                        </p:attrNameLst>
                                      </p:cBhvr>
                                    </p:animRot>
                                    <p:animRot by="-1500000">
                                      <p:cBhvr>
                                        <p:cTn id="57" dur="250" fill="hold">
                                          <p:stCondLst>
                                            <p:cond delay="500"/>
                                          </p:stCondLst>
                                        </p:cTn>
                                        <p:tgtEl>
                                          <p:spTgt spid="11"/>
                                        </p:tgtEl>
                                        <p:attrNameLst>
                                          <p:attrName>r</p:attrName>
                                        </p:attrNameLst>
                                      </p:cBhvr>
                                    </p:animRot>
                                    <p:animRot by="1500000">
                                      <p:cBhvr>
                                        <p:cTn id="58" dur="250" fill="hold">
                                          <p:stCondLst>
                                            <p:cond delay="75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43"/>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 y="177885"/>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53" y="1767609"/>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503" y="288013"/>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53687" y="2691669"/>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5415" y="1869742"/>
            <a:ext cx="2934270" cy="4380931"/>
          </a:xfrm>
          <a:prstGeom prst="rect">
            <a:avLst/>
          </a:prstGeom>
        </p:spPr>
      </p:pic>
      <p:sp>
        <p:nvSpPr>
          <p:cNvPr id="13" name="TextBox 12">
            <a:extLst>
              <a:ext uri="{FF2B5EF4-FFF2-40B4-BE49-F238E27FC236}">
                <a16:creationId xmlns:a16="http://schemas.microsoft.com/office/drawing/2014/main" xmlns="" id="{0E5B0682-7A25-42F6-90BE-CB13EADF2E41}"/>
              </a:ext>
            </a:extLst>
          </p:cNvPr>
          <p:cNvSpPr txBox="1"/>
          <p:nvPr/>
        </p:nvSpPr>
        <p:spPr>
          <a:xfrm>
            <a:off x="3448129" y="127074"/>
            <a:ext cx="65851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út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8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
        <p:nvSpPr>
          <p:cNvPr id="16" name="TextBox 15">
            <a:extLst>
              <a:ext uri="{FF2B5EF4-FFF2-40B4-BE49-F238E27FC236}">
                <a16:creationId xmlns:a16="http://schemas.microsoft.com/office/drawing/2014/main" xmlns="" id="{5451540B-AC87-4FE9-82A9-FF443BE02A0B}"/>
              </a:ext>
            </a:extLst>
          </p:cNvPr>
          <p:cNvSpPr txBox="1"/>
          <p:nvPr/>
        </p:nvSpPr>
        <p:spPr>
          <a:xfrm>
            <a:off x="2925056" y="145681"/>
            <a:ext cx="617957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5091"/>
            <a:ext cx="5049038" cy="44987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528" y="57034"/>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1462" y="5245549"/>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
        <p:nvSpPr>
          <p:cNvPr id="16" name="TextBox 15">
            <a:extLst>
              <a:ext uri="{FF2B5EF4-FFF2-40B4-BE49-F238E27FC236}">
                <a16:creationId xmlns:a16="http://schemas.microsoft.com/office/drawing/2014/main" xmlns="" id="{6624FE81-4BEC-41C3-B8E7-DCBFB3554AD4}"/>
              </a:ext>
            </a:extLst>
          </p:cNvPr>
          <p:cNvSpPr txBox="1"/>
          <p:nvPr/>
        </p:nvSpPr>
        <p:spPr>
          <a:xfrm>
            <a:off x="4756539" y="14161"/>
            <a:ext cx="653353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Thế</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còn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6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713"/>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737" y="339745"/>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
        <p:nvSpPr>
          <p:cNvPr id="12" name="TextBox 11">
            <a:extLst>
              <a:ext uri="{FF2B5EF4-FFF2-40B4-BE49-F238E27FC236}">
                <a16:creationId xmlns:a16="http://schemas.microsoft.com/office/drawing/2014/main" xmlns="" id="{62908008-CE18-4C89-BA98-D063E1D8D2F2}"/>
              </a:ext>
            </a:extLst>
          </p:cNvPr>
          <p:cNvSpPr txBox="1"/>
          <p:nvPr/>
        </p:nvSpPr>
        <p:spPr>
          <a:xfrm>
            <a:off x="3086499" y="81175"/>
            <a:ext cx="6349180"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Mùa đông đến các chú lợn ở trong ngôi nhà của mình, ai đã đến gõ cửa?</a:t>
            </a:r>
          </a:p>
          <a:p>
            <a:pPr algn="just"/>
            <a:r>
              <a:rPr lang="vi-VN" sz="2000" b="0" i="0" dirty="0">
                <a:effectLst/>
                <a:latin typeface="Times New Roman" panose="02020603050405020304" pitchFamily="18" charset="0"/>
                <a:cs typeface="Times New Roman" panose="02020603050405020304" pitchFamily="18" charset="0"/>
              </a:rPr>
              <a:t>- Cáo đến nhà lợn </a:t>
            </a:r>
            <a:r>
              <a:rPr lang="en-US" sz="2000" dirty="0" err="1">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và chuyện gì </a:t>
            </a:r>
            <a:r>
              <a:rPr lang="vi-VN" sz="2000" b="0" i="0">
                <a:effectLst/>
                <a:latin typeface="Times New Roman" panose="02020603050405020304" pitchFamily="18" charset="0"/>
                <a:cs typeface="Times New Roman" panose="02020603050405020304" pitchFamily="18" charset="0"/>
              </a:rPr>
              <a:t>đã </a:t>
            </a:r>
            <a:r>
              <a:rPr lang="en-US" sz="2000" b="0" i="0">
                <a:effectLst/>
                <a:latin typeface="Times New Roman" panose="02020603050405020304" pitchFamily="18" charset="0"/>
                <a:cs typeface="Times New Roman" panose="02020603050405020304" pitchFamily="18" charset="0"/>
              </a:rPr>
              <a:t>x</a:t>
            </a:r>
            <a:r>
              <a:rPr lang="vi-VN" sz="2000" b="0" i="0">
                <a:effectLst/>
                <a:latin typeface="Times New Roman" panose="02020603050405020304" pitchFamily="18" charset="0"/>
                <a:cs typeface="Times New Roman" panose="02020603050405020304" pitchFamily="18" charset="0"/>
              </a:rPr>
              <a:t>ảy </a:t>
            </a:r>
            <a:r>
              <a:rPr lang="vi-VN" sz="2000" b="0" i="0" dirty="0">
                <a:effectLst/>
                <a:latin typeface="Times New Roman" panose="02020603050405020304" pitchFamily="18" charset="0"/>
                <a:cs typeface="Times New Roman" panose="02020603050405020304" pitchFamily="18" charset="0"/>
              </a:rPr>
              <a:t>ra?</a:t>
            </a:r>
          </a:p>
          <a:p>
            <a:pPr algn="just"/>
            <a:r>
              <a:rPr lang="vi-VN" sz="2000" b="0" i="0" dirty="0">
                <a:effectLst/>
                <a:latin typeface="Times New Roman" panose="02020603050405020304" pitchFamily="18" charset="0"/>
                <a:cs typeface="Times New Roman" panose="02020603050405020304" pitchFamily="18" charset="0"/>
              </a:rPr>
              <a:t>- Cáo thổi như thế nào?</a:t>
            </a:r>
          </a:p>
        </p:txBody>
      </p:sp>
    </p:spTree>
    <p:extLst>
      <p:ext uri="{BB962C8B-B14F-4D97-AF65-F5344CB8AC3E}">
        <p14:creationId xmlns:p14="http://schemas.microsoft.com/office/powerpoint/2010/main" val="36709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2047"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
        <p:nvSpPr>
          <p:cNvPr id="15" name="TextBox 14">
            <a:extLst>
              <a:ext uri="{FF2B5EF4-FFF2-40B4-BE49-F238E27FC236}">
                <a16:creationId xmlns:a16="http://schemas.microsoft.com/office/drawing/2014/main" xmlns="" id="{7F20EE4A-1163-46FE-A8D9-F7855A37A2E5}"/>
              </a:ext>
            </a:extLst>
          </p:cNvPr>
          <p:cNvSpPr txBox="1"/>
          <p:nvPr/>
        </p:nvSpPr>
        <p:spPr>
          <a:xfrm>
            <a:off x="3667385" y="163772"/>
            <a:ext cx="621644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chạy đến nhà ai?</a:t>
            </a:r>
          </a:p>
          <a:p>
            <a:pPr algn="just"/>
            <a:r>
              <a:rPr lang="vi-VN" sz="2000" b="0" i="0" dirty="0">
                <a:effectLst/>
                <a:latin typeface="Times New Roman" panose="02020603050405020304" pitchFamily="18" charset="0"/>
                <a:cs typeface="Times New Roman" panose="02020603050405020304" pitchFamily="18" charset="0"/>
              </a:rPr>
              <a:t>- Khi con cáo đến nó đã làm gì?</a:t>
            </a:r>
          </a:p>
          <a:p>
            <a:pPr algn="just"/>
            <a:r>
              <a:rPr lang="vi-VN" sz="2000" b="0" i="0" dirty="0">
                <a:effectLst/>
                <a:latin typeface="Times New Roman" panose="02020603050405020304" pitchFamily="18" charset="0"/>
                <a:cs typeface="Times New Roman" panose="02020603050405020304" pitchFamily="18" charset="0"/>
              </a:rPr>
              <a:t>- Cáo đạp như thế nào?</a:t>
            </a:r>
          </a:p>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út</a:t>
            </a:r>
            <a:r>
              <a:rPr lang="vi-VN" sz="2000" b="0" i="0" dirty="0">
                <a:effectLst/>
                <a:latin typeface="Times New Roman" panose="02020603050405020304" pitchFamily="18" charset="0"/>
                <a:cs typeface="Times New Roman" panose="02020603050405020304" pitchFamily="18" charset="0"/>
              </a:rPr>
              <a:t> và lợn </a:t>
            </a:r>
            <a:r>
              <a:rPr lang="en-US" sz="2000" b="0" i="0" dirty="0" err="1">
                <a:effectLst/>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chạy đi đâu?</a:t>
            </a:r>
          </a:p>
        </p:txBody>
      </p:sp>
    </p:spTree>
    <p:extLst>
      <p:ext uri="{BB962C8B-B14F-4D97-AF65-F5344CB8AC3E}">
        <p14:creationId xmlns:p14="http://schemas.microsoft.com/office/powerpoint/2010/main" val="30244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
        <p:nvSpPr>
          <p:cNvPr id="15" name="TextBox 14">
            <a:extLst>
              <a:ext uri="{FF2B5EF4-FFF2-40B4-BE49-F238E27FC236}">
                <a16:creationId xmlns:a16="http://schemas.microsoft.com/office/drawing/2014/main" xmlns="" id="{BA743C00-57E7-4BDF-8785-6215C7C7C994}"/>
              </a:ext>
            </a:extLst>
          </p:cNvPr>
          <p:cNvSpPr txBox="1"/>
          <p:nvPr/>
        </p:nvSpPr>
        <p:spPr>
          <a:xfrm>
            <a:off x="6142841" y="52238"/>
            <a:ext cx="612795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Đến nhà lợn Đỏ cáo quát như thế nào?</a:t>
            </a:r>
          </a:p>
          <a:p>
            <a:pPr algn="just"/>
            <a:r>
              <a:rPr lang="vi-VN" sz="2000" b="0" i="0" dirty="0">
                <a:effectLst/>
                <a:latin typeface="Times New Roman" panose="02020603050405020304" pitchFamily="18" charset="0"/>
                <a:cs typeface="Times New Roman" panose="02020603050405020304" pitchFamily="18" charset="0"/>
              </a:rPr>
              <a:t>- Cáo đã làm gì?</a:t>
            </a:r>
          </a:p>
          <a:p>
            <a:pPr algn="just"/>
            <a:r>
              <a:rPr lang="vi-VN" sz="2000" b="0" i="0" dirty="0">
                <a:effectLst/>
                <a:latin typeface="Times New Roman" panose="02020603050405020304" pitchFamily="18" charset="0"/>
                <a:cs typeface="Times New Roman" panose="02020603050405020304" pitchFamily="18" charset="0"/>
              </a:rPr>
              <a:t>- Ngôi nhà có đổ không?</a:t>
            </a:r>
          </a:p>
          <a:p>
            <a:pPr algn="just"/>
            <a:r>
              <a:rPr lang="vi-VN" sz="2000" b="0" i="0" dirty="0">
                <a:effectLst/>
                <a:latin typeface="Times New Roman" panose="02020603050405020304" pitchFamily="18" charset="0"/>
                <a:cs typeface="Times New Roman" panose="02020603050405020304" pitchFamily="18" charset="0"/>
              </a:rPr>
              <a:t>- Vì sao ngôi nhà của lợn </a:t>
            </a:r>
            <a:r>
              <a:rPr lang="en-US" sz="2000" dirty="0" err="1">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lại không bị đổ?</a:t>
            </a:r>
          </a:p>
        </p:txBody>
      </p:sp>
    </p:spTree>
    <p:extLst>
      <p:ext uri="{BB962C8B-B14F-4D97-AF65-F5344CB8AC3E}">
        <p14:creationId xmlns:p14="http://schemas.microsoft.com/office/powerpoint/2010/main" val="1041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xmlns="" id="{8019C2DE-7F84-452F-8EE1-F807D05C4A0E}"/>
              </a:ext>
            </a:extLst>
          </p:cNvPr>
          <p:cNvSpPr txBox="1"/>
          <p:nvPr/>
        </p:nvSpPr>
        <p:spPr>
          <a:xfrm>
            <a:off x="0" y="2511188"/>
            <a:ext cx="6098458" cy="707886"/>
          </a:xfrm>
          <a:prstGeom prst="rect">
            <a:avLst/>
          </a:prstGeom>
          <a:noFill/>
        </p:spPr>
        <p:txBody>
          <a:bodyPr wrap="square">
            <a:spAutoFit/>
          </a:bodyPr>
          <a:lstStyle/>
          <a:p>
            <a:pPr marL="285750" indent="-285750" algn="just">
              <a:buFontTx/>
              <a:buChar char="-"/>
            </a:pPr>
            <a:r>
              <a:rPr lang="en-US" sz="2000" b="1" i="0" dirty="0" err="1">
                <a:effectLst/>
                <a:latin typeface="Times New Roman" panose="02020603050405020304" pitchFamily="18" charset="0"/>
                <a:cs typeface="Times New Roman" panose="02020603050405020304" pitchFamily="18" charset="0"/>
              </a:rPr>
              <a:t>Điều</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gì</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đã</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xảy</a:t>
            </a:r>
            <a:r>
              <a:rPr lang="en-US" sz="2000" b="1" i="0" dirty="0">
                <a:effectLst/>
                <a:latin typeface="Times New Roman" panose="02020603050405020304" pitchFamily="18" charset="0"/>
                <a:cs typeface="Times New Roman" panose="02020603050405020304" pitchFamily="18" charset="0"/>
              </a:rPr>
              <a:t> ra </a:t>
            </a:r>
            <a:r>
              <a:rPr lang="en-US" sz="2000" b="1" i="0" dirty="0" err="1">
                <a:effectLst/>
                <a:latin typeface="Times New Roman" panose="02020603050405020304" pitchFamily="18" charset="0"/>
                <a:cs typeface="Times New Roman" panose="02020603050405020304" pitchFamily="18" charset="0"/>
              </a:rPr>
              <a:t>với</a:t>
            </a:r>
            <a:r>
              <a:rPr lang="en-US" sz="2000" b="1" i="0" dirty="0">
                <a:effectLst/>
                <a:latin typeface="Times New Roman" panose="02020603050405020304" pitchFamily="18" charset="0"/>
                <a:cs typeface="Times New Roman" panose="02020603050405020304" pitchFamily="18" charset="0"/>
              </a:rPr>
              <a:t> con </a:t>
            </a:r>
            <a:r>
              <a:rPr lang="en-US" sz="2000" b="1" i="0" dirty="0" err="1">
                <a:effectLst/>
                <a:latin typeface="Times New Roman" panose="02020603050405020304" pitchFamily="18" charset="0"/>
                <a:cs typeface="Times New Roman" panose="02020603050405020304" pitchFamily="18" charset="0"/>
              </a:rPr>
              <a:t>cáo</a:t>
            </a:r>
            <a:r>
              <a:rPr lang="en-US" sz="2000" b="1" i="0" dirty="0">
                <a:effectLst/>
                <a:latin typeface="Times New Roman" panose="02020603050405020304" pitchFamily="18" charset="0"/>
                <a:cs typeface="Times New Roman" panose="02020603050405020304" pitchFamily="18" charset="0"/>
              </a:rPr>
              <a:t>?</a:t>
            </a:r>
          </a:p>
          <a:p>
            <a:pPr marL="285750" indent="-285750" algn="just">
              <a:buFontTx/>
              <a:buChar char="-"/>
            </a:pPr>
            <a:r>
              <a:rPr lang="en-US" sz="2000" b="1" dirty="0">
                <a:latin typeface="Times New Roman" panose="02020603050405020304" pitchFamily="18" charset="0"/>
                <a:cs typeface="Times New Roman" panose="02020603050405020304" pitchFamily="18" charset="0"/>
              </a:rPr>
              <a:t>Qua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chuyện</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a:t>
            </a:r>
            <a:endParaRPr lang="vi-VN" sz="2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8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9412BD4B-92C2-45CE-A848-73B04284F70D}"/>
              </a:ext>
            </a:extLst>
          </p:cNvPr>
          <p:cNvSpPr>
            <a:spLocks noChangeArrowheads="1"/>
          </p:cNvSpPr>
          <p:nvPr/>
        </p:nvSpPr>
        <p:spPr bwMode="auto">
          <a:xfrm>
            <a:off x="2507813" y="1846570"/>
            <a:ext cx="71763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3: </a:t>
            </a:r>
          </a:p>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cho</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trẻ</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xem</a:t>
            </a:r>
            <a:r>
              <a:rPr lang="en-US" altLang="vi-VN" sz="4400" b="1" dirty="0">
                <a:solidFill>
                  <a:srgbClr val="002060"/>
                </a:solidFill>
                <a:latin typeface="Times New Roman" panose="02020603050405020304" pitchFamily="18" charset="0"/>
                <a:cs typeface="Times New Roman" panose="02020603050405020304" pitchFamily="18" charset="0"/>
              </a:rPr>
              <a:t> video </a:t>
            </a:r>
            <a:r>
              <a:rPr lang="en-US" altLang="vi-VN" sz="4400" b="1" dirty="0" err="1">
                <a:solidFill>
                  <a:srgbClr val="002060"/>
                </a:solidFill>
                <a:latin typeface="Times New Roman" panose="02020603050405020304" pitchFamily="18" charset="0"/>
                <a:cs typeface="Times New Roman" panose="02020603050405020304" pitchFamily="18" charset="0"/>
              </a:rPr>
              <a:t>truyện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2C7489-FD39-5137-35CF-2D71C92DD4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2E87E0A8-30EC-5F81-D664-D38C7423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5EB5B954-8D69-95A1-C905-1D414667D384}"/>
              </a:ext>
            </a:extLst>
          </p:cNvPr>
          <p:cNvSpPr>
            <a:spLocks noChangeArrowheads="1"/>
          </p:cNvSpPr>
          <p:nvPr/>
        </p:nvSpPr>
        <p:spPr bwMode="auto">
          <a:xfrm>
            <a:off x="2275801" y="2269651"/>
            <a:ext cx="793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a:solidFill>
                  <a:srgbClr val="002060"/>
                </a:solidFill>
                <a:latin typeface="Times New Roman" panose="02020603050405020304" pitchFamily="18" charset="0"/>
                <a:cs typeface="Times New Roman" panose="02020603050405020304" pitchFamily="18" charset="0"/>
              </a:rPr>
              <a:t>Xin chào và hẹn gặp lại các con!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5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53C56E10-CDB5-4F16-B981-4E09F7DE2D8B}"/>
              </a:ext>
            </a:extLst>
          </p:cNvPr>
          <p:cNvSpPr>
            <a:spLocks noChangeArrowheads="1"/>
          </p:cNvSpPr>
          <p:nvPr/>
        </p:nvSpPr>
        <p:spPr bwMode="auto">
          <a:xfrm>
            <a:off x="2941019" y="755189"/>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ỔN ĐỊNH TỔ CHỨC</a:t>
            </a:r>
          </a:p>
        </p:txBody>
      </p:sp>
      <p:sp>
        <p:nvSpPr>
          <p:cNvPr id="4" name="Rectangle 4">
            <a:extLst>
              <a:ext uri="{FF2B5EF4-FFF2-40B4-BE49-F238E27FC236}">
                <a16:creationId xmlns:a16="http://schemas.microsoft.com/office/drawing/2014/main" xmlns="" id="{AC67A495-FBAE-435B-B938-E4B4F3949C4F}"/>
              </a:ext>
            </a:extLst>
          </p:cNvPr>
          <p:cNvSpPr>
            <a:spLocks noChangeArrowheads="1"/>
          </p:cNvSpPr>
          <p:nvPr/>
        </p:nvSpPr>
        <p:spPr bwMode="auto">
          <a:xfrm>
            <a:off x="3895687" y="2989697"/>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149B5A86-FFA5-434A-9A71-10432D212905}"/>
              </a:ext>
            </a:extLst>
          </p:cNvPr>
          <p:cNvSpPr>
            <a:spLocks noChangeArrowheads="1"/>
          </p:cNvSpPr>
          <p:nvPr/>
        </p:nvSpPr>
        <p:spPr bwMode="auto">
          <a:xfrm>
            <a:off x="2711194" y="110489"/>
            <a:ext cx="727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Các</a:t>
            </a:r>
            <a:r>
              <a:rPr lang="en-US" altLang="vi-VN" sz="2400" b="1" dirty="0">
                <a:solidFill>
                  <a:srgbClr val="002060"/>
                </a:solidFill>
                <a:latin typeface="Times New Roman" panose="02020603050405020304" pitchFamily="18" charset="0"/>
                <a:cs typeface="Times New Roman" panose="02020603050405020304" pitchFamily="18" charset="0"/>
              </a:rPr>
              <a:t> con </a:t>
            </a:r>
            <a:r>
              <a:rPr lang="en-US" altLang="vi-VN" sz="2400" b="1" dirty="0" err="1">
                <a:solidFill>
                  <a:srgbClr val="002060"/>
                </a:solidFill>
                <a:latin typeface="Times New Roman" panose="02020603050405020304" pitchFamily="18" charset="0"/>
                <a:cs typeface="Times New Roman" panose="02020603050405020304" pitchFamily="18" charset="0"/>
              </a:rPr>
              <a:t>vừa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nói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về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điều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pic>
        <p:nvPicPr>
          <p:cNvPr id="1026" name="Picture 2" descr="Giáo Án Cháu Yêu Cô Chú Công Nhân &amp;quot;, Gián Án Day Hat">
            <a:extLst>
              <a:ext uri="{FF2B5EF4-FFF2-40B4-BE49-F238E27FC236}">
                <a16:creationId xmlns:a16="http://schemas.microsoft.com/office/drawing/2014/main" xmlns="" id="{66CF85A3-A097-4D8F-98B6-34E76176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495" y="1211933"/>
            <a:ext cx="7028861" cy="52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9412BD4B-92C2-45CE-A848-73B04284F70D}"/>
              </a:ext>
            </a:extLst>
          </p:cNvPr>
          <p:cNvSpPr>
            <a:spLocks noChangeArrowheads="1"/>
          </p:cNvSpPr>
          <p:nvPr/>
        </p:nvSpPr>
        <p:spPr bwMode="auto">
          <a:xfrm>
            <a:off x="2941021" y="1846570"/>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TIẾN HÀNH TỔ CHỨC</a:t>
            </a:r>
          </a:p>
        </p:txBody>
      </p:sp>
    </p:spTree>
    <p:extLst>
      <p:ext uri="{BB962C8B-B14F-4D97-AF65-F5344CB8AC3E}">
        <p14:creationId xmlns:p14="http://schemas.microsoft.com/office/powerpoint/2010/main" val="2738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xmlns="" id="{9412BD4B-92C2-45CE-A848-73B04284F70D}"/>
              </a:ext>
            </a:extLst>
          </p:cNvPr>
          <p:cNvSpPr>
            <a:spLocks noChangeArrowheads="1"/>
          </p:cNvSpPr>
          <p:nvPr/>
        </p:nvSpPr>
        <p:spPr bwMode="auto">
          <a:xfrm>
            <a:off x="2941021" y="2146821"/>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400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sp>
        <p:nvSpPr>
          <p:cNvPr id="3" name="Rectangle 2"/>
          <p:cNvSpPr/>
          <p:nvPr/>
        </p:nvSpPr>
        <p:spPr>
          <a:xfrm>
            <a:off x="2101755" y="224135"/>
            <a:ext cx="7874758" cy="1169551"/>
          </a:xfrm>
          <a:prstGeom prst="rect">
            <a:avLst/>
          </a:prstGeom>
          <a:noFill/>
        </p:spPr>
        <p:txBody>
          <a:bodyPr wrap="square" lIns="91440" tIns="45720" rIns="91440" bIns="45720">
            <a:spAutoFit/>
          </a:bodyPr>
          <a:lstStyle/>
          <a:p>
            <a:pPr algn="ct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Ba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chú</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lợn</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con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Tree>
    <p:extLst>
      <p:ext uri="{BB962C8B-B14F-4D97-AF65-F5344CB8AC3E}">
        <p14:creationId xmlns:p14="http://schemas.microsoft.com/office/powerpoint/2010/main" val="49051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Tree>
    <p:extLst>
      <p:ext uri="{BB962C8B-B14F-4D97-AF65-F5344CB8AC3E}">
        <p14:creationId xmlns:p14="http://schemas.microsoft.com/office/powerpoint/2010/main" val="26082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22" y="2086696"/>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314" y="163772"/>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00776" y="1795430"/>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15" y="1105467"/>
            <a:ext cx="2934270" cy="4380931"/>
          </a:xfrm>
          <a:prstGeom prst="rect">
            <a:avLst/>
          </a:prstGeom>
        </p:spPr>
      </p:pic>
    </p:spTree>
    <p:extLst>
      <p:ext uri="{BB962C8B-B14F-4D97-AF65-F5344CB8AC3E}">
        <p14:creationId xmlns:p14="http://schemas.microsoft.com/office/powerpoint/2010/main" val="27969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392</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42</cp:revision>
  <dcterms:created xsi:type="dcterms:W3CDTF">2021-11-09T13:37:04Z</dcterms:created>
  <dcterms:modified xsi:type="dcterms:W3CDTF">2024-12-26T08:00:47Z</dcterms:modified>
</cp:coreProperties>
</file>