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9"/>
  </p:notesMasterIdLst>
  <p:sldIdLst>
    <p:sldId id="277" r:id="rId4"/>
    <p:sldId id="276" r:id="rId5"/>
    <p:sldId id="262" r:id="rId6"/>
    <p:sldId id="263" r:id="rId7"/>
    <p:sldId id="264" r:id="rId8"/>
    <p:sldId id="265" r:id="rId9"/>
    <p:sldId id="266" r:id="rId10"/>
    <p:sldId id="267" r:id="rId11"/>
    <p:sldId id="268" r:id="rId12"/>
    <p:sldId id="269" r:id="rId13"/>
    <p:sldId id="270" r:id="rId14"/>
    <p:sldId id="271" r:id="rId15"/>
    <p:sldId id="275" r:id="rId16"/>
    <p:sldId id="273" r:id="rId17"/>
    <p:sldId id="274" r:id="rId18"/>
    <p:sldId id="278" r:id="rId19"/>
    <p:sldId id="279" r:id="rId20"/>
    <p:sldId id="280" r:id="rId21"/>
    <p:sldId id="281" r:id="rId22"/>
    <p:sldId id="282" r:id="rId23"/>
    <p:sldId id="283" r:id="rId24"/>
    <p:sldId id="284" r:id="rId25"/>
    <p:sldId id="285" r:id="rId26"/>
    <p:sldId id="286" r:id="rId27"/>
    <p:sldId id="287" r:id="rId2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AB"/>
    <a:srgbClr val="99FF33"/>
    <a:srgbClr val="CC9900"/>
    <a:srgbClr val="CCCC00"/>
    <a:srgbClr val="E6C77A"/>
    <a:srgbClr val="B6C0E8"/>
    <a:srgbClr val="798BD5"/>
    <a:srgbClr val="F2A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8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DC43FFF-7487-4316-9085-2C5E9455140B}" type="datetimeFigureOut">
              <a:rPr lang="en-US"/>
              <a:pPr>
                <a:defRPr/>
              </a:pPr>
              <a:t>11/28/2024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B82C03-6F48-496C-8A93-8AD3FB08F804}" type="slidenum">
              <a:rPr lang="en-US" altLang="en-US"/>
              <a:pPr/>
              <a:t>‹#›</a:t>
            </a:fld>
            <a:endParaRPr lang="en-US" altLang="en-US"/>
          </a:p>
        </p:txBody>
      </p:sp>
    </p:spTree>
    <p:extLst>
      <p:ext uri="{BB962C8B-B14F-4D97-AF65-F5344CB8AC3E}">
        <p14:creationId xmlns:p14="http://schemas.microsoft.com/office/powerpoint/2010/main" val="412403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3E770-418D-432F-89DE-4053918F202D}" type="slidenum">
              <a:rPr lang="en-US" altLang="en-US">
                <a:solidFill>
                  <a:srgbClr val="000000"/>
                </a:solidFill>
              </a:rPr>
              <a:pPr eaLnBrk="1" hangingPunct="1"/>
              <a:t>1</a:t>
            </a:fld>
            <a:endParaRPr lang="en-US" altLang="en-US">
              <a:solidFill>
                <a:srgbClr val="000000"/>
              </a:solidFill>
            </a:endParaRPr>
          </a:p>
        </p:txBody>
      </p:sp>
      <p:sp>
        <p:nvSpPr>
          <p:cNvPr id="30723" name="Rectangle 2"/>
          <p:cNvSpPr>
            <a:spLocks noGrp="1" noRot="1" noChangeAspect="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4998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541205-08FE-4E1C-A4AA-5B01D0DBBF36}" type="slidenum">
              <a:rPr lang="en-US" altLang="en-US"/>
              <a:pPr eaLnBrk="1" hangingPunct="1"/>
              <a:t>6</a:t>
            </a:fld>
            <a:endParaRPr lang="en-US" altLang="en-US"/>
          </a:p>
        </p:txBody>
      </p:sp>
    </p:spTree>
    <p:extLst>
      <p:ext uri="{BB962C8B-B14F-4D97-AF65-F5344CB8AC3E}">
        <p14:creationId xmlns:p14="http://schemas.microsoft.com/office/powerpoint/2010/main" val="104636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534AAB-424B-4916-AC31-F85754AEAE8B}" type="slidenum">
              <a:rPr lang="en-US" altLang="en-US">
                <a:solidFill>
                  <a:srgbClr val="000000"/>
                </a:solidFill>
              </a:rPr>
              <a:pPr eaLnBrk="1" hangingPunct="1"/>
              <a:t>17</a:t>
            </a:fld>
            <a:endParaRPr lang="en-US" altLang="en-US">
              <a:solidFill>
                <a:srgbClr val="000000"/>
              </a:solidFill>
            </a:endParaRPr>
          </a:p>
        </p:txBody>
      </p:sp>
    </p:spTree>
    <p:extLst>
      <p:ext uri="{BB962C8B-B14F-4D97-AF65-F5344CB8AC3E}">
        <p14:creationId xmlns:p14="http://schemas.microsoft.com/office/powerpoint/2010/main" val="75525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9510EA-4447-4284-B2CC-2E9CFF46F5CA}" type="slidenum">
              <a:rPr lang="en-US" altLang="en-US"/>
              <a:pPr/>
              <a:t>‹#›</a:t>
            </a:fld>
            <a:endParaRPr lang="en-US" altLang="en-US"/>
          </a:p>
        </p:txBody>
      </p:sp>
    </p:spTree>
    <p:extLst>
      <p:ext uri="{BB962C8B-B14F-4D97-AF65-F5344CB8AC3E}">
        <p14:creationId xmlns:p14="http://schemas.microsoft.com/office/powerpoint/2010/main" val="301050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C1E958-4668-4B66-B498-12486041B0F4}" type="slidenum">
              <a:rPr lang="en-US" altLang="en-US"/>
              <a:pPr/>
              <a:t>‹#›</a:t>
            </a:fld>
            <a:endParaRPr lang="en-US" altLang="en-US"/>
          </a:p>
        </p:txBody>
      </p:sp>
    </p:spTree>
    <p:extLst>
      <p:ext uri="{BB962C8B-B14F-4D97-AF65-F5344CB8AC3E}">
        <p14:creationId xmlns:p14="http://schemas.microsoft.com/office/powerpoint/2010/main" val="167707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04E709-6EB2-4514-A97D-00B50BF8DF25}" type="slidenum">
              <a:rPr lang="en-US" altLang="en-US"/>
              <a:pPr/>
              <a:t>‹#›</a:t>
            </a:fld>
            <a:endParaRPr lang="en-US" altLang="en-US"/>
          </a:p>
        </p:txBody>
      </p:sp>
    </p:spTree>
    <p:extLst>
      <p:ext uri="{BB962C8B-B14F-4D97-AF65-F5344CB8AC3E}">
        <p14:creationId xmlns:p14="http://schemas.microsoft.com/office/powerpoint/2010/main" val="914100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C4E23FF-786B-41E3-915C-1E4A0DD140A3}" type="slidenum">
              <a:rPr lang="vi-VN" altLang="en-US"/>
              <a:pPr/>
              <a:t>‹#›</a:t>
            </a:fld>
            <a:endParaRPr lang="vi-VN" altLang="en-US"/>
          </a:p>
        </p:txBody>
      </p:sp>
    </p:spTree>
    <p:extLst>
      <p:ext uri="{BB962C8B-B14F-4D97-AF65-F5344CB8AC3E}">
        <p14:creationId xmlns:p14="http://schemas.microsoft.com/office/powerpoint/2010/main" val="9423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B4486BF6-D4CC-47F8-9662-D427F5CC9E41}" type="slidenum">
              <a:rPr lang="vi-VN" altLang="en-US"/>
              <a:pPr/>
              <a:t>‹#›</a:t>
            </a:fld>
            <a:endParaRPr lang="vi-VN" altLang="en-US"/>
          </a:p>
        </p:txBody>
      </p:sp>
    </p:spTree>
    <p:extLst>
      <p:ext uri="{BB962C8B-B14F-4D97-AF65-F5344CB8AC3E}">
        <p14:creationId xmlns:p14="http://schemas.microsoft.com/office/powerpoint/2010/main" val="235554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8"/>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0D843BE5-8817-42B3-84A7-05A2034E9042}" type="slidenum">
              <a:rPr lang="vi-VN" altLang="en-US"/>
              <a:pPr/>
              <a:t>‹#›</a:t>
            </a:fld>
            <a:endParaRPr lang="vi-VN" altLang="en-US"/>
          </a:p>
        </p:txBody>
      </p:sp>
    </p:spTree>
    <p:extLst>
      <p:ext uri="{BB962C8B-B14F-4D97-AF65-F5344CB8AC3E}">
        <p14:creationId xmlns:p14="http://schemas.microsoft.com/office/powerpoint/2010/main" val="256652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2"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1" y="1200154"/>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2BCCFDFA-6263-4950-8BC0-EC559CBE6899}" type="slidenum">
              <a:rPr lang="vi-VN" altLang="en-US"/>
              <a:pPr/>
              <a:t>‹#›</a:t>
            </a:fld>
            <a:endParaRPr lang="vi-VN" altLang="en-US"/>
          </a:p>
        </p:txBody>
      </p:sp>
    </p:spTree>
    <p:extLst>
      <p:ext uri="{BB962C8B-B14F-4D97-AF65-F5344CB8AC3E}">
        <p14:creationId xmlns:p14="http://schemas.microsoft.com/office/powerpoint/2010/main" val="37698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3A24DBDC-A3CA-4844-AFEF-7BB01F4E858F}" type="slidenum">
              <a:rPr lang="vi-VN" altLang="en-US"/>
              <a:pPr/>
              <a:t>‹#›</a:t>
            </a:fld>
            <a:endParaRPr lang="vi-VN" altLang="en-US"/>
          </a:p>
        </p:txBody>
      </p:sp>
    </p:spTree>
    <p:extLst>
      <p:ext uri="{BB962C8B-B14F-4D97-AF65-F5344CB8AC3E}">
        <p14:creationId xmlns:p14="http://schemas.microsoft.com/office/powerpoint/2010/main" val="227719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A3D3D684-321D-46F2-911A-FCC496C5B981}" type="slidenum">
              <a:rPr lang="vi-VN" altLang="en-US"/>
              <a:pPr/>
              <a:t>‹#›</a:t>
            </a:fld>
            <a:endParaRPr lang="vi-VN" altLang="en-US"/>
          </a:p>
        </p:txBody>
      </p:sp>
    </p:spTree>
    <p:extLst>
      <p:ext uri="{BB962C8B-B14F-4D97-AF65-F5344CB8AC3E}">
        <p14:creationId xmlns:p14="http://schemas.microsoft.com/office/powerpoint/2010/main" val="313155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00D6615B-CCEB-4A25-920E-758F7C8ED628}" type="slidenum">
              <a:rPr lang="vi-VN" altLang="en-US"/>
              <a:pPr/>
              <a:t>‹#›</a:t>
            </a:fld>
            <a:endParaRPr lang="vi-VN" altLang="en-US"/>
          </a:p>
        </p:txBody>
      </p:sp>
    </p:spTree>
    <p:extLst>
      <p:ext uri="{BB962C8B-B14F-4D97-AF65-F5344CB8AC3E}">
        <p14:creationId xmlns:p14="http://schemas.microsoft.com/office/powerpoint/2010/main" val="32021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3"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1CFC4351-E5DC-498C-AB5F-CA3CEB5A04BF}" type="slidenum">
              <a:rPr lang="vi-VN" altLang="en-US"/>
              <a:pPr/>
              <a:t>‹#›</a:t>
            </a:fld>
            <a:endParaRPr lang="vi-VN" altLang="en-US"/>
          </a:p>
        </p:txBody>
      </p:sp>
    </p:spTree>
    <p:extLst>
      <p:ext uri="{BB962C8B-B14F-4D97-AF65-F5344CB8AC3E}">
        <p14:creationId xmlns:p14="http://schemas.microsoft.com/office/powerpoint/2010/main" val="99822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DD1893-3917-43C6-98F4-4A8D5F41F745}" type="slidenum">
              <a:rPr lang="en-US" altLang="en-US"/>
              <a:pPr/>
              <a:t>‹#›</a:t>
            </a:fld>
            <a:endParaRPr lang="en-US" altLang="en-US"/>
          </a:p>
        </p:txBody>
      </p:sp>
    </p:spTree>
    <p:extLst>
      <p:ext uri="{BB962C8B-B14F-4D97-AF65-F5344CB8AC3E}">
        <p14:creationId xmlns:p14="http://schemas.microsoft.com/office/powerpoint/2010/main" val="360867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vi-VN"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708F7774-C507-41FD-B4C5-23D6DB129947}" type="slidenum">
              <a:rPr lang="vi-VN" altLang="en-US"/>
              <a:pPr/>
              <a:t>‹#›</a:t>
            </a:fld>
            <a:endParaRPr lang="vi-VN" altLang="en-US"/>
          </a:p>
        </p:txBody>
      </p:sp>
    </p:spTree>
    <p:extLst>
      <p:ext uri="{BB962C8B-B14F-4D97-AF65-F5344CB8AC3E}">
        <p14:creationId xmlns:p14="http://schemas.microsoft.com/office/powerpoint/2010/main" val="395934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1B330AB-6F09-4E26-BA0F-516FC52DD18F}" type="slidenum">
              <a:rPr lang="vi-VN" altLang="en-US"/>
              <a:pPr/>
              <a:t>‹#›</a:t>
            </a:fld>
            <a:endParaRPr lang="vi-VN" altLang="en-US"/>
          </a:p>
        </p:txBody>
      </p:sp>
    </p:spTree>
    <p:extLst>
      <p:ext uri="{BB962C8B-B14F-4D97-AF65-F5344CB8AC3E}">
        <p14:creationId xmlns:p14="http://schemas.microsoft.com/office/powerpoint/2010/main" val="117076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1" y="205980"/>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FDE21D2F-3FBE-4F39-9272-E305AC29F010}" type="slidenum">
              <a:rPr lang="vi-VN" altLang="en-US"/>
              <a:pPr/>
              <a:t>‹#›</a:t>
            </a:fld>
            <a:endParaRPr lang="vi-VN" altLang="en-US"/>
          </a:p>
        </p:txBody>
      </p:sp>
    </p:spTree>
    <p:extLst>
      <p:ext uri="{BB962C8B-B14F-4D97-AF65-F5344CB8AC3E}">
        <p14:creationId xmlns:p14="http://schemas.microsoft.com/office/powerpoint/2010/main" val="238207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AE8FD34-68BA-4567-B054-B8256F49B9DA}" type="slidenum">
              <a:rPr lang="en-US" altLang="en-US"/>
              <a:pPr/>
              <a:t>‹#›</a:t>
            </a:fld>
            <a:endParaRPr lang="en-US" altLang="en-US"/>
          </a:p>
        </p:txBody>
      </p:sp>
    </p:spTree>
    <p:extLst>
      <p:ext uri="{BB962C8B-B14F-4D97-AF65-F5344CB8AC3E}">
        <p14:creationId xmlns:p14="http://schemas.microsoft.com/office/powerpoint/2010/main" val="1977147227"/>
      </p:ext>
    </p:extLst>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71C98B8-836E-4781-B809-CCF946E11C2E}" type="slidenum">
              <a:rPr lang="en-US" altLang="en-US"/>
              <a:pPr/>
              <a:t>‹#›</a:t>
            </a:fld>
            <a:endParaRPr lang="en-US" altLang="en-US"/>
          </a:p>
        </p:txBody>
      </p:sp>
    </p:spTree>
    <p:extLst>
      <p:ext uri="{BB962C8B-B14F-4D97-AF65-F5344CB8AC3E}">
        <p14:creationId xmlns:p14="http://schemas.microsoft.com/office/powerpoint/2010/main" val="3949846426"/>
      </p:ext>
    </p:extLst>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9E1C9DE-C2EF-4703-A3BA-7A3E2592FF27}" type="slidenum">
              <a:rPr lang="en-US" altLang="en-US"/>
              <a:pPr/>
              <a:t>‹#›</a:t>
            </a:fld>
            <a:endParaRPr lang="en-US" altLang="en-US"/>
          </a:p>
        </p:txBody>
      </p:sp>
    </p:spTree>
    <p:extLst>
      <p:ext uri="{BB962C8B-B14F-4D97-AF65-F5344CB8AC3E}">
        <p14:creationId xmlns:p14="http://schemas.microsoft.com/office/powerpoint/2010/main" val="415478750"/>
      </p:ext>
    </p:extLst>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1F2D0A8-CBA5-46D0-8940-A00DD1A54C41}" type="slidenum">
              <a:rPr lang="en-US" altLang="en-US"/>
              <a:pPr/>
              <a:t>‹#›</a:t>
            </a:fld>
            <a:endParaRPr lang="en-US" altLang="en-US"/>
          </a:p>
        </p:txBody>
      </p:sp>
    </p:spTree>
    <p:extLst>
      <p:ext uri="{BB962C8B-B14F-4D97-AF65-F5344CB8AC3E}">
        <p14:creationId xmlns:p14="http://schemas.microsoft.com/office/powerpoint/2010/main" val="943921552"/>
      </p:ext>
    </p:extLst>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9B0C561C-3220-4A7C-853A-5CE77F0FE5E3}" type="slidenum">
              <a:rPr lang="en-US" altLang="en-US"/>
              <a:pPr/>
              <a:t>‹#›</a:t>
            </a:fld>
            <a:endParaRPr lang="en-US" altLang="en-US"/>
          </a:p>
        </p:txBody>
      </p:sp>
    </p:spTree>
    <p:extLst>
      <p:ext uri="{BB962C8B-B14F-4D97-AF65-F5344CB8AC3E}">
        <p14:creationId xmlns:p14="http://schemas.microsoft.com/office/powerpoint/2010/main" val="737120085"/>
      </p:ext>
    </p:extLst>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D35FDBA4-D714-4C52-A284-68F3D5C81657}" type="slidenum">
              <a:rPr lang="en-US" altLang="en-US"/>
              <a:pPr/>
              <a:t>‹#›</a:t>
            </a:fld>
            <a:endParaRPr lang="en-US" altLang="en-US"/>
          </a:p>
        </p:txBody>
      </p:sp>
    </p:spTree>
    <p:extLst>
      <p:ext uri="{BB962C8B-B14F-4D97-AF65-F5344CB8AC3E}">
        <p14:creationId xmlns:p14="http://schemas.microsoft.com/office/powerpoint/2010/main" val="3434233698"/>
      </p:ext>
    </p:extLst>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6AB10705-CC5D-4916-B4F5-1BFB29CBCC4C}" type="slidenum">
              <a:rPr lang="en-US" altLang="en-US"/>
              <a:pPr/>
              <a:t>‹#›</a:t>
            </a:fld>
            <a:endParaRPr lang="en-US" altLang="en-US"/>
          </a:p>
        </p:txBody>
      </p:sp>
    </p:spTree>
    <p:extLst>
      <p:ext uri="{BB962C8B-B14F-4D97-AF65-F5344CB8AC3E}">
        <p14:creationId xmlns:p14="http://schemas.microsoft.com/office/powerpoint/2010/main" val="3743259716"/>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4FF8A5-F87D-4ABA-BC67-0F9366B3C96F}" type="slidenum">
              <a:rPr lang="en-US" altLang="en-US"/>
              <a:pPr/>
              <a:t>‹#›</a:t>
            </a:fld>
            <a:endParaRPr lang="en-US" altLang="en-US"/>
          </a:p>
        </p:txBody>
      </p:sp>
    </p:spTree>
    <p:extLst>
      <p:ext uri="{BB962C8B-B14F-4D97-AF65-F5344CB8AC3E}">
        <p14:creationId xmlns:p14="http://schemas.microsoft.com/office/powerpoint/2010/main" val="413281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F3C9FCD-D1D2-4459-87D7-DFC2B35699A2}" type="slidenum">
              <a:rPr lang="en-US" altLang="en-US"/>
              <a:pPr/>
              <a:t>‹#›</a:t>
            </a:fld>
            <a:endParaRPr lang="en-US" altLang="en-US"/>
          </a:p>
        </p:txBody>
      </p:sp>
    </p:spTree>
    <p:extLst>
      <p:ext uri="{BB962C8B-B14F-4D97-AF65-F5344CB8AC3E}">
        <p14:creationId xmlns:p14="http://schemas.microsoft.com/office/powerpoint/2010/main" val="2880147072"/>
      </p:ext>
    </p:extLst>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8190CC7-9D96-40EF-BC25-470C1C929027}" type="slidenum">
              <a:rPr lang="en-US" altLang="en-US"/>
              <a:pPr/>
              <a:t>‹#›</a:t>
            </a:fld>
            <a:endParaRPr lang="en-US" altLang="en-US"/>
          </a:p>
        </p:txBody>
      </p:sp>
    </p:spTree>
    <p:extLst>
      <p:ext uri="{BB962C8B-B14F-4D97-AF65-F5344CB8AC3E}">
        <p14:creationId xmlns:p14="http://schemas.microsoft.com/office/powerpoint/2010/main" val="1471740941"/>
      </p:ext>
    </p:extLst>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F618FFE-1EB8-49E8-9B23-EBA0434DCAC0}" type="slidenum">
              <a:rPr lang="en-US" altLang="en-US"/>
              <a:pPr/>
              <a:t>‹#›</a:t>
            </a:fld>
            <a:endParaRPr lang="en-US" altLang="en-US"/>
          </a:p>
        </p:txBody>
      </p:sp>
    </p:spTree>
    <p:extLst>
      <p:ext uri="{BB962C8B-B14F-4D97-AF65-F5344CB8AC3E}">
        <p14:creationId xmlns:p14="http://schemas.microsoft.com/office/powerpoint/2010/main" val="3568704491"/>
      </p:ext>
    </p:extLst>
  </p:cSld>
  <p:clrMapOvr>
    <a:masterClrMapping/>
  </p:clrMapOvr>
  <p:transition>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56C5CB2-C974-4578-9DF8-86179D948C40}" type="slidenum">
              <a:rPr lang="en-US" altLang="en-US"/>
              <a:pPr/>
              <a:t>‹#›</a:t>
            </a:fld>
            <a:endParaRPr lang="en-US" altLang="en-US"/>
          </a:p>
        </p:txBody>
      </p:sp>
    </p:spTree>
    <p:extLst>
      <p:ext uri="{BB962C8B-B14F-4D97-AF65-F5344CB8AC3E}">
        <p14:creationId xmlns:p14="http://schemas.microsoft.com/office/powerpoint/2010/main" val="1476404467"/>
      </p:ext>
    </p:extLst>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C03D1D-A59C-4109-8764-EF3EDEA4B246}" type="slidenum">
              <a:rPr lang="en-US" altLang="en-US"/>
              <a:pPr/>
              <a:t>‹#›</a:t>
            </a:fld>
            <a:endParaRPr lang="en-US" altLang="en-US"/>
          </a:p>
        </p:txBody>
      </p:sp>
    </p:spTree>
    <p:extLst>
      <p:ext uri="{BB962C8B-B14F-4D97-AF65-F5344CB8AC3E}">
        <p14:creationId xmlns:p14="http://schemas.microsoft.com/office/powerpoint/2010/main" val="8622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4FDC00-207A-43F4-B9B5-0209751FD2CF}" type="slidenum">
              <a:rPr lang="en-US" altLang="en-US"/>
              <a:pPr/>
              <a:t>‹#›</a:t>
            </a:fld>
            <a:endParaRPr lang="en-US" altLang="en-US"/>
          </a:p>
        </p:txBody>
      </p:sp>
    </p:spTree>
    <p:extLst>
      <p:ext uri="{BB962C8B-B14F-4D97-AF65-F5344CB8AC3E}">
        <p14:creationId xmlns:p14="http://schemas.microsoft.com/office/powerpoint/2010/main" val="21619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9DBB58-7A77-4903-9C34-DE6B0E425570}" type="slidenum">
              <a:rPr lang="en-US" altLang="en-US"/>
              <a:pPr/>
              <a:t>‹#›</a:t>
            </a:fld>
            <a:endParaRPr lang="en-US" altLang="en-US"/>
          </a:p>
        </p:txBody>
      </p:sp>
    </p:spTree>
    <p:extLst>
      <p:ext uri="{BB962C8B-B14F-4D97-AF65-F5344CB8AC3E}">
        <p14:creationId xmlns:p14="http://schemas.microsoft.com/office/powerpoint/2010/main" val="23188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2DCAD-B9AB-4C94-A739-56EDA07F9BEA}" type="slidenum">
              <a:rPr lang="en-US" altLang="en-US"/>
              <a:pPr/>
              <a:t>‹#›</a:t>
            </a:fld>
            <a:endParaRPr lang="en-US" altLang="en-US"/>
          </a:p>
        </p:txBody>
      </p:sp>
    </p:spTree>
    <p:extLst>
      <p:ext uri="{BB962C8B-B14F-4D97-AF65-F5344CB8AC3E}">
        <p14:creationId xmlns:p14="http://schemas.microsoft.com/office/powerpoint/2010/main" val="122805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3640D4-2EF7-4919-BB4D-7285E937762A}" type="slidenum">
              <a:rPr lang="en-US" altLang="en-US"/>
              <a:pPr/>
              <a:t>‹#›</a:t>
            </a:fld>
            <a:endParaRPr lang="en-US" altLang="en-US"/>
          </a:p>
        </p:txBody>
      </p:sp>
    </p:spTree>
    <p:extLst>
      <p:ext uri="{BB962C8B-B14F-4D97-AF65-F5344CB8AC3E}">
        <p14:creationId xmlns:p14="http://schemas.microsoft.com/office/powerpoint/2010/main" val="4216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27AC9F-2338-40C6-AABE-A8B4F391BFD4}" type="slidenum">
              <a:rPr lang="en-US" altLang="en-US"/>
              <a:pPr/>
              <a:t>‹#›</a:t>
            </a:fld>
            <a:endParaRPr lang="en-US" altLang="en-US"/>
          </a:p>
        </p:txBody>
      </p:sp>
    </p:spTree>
    <p:extLst>
      <p:ext uri="{BB962C8B-B14F-4D97-AF65-F5344CB8AC3E}">
        <p14:creationId xmlns:p14="http://schemas.microsoft.com/office/powerpoint/2010/main" val="40714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400"/>
            </a:lvl1pPr>
          </a:lstStyle>
          <a:p>
            <a:fld id="{593F29B4-3E90-472B-A0B5-478E0382BE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endParaRPr lang="vi-VN" altLang="en-US" smtClean="0"/>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hangingPunct="1">
              <a:defRPr sz="1200">
                <a:solidFill>
                  <a:prstClr val="black">
                    <a:tint val="75000"/>
                  </a:prstClr>
                </a:solidFill>
                <a:latin typeface="Arial" charset="0"/>
              </a:defRPr>
            </a:lvl1pPr>
          </a:lstStyle>
          <a:p>
            <a:pPr>
              <a:defRPr/>
            </a:pPr>
            <a:endParaRPr lang="vi-VN"/>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hangingPunct="1">
              <a:defRPr sz="1200">
                <a:solidFill>
                  <a:prstClr val="black">
                    <a:tint val="75000"/>
                  </a:prstClr>
                </a:solidFill>
                <a:latin typeface="Arial" charset="0"/>
              </a:defRPr>
            </a:lvl1pPr>
          </a:lstStyle>
          <a:p>
            <a:pPr>
              <a:defRPr/>
            </a:pPr>
            <a:endParaRPr lang="vi-VN"/>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38" tIns="45719" rIns="91438" bIns="45719" numCol="1" anchor="ctr" anchorCtr="0" compatLnSpc="1">
            <a:prstTxWarp prst="textNoShape">
              <a:avLst/>
            </a:prstTxWarp>
          </a:bodyPr>
          <a:lstStyle>
            <a:lvl1pPr algn="r">
              <a:defRPr sz="1200">
                <a:solidFill>
                  <a:srgbClr val="898989"/>
                </a:solidFill>
              </a:defRPr>
            </a:lvl1pPr>
          </a:lstStyle>
          <a:p>
            <a:fld id="{F5628B45-97A9-4950-A8CD-56DF5B3CE9F4}"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eaLnBrk="1" hangingPunct="1">
              <a:defRPr sz="900">
                <a:solidFill>
                  <a:prstClr val="black">
                    <a:tint val="75000"/>
                  </a:prstClr>
                </a:solidFill>
                <a:latin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prstTxWarp prst="textNoShape">
              <a:avLst/>
            </a:prstTxWarp>
          </a:bodyPr>
          <a:lstStyle>
            <a:lvl1pPr algn="r">
              <a:defRPr sz="900">
                <a:solidFill>
                  <a:srgbClr val="898989"/>
                </a:solidFill>
              </a:defRPr>
            </a:lvl1pPr>
          </a:lstStyle>
          <a:p>
            <a:fld id="{9209B078-03D4-4CD5-B1A7-2071898676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diamon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G:\Audio.wma" TargetMode="Externa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opy of FES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2228850"/>
            <a:ext cx="12541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Copy of FES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73888" y="2365375"/>
            <a:ext cx="1254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Audio.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772400" y="4800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8"/>
          <p:cNvSpPr txBox="1">
            <a:spLocks noChangeArrowheads="1"/>
          </p:cNvSpPr>
          <p:nvPr/>
        </p:nvSpPr>
        <p:spPr bwMode="auto">
          <a:xfrm>
            <a:off x="2114550" y="26289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endParaRPr lang="en-US" altLang="en-US" sz="2400" b="1">
              <a:solidFill>
                <a:srgbClr val="0000FF"/>
              </a:solidFill>
              <a:latin typeface=".VnTime" panose="020B7200000000000000" pitchFamily="34" charset="0"/>
            </a:endParaRPr>
          </a:p>
        </p:txBody>
      </p:sp>
      <p:sp>
        <p:nvSpPr>
          <p:cNvPr id="4103" name="WordArt 19"/>
          <p:cNvSpPr>
            <a:spLocks noChangeArrowheads="1" noChangeShapeType="1" noTextEdit="1"/>
          </p:cNvSpPr>
          <p:nvPr/>
        </p:nvSpPr>
        <p:spPr bwMode="auto">
          <a:xfrm>
            <a:off x="2857500" y="1485900"/>
            <a:ext cx="3257550" cy="736600"/>
          </a:xfrm>
          <a:prstGeom prst="rect">
            <a:avLst/>
          </a:prstGeom>
        </p:spPr>
        <p:txBody>
          <a:bodyPr wrap="none" fromWordArt="1">
            <a:prstTxWarp prst="textPlain">
              <a:avLst>
                <a:gd name="adj" fmla="val 50000"/>
              </a:avLst>
            </a:prstTxWarp>
          </a:bodyPr>
          <a:lstStyle/>
          <a:p>
            <a:pPr algn="ctr"/>
            <a:endParaRPr lang="en-US" sz="3600" kern="10">
              <a:ln w="19050">
                <a:solidFill>
                  <a:srgbClr val="0000FF"/>
                </a:solid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 name="WordArt 2"/>
          <p:cNvSpPr>
            <a:spLocks noChangeArrowheads="1" noChangeShapeType="1" noTextEdit="1"/>
          </p:cNvSpPr>
          <p:nvPr/>
        </p:nvSpPr>
        <p:spPr bwMode="auto">
          <a:xfrm>
            <a:off x="2833688" y="971550"/>
            <a:ext cx="4214812" cy="311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spc="50">
                <a:solidFill>
                  <a:srgbClr val="7030A0"/>
                </a:solidFill>
                <a:effectLst>
                  <a:outerShdw blurRad="76200" dist="50800" dir="5400000" algn="tl" rotWithShape="0">
                    <a:srgbClr val="000000">
                      <a:alpha val="64998"/>
                    </a:srgbClr>
                  </a:outerShdw>
                </a:effectLst>
                <a:latin typeface=".VnAvantH" panose="020B7200000000000000" pitchFamily="34" charset="0"/>
              </a:rPr>
              <a:t>LÀM QUEN VĂN HỌC</a:t>
            </a:r>
          </a:p>
        </p:txBody>
      </p:sp>
      <p:sp>
        <p:nvSpPr>
          <p:cNvPr id="2" name="Rectangle 1"/>
          <p:cNvSpPr/>
          <p:nvPr/>
        </p:nvSpPr>
        <p:spPr>
          <a:xfrm>
            <a:off x="2667000" y="115888"/>
            <a:ext cx="4706938" cy="708025"/>
          </a:xfrm>
          <a:prstGeom prst="rect">
            <a:avLst/>
          </a:prstGeom>
        </p:spPr>
        <p:txBody>
          <a:bodyPr lIns="91438" tIns="45719" rIns="91438" bIns="45719">
            <a:spAutoFit/>
          </a:bodyPr>
          <a:lstStyle/>
          <a:p>
            <a:pPr algn="ctr" fontAlgn="auto">
              <a:spcBef>
                <a:spcPct val="50000"/>
              </a:spcBef>
              <a:spcAft>
                <a:spcPts val="0"/>
              </a:spcAft>
              <a:defRPr/>
            </a:pPr>
            <a:r>
              <a:rPr lang="en-US" sz="1600" kern="0" dirty="0" smtClean="0">
                <a:solidFill>
                  <a:srgbClr val="FF3300"/>
                </a:solidFill>
                <a:latin typeface="Times New Roman" pitchFamily="18" charset="0"/>
                <a:cs typeface="Times New Roman" pitchFamily="18" charset="0"/>
              </a:rPr>
              <a:t>UBND QUẬN </a:t>
            </a:r>
            <a:r>
              <a:rPr lang="en-US" sz="1600" kern="0" dirty="0">
                <a:solidFill>
                  <a:srgbClr val="FF3300"/>
                </a:solidFill>
                <a:latin typeface="Times New Roman" pitchFamily="18" charset="0"/>
                <a:cs typeface="Times New Roman" pitchFamily="18" charset="0"/>
              </a:rPr>
              <a:t>LONG BIÊN</a:t>
            </a:r>
          </a:p>
          <a:p>
            <a:pPr algn="ctr" fontAlgn="auto">
              <a:spcBef>
                <a:spcPct val="50000"/>
              </a:spcBef>
              <a:spcAft>
                <a:spcPts val="0"/>
              </a:spcAft>
              <a:defRPr/>
            </a:pPr>
            <a:r>
              <a:rPr lang="en-US" sz="1600" b="1" kern="0" dirty="0">
                <a:solidFill>
                  <a:srgbClr val="FF3300"/>
                </a:solidFill>
                <a:latin typeface="Times New Roman" pitchFamily="18" charset="0"/>
                <a:cs typeface="Times New Roman" pitchFamily="18" charset="0"/>
              </a:rPr>
              <a:t>   TRƯỜNG MẦM NON </a:t>
            </a:r>
            <a:r>
              <a:rPr lang="en-US" sz="1600" b="1" kern="0" dirty="0" smtClean="0">
                <a:solidFill>
                  <a:srgbClr val="FF3300"/>
                </a:solidFill>
                <a:latin typeface="Times New Roman" pitchFamily="18" charset="0"/>
                <a:cs typeface="Times New Roman" pitchFamily="18" charset="0"/>
              </a:rPr>
              <a:t>HOA </a:t>
            </a:r>
            <a:r>
              <a:rPr lang="en-US" sz="1600" b="1" kern="0" dirty="0" smtClean="0">
                <a:solidFill>
                  <a:srgbClr val="FF3300"/>
                </a:solidFill>
                <a:latin typeface="Times New Roman" pitchFamily="18" charset="0"/>
                <a:cs typeface="Times New Roman" pitchFamily="18" charset="0"/>
              </a:rPr>
              <a:t>MỘC LAN</a:t>
            </a:r>
            <a:endParaRPr lang="en-US" sz="1600" kern="0" dirty="0">
              <a:solidFill>
                <a:srgbClr val="FF3300"/>
              </a:solidFill>
              <a:latin typeface="Arial" charset="0"/>
            </a:endParaRPr>
          </a:p>
        </p:txBody>
      </p:sp>
      <p:sp>
        <p:nvSpPr>
          <p:cNvPr id="2057" name="Rectangle 2"/>
          <p:cNvSpPr>
            <a:spLocks noChangeArrowheads="1"/>
          </p:cNvSpPr>
          <p:nvPr/>
        </p:nvSpPr>
        <p:spPr bwMode="auto">
          <a:xfrm>
            <a:off x="1536700" y="1546225"/>
            <a:ext cx="69977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4000" b="1" dirty="0" err="1">
                <a:solidFill>
                  <a:srgbClr val="C00000"/>
                </a:solidFill>
                <a:latin typeface="Times New Roman" panose="02020603050405020304" pitchFamily="18" charset="0"/>
                <a:cs typeface="Times New Roman" panose="02020603050405020304" pitchFamily="18" charset="0"/>
              </a:rPr>
              <a:t>Truyện</a:t>
            </a:r>
            <a:r>
              <a:rPr lang="en-US" altLang="en-US" sz="4000" b="1" dirty="0">
                <a:solidFill>
                  <a:srgbClr val="C00000"/>
                </a:solidFill>
                <a:latin typeface="Times New Roman" panose="02020603050405020304" pitchFamily="18" charset="0"/>
                <a:cs typeface="Times New Roman" panose="02020603050405020304" pitchFamily="18" charset="0"/>
              </a:rPr>
              <a:t>: </a:t>
            </a:r>
          </a:p>
          <a:p>
            <a:pPr algn="ctr" eaLnBrk="1" hangingPunct="1">
              <a:buFont typeface="Arial" panose="020B0604020202020204" pitchFamily="34" charset="0"/>
              <a:buNone/>
            </a:pPr>
            <a:r>
              <a:rPr lang="en-US" altLang="en-US" sz="4400" b="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Vì</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sao</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bé</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smtClean="0">
                <a:solidFill>
                  <a:srgbClr val="C00000"/>
                </a:solidFill>
                <a:latin typeface="Times New Roman" panose="02020603050405020304" pitchFamily="18" charset="0"/>
                <a:cs typeface="Times New Roman" panose="02020603050405020304" pitchFamily="18" charset="0"/>
              </a:rPr>
              <a:t>Bin </a:t>
            </a:r>
            <a:r>
              <a:rPr lang="en-US" altLang="en-US" sz="4000" b="1" i="1" dirty="0" err="1">
                <a:solidFill>
                  <a:srgbClr val="C00000"/>
                </a:solidFill>
                <a:latin typeface="Times New Roman" panose="02020603050405020304" pitchFamily="18" charset="0"/>
                <a:cs typeface="Times New Roman" panose="02020603050405020304" pitchFamily="18" charset="0"/>
              </a:rPr>
              <a:t>nín</a:t>
            </a:r>
            <a:r>
              <a:rPr lang="en-US" altLang="en-US" sz="4000" b="1" i="1" dirty="0">
                <a:solidFill>
                  <a:srgbClr val="C00000"/>
                </a:solidFill>
                <a:latin typeface="Times New Roman" panose="02020603050405020304" pitchFamily="18" charset="0"/>
                <a:cs typeface="Times New Roman" panose="02020603050405020304" pitchFamily="18" charset="0"/>
              </a:rPr>
              <a:t> </a:t>
            </a:r>
            <a:r>
              <a:rPr lang="en-US" altLang="en-US" sz="4000" b="1" i="1" dirty="0" err="1">
                <a:solidFill>
                  <a:srgbClr val="C00000"/>
                </a:solidFill>
                <a:latin typeface="Times New Roman" panose="02020603050405020304" pitchFamily="18" charset="0"/>
                <a:cs typeface="Times New Roman" panose="02020603050405020304" pitchFamily="18" charset="0"/>
              </a:rPr>
              <a:t>khóc</a:t>
            </a:r>
            <a:r>
              <a:rPr lang="en-US" altLang="en-US" sz="4000" b="1" i="1" dirty="0">
                <a:solidFill>
                  <a:srgbClr val="C00000"/>
                </a:solidFill>
                <a:latin typeface="Times New Roman" panose="02020603050405020304" pitchFamily="18" charset="0"/>
                <a:cs typeface="Times New Roman" panose="02020603050405020304" pitchFamily="18" charset="0"/>
              </a:rPr>
              <a:t>?</a:t>
            </a:r>
          </a:p>
          <a:p>
            <a:pPr algn="ctr" eaLnBrk="1" hangingPunct="1">
              <a:buFont typeface="Arial" panose="020B0604020202020204" pitchFamily="34" charset="0"/>
              <a:buNone/>
            </a:pP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
        <p:nvSpPr>
          <p:cNvPr id="4107" name="Rectangle 3"/>
          <p:cNvSpPr>
            <a:spLocks noChangeArrowheads="1"/>
          </p:cNvSpPr>
          <p:nvPr/>
        </p:nvSpPr>
        <p:spPr bwMode="auto">
          <a:xfrm>
            <a:off x="3219791" y="2971800"/>
            <a:ext cx="3344181"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2800" b="1" dirty="0" err="1">
                <a:solidFill>
                  <a:srgbClr val="0070C0"/>
                </a:solidFill>
                <a:latin typeface="Times New Roman" panose="02020603050405020304" pitchFamily="18" charset="0"/>
                <a:cs typeface="Times New Roman" panose="02020603050405020304" pitchFamily="18" charset="0"/>
              </a:rPr>
              <a:t>Đối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3 </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057">
                                            <p:txEl>
                                              <p:pRg st="0" end="0"/>
                                            </p:txEl>
                                          </p:spTgt>
                                        </p:tgtEl>
                                        <p:attrNameLst>
                                          <p:attrName>style.visibility</p:attrName>
                                        </p:attrNameLst>
                                      </p:cBhvr>
                                      <p:to>
                                        <p:strVal val="visible"/>
                                      </p:to>
                                    </p:set>
                                    <p:animEffect transition="in" filter="wheel(1)">
                                      <p:cBhvr>
                                        <p:cTn id="12" dur="2000"/>
                                        <p:tgtEl>
                                          <p:spTgt spid="20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057">
                                            <p:txEl>
                                              <p:pRg st="1" end="1"/>
                                            </p:txEl>
                                          </p:spTgt>
                                        </p:tgtEl>
                                        <p:attrNameLst>
                                          <p:attrName>style.visibility</p:attrName>
                                        </p:attrNameLst>
                                      </p:cBhvr>
                                      <p:to>
                                        <p:strVal val="visible"/>
                                      </p:to>
                                    </p:set>
                                    <p:animEffect transition="in" filter="wheel(1)">
                                      <p:cBhvr>
                                        <p:cTn id="17" dur="2000"/>
                                        <p:tgtEl>
                                          <p:spTgt spid="20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p:cTn id="18" fill="hold" display="0">
                  <p:stCondLst>
                    <p:cond delay="indefinite"/>
                  </p:stCondLst>
                  <p:endCondLst>
                    <p:cond evt="onPrev" delay="0">
                      <p:tgtEl>
                        <p:sldTgt/>
                      </p:tgtEl>
                    </p:cond>
                    <p:cond evt="onStopAudio" delay="0">
                      <p:tgtEl>
                        <p:sldTgt/>
                      </p:tgtEl>
                    </p:cond>
                  </p:endCondLst>
                </p:cTn>
                <p:tgtEl>
                  <p:spTgt spid="215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990600" cy="857250"/>
          </a:xfrm>
          <a:prstGeom prst="rect">
            <a:avLst/>
          </a:prstGeom>
          <a:solidFill>
            <a:srgbClr val="CCCC00"/>
          </a:solidFill>
          <a:ln>
            <a:solidFill>
              <a:srgbClr val="CCCC00"/>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15365"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9789"/>
          <a:stretch>
            <a:fillRect/>
          </a:stretch>
        </p:blipFill>
        <p:spPr>
          <a:xfrm>
            <a:off x="0" y="0"/>
            <a:ext cx="9144000" cy="5143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p:spPr>
      </p:pic>
      <p:sp>
        <p:nvSpPr>
          <p:cNvPr id="5" name="Oval 4"/>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598"/>
          <a:stretch>
            <a:fillRect/>
          </a:stretch>
        </p:blipFill>
        <p:spPr>
          <a:xfrm>
            <a:off x="0" y="0"/>
            <a:ext cx="9144000" cy="5143500"/>
          </a:xfrm>
        </p:spPr>
      </p:pic>
      <p:sp>
        <p:nvSpPr>
          <p:cNvPr id="6" name="Rectangle 5"/>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
        <p:nvSpPr>
          <p:cNvPr id="7" name="Rounded Rectangle 6"/>
          <p:cNvSpPr/>
          <p:nvPr/>
        </p:nvSpPr>
        <p:spPr>
          <a:xfrm>
            <a:off x="2441575" y="236538"/>
            <a:ext cx="5334000" cy="800100"/>
          </a:xfrm>
          <a:prstGeom prst="roundRect">
            <a:avLst/>
          </a:prstGeom>
          <a:solidFill>
            <a:srgbClr val="F2AD50"/>
          </a:solidFill>
          <a:ln>
            <a:solidFill>
              <a:srgbClr val="F2AD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2200" dirty="0" err="1">
                <a:solidFill>
                  <a:schemeClr val="bg1"/>
                </a:solidFill>
                <a:latin typeface="Times New Roman" pitchFamily="18" charset="0"/>
                <a:cs typeface="Times New Roman" pitchFamily="18" charset="0"/>
              </a:rPr>
              <a:t>Cô</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vừa</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kể</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các</a:t>
            </a:r>
            <a:r>
              <a:rPr lang="en-US" sz="2200" dirty="0">
                <a:solidFill>
                  <a:schemeClr val="bg1"/>
                </a:solidFill>
                <a:latin typeface="Times New Roman" pitchFamily="18" charset="0"/>
                <a:cs typeface="Times New Roman" pitchFamily="18" charset="0"/>
              </a:rPr>
              <a:t> con </a:t>
            </a:r>
            <a:r>
              <a:rPr lang="en-US" sz="2200" dirty="0" err="1">
                <a:solidFill>
                  <a:schemeClr val="bg1"/>
                </a:solidFill>
                <a:latin typeface="Times New Roman" pitchFamily="18" charset="0"/>
                <a:cs typeface="Times New Roman" pitchFamily="18" charset="0"/>
              </a:rPr>
              <a:t>nghe</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gì</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Trong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chuyện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có</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những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vật</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nào</a:t>
            </a:r>
            <a:r>
              <a:rPr lang="en-US" sz="2200" dirty="0">
                <a:solidFill>
                  <a:schemeClr val="bg1"/>
                </a:solidFill>
                <a:latin typeface="Times New Roman" pitchFamily="18" charset="0"/>
                <a:cs typeface="Times New Roman" pitchFamily="18" charset="0"/>
              </a:rPr>
              <a:t>?</a:t>
            </a:r>
          </a:p>
        </p:txBody>
      </p:sp>
      <p:sp>
        <p:nvSpPr>
          <p:cNvPr id="8" name="Oval 7"/>
          <p:cNvSpPr/>
          <p:nvPr/>
        </p:nvSpPr>
        <p:spPr>
          <a:xfrm>
            <a:off x="7391400" y="4286250"/>
            <a:ext cx="1295400" cy="571500"/>
          </a:xfrm>
          <a:prstGeom prst="ellipse">
            <a:avLst/>
          </a:prstGeom>
          <a:solidFill>
            <a:srgbClr val="798BD5"/>
          </a:solidFill>
          <a:ln>
            <a:solidFill>
              <a:srgbClr val="798BD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bạn</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6" name="Rounded Rectangle 5"/>
          <p:cNvSpPr/>
          <p:nvPr/>
        </p:nvSpPr>
        <p:spPr>
          <a:xfrm>
            <a:off x="0" y="-95250"/>
            <a:ext cx="4267200" cy="990600"/>
          </a:xfrm>
          <a:prstGeom prst="roundRect">
            <a:avLst/>
          </a:prstGeom>
          <a:solidFill>
            <a:srgbClr val="B6C0E8"/>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vi-VN" sz="1700" dirty="0">
                <a:solidFill>
                  <a:schemeClr val="bg1"/>
                </a:solidFill>
                <a:latin typeface="Times New Roman" pitchFamily="18" charset="0"/>
                <a:cs typeface="Times New Roman" pitchFamily="18" charset="0"/>
              </a:rPr>
              <a:t>Ngày đầu tiên đến lớp, mọi thứ đều mới mẻ với bé Bin. Cậu bé cảm thấy thế nào? Cậu đã làm gì?</a:t>
            </a:r>
            <a:endParaRPr lang="en-US" sz="17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17463"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
        <p:nvSpPr>
          <p:cNvPr id="6" name="Rounded Rectangle 5"/>
          <p:cNvSpPr/>
          <p:nvPr/>
        </p:nvSpPr>
        <p:spPr>
          <a:xfrm>
            <a:off x="6324600" y="4763"/>
            <a:ext cx="2828925" cy="814387"/>
          </a:xfrm>
          <a:prstGeom prst="roundRect">
            <a:avLst/>
          </a:prstGeom>
          <a:solidFill>
            <a:srgbClr val="FFC000"/>
          </a:solidFill>
          <a:ln>
            <a:solidFill>
              <a:srgbClr val="B6C0E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spcAft>
                <a:spcPts val="0"/>
              </a:spcAft>
              <a:defRPr/>
            </a:pPr>
            <a:r>
              <a:rPr lang="vi-VN" sz="1400" dirty="0">
                <a:solidFill>
                  <a:schemeClr val="bg1"/>
                </a:solidFill>
                <a:latin typeface="Times New Roman"/>
              </a:rPr>
              <a:t>- Cô giáo và các bạn đều dỗ dành, an ủi Bin. Nhưng bé Bin lại có hành động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in)">
                                      <p:cBhvr>
                                        <p:cTn id="12" dur="2000"/>
                                        <p:tgtEl>
                                          <p:spTgt spid="19459"/>
                                        </p:tgtEl>
                                      </p:cBhvr>
                                    </p:animEffect>
                                  </p:childTnLst>
                                </p:cTn>
                              </p:par>
                              <p:par>
                                <p:cTn id="13" presetID="6" presetClass="entr" presetSubtype="16" fill="hold" nodeType="with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animEffect transition="in" filter="circle(in)">
                                      <p:cBhvr>
                                        <p:cTn id="15" dur="20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21509"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
        <p:nvSpPr>
          <p:cNvPr id="3" name="Rounded Rectangle 2"/>
          <p:cNvSpPr/>
          <p:nvPr/>
        </p:nvSpPr>
        <p:spPr>
          <a:xfrm>
            <a:off x="7696200" y="3105150"/>
            <a:ext cx="1447800" cy="2038350"/>
          </a:xfrm>
          <a:prstGeom prst="roundRect">
            <a:avLst/>
          </a:prstGeom>
          <a:solidFill>
            <a:srgbClr val="F3EAA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a:spcAft>
                <a:spcPts val="0"/>
              </a:spcAft>
              <a:defRPr/>
            </a:pPr>
            <a:r>
              <a:rPr lang="vi-VN" sz="1400" dirty="0">
                <a:solidFill>
                  <a:srgbClr val="000000"/>
                </a:solidFill>
                <a:latin typeface="Times New Roman"/>
              </a:rPr>
              <a:t>- Ai là người đã kể chuyện của mình cho Bin nghe trước?</a:t>
            </a:r>
          </a:p>
          <a:p>
            <a:pPr algn="just">
              <a:spcAft>
                <a:spcPts val="0"/>
              </a:spcAft>
              <a:defRPr/>
            </a:pPr>
            <a:r>
              <a:rPr lang="vi-VN" sz="1400" dirty="0">
                <a:solidFill>
                  <a:srgbClr val="000000"/>
                </a:solidFill>
                <a:latin typeface="Times New Roman"/>
              </a:rPr>
              <a:t>- Các bạn đã kể cho bé Bin nghe những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1000"/>
                                        <p:tgtEl>
                                          <p:spTgt spid="9220">
                                            <p:txEl>
                                              <p:pRg st="0" end="0"/>
                                            </p:txEl>
                                          </p:spTgt>
                                        </p:tgtEl>
                                      </p:cBhvr>
                                    </p:animEffect>
                                    <p:anim calcmode="lin" valueType="num">
                                      <p:cBhvr>
                                        <p:cTn id="13"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0"/>
            <a:ext cx="9144000" cy="5226050"/>
          </a:xfrm>
        </p:spPr>
      </p:pic>
      <p:pic>
        <p:nvPicPr>
          <p:cNvPr id="51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319"/>
          <a:stretch>
            <a:fillRect/>
          </a:stretch>
        </p:blipFill>
        <p:spPr>
          <a:xfrm>
            <a:off x="0" y="-6350"/>
            <a:ext cx="9144000" cy="5135563"/>
          </a:xfrm>
        </p:spPr>
      </p:pic>
      <p:sp>
        <p:nvSpPr>
          <p:cNvPr id="6" name="Rectangle 5"/>
          <p:cNvSpPr/>
          <p:nvPr/>
        </p:nvSpPr>
        <p:spPr>
          <a:xfrm>
            <a:off x="2514601" y="1735512"/>
            <a:ext cx="4480394" cy="646331"/>
          </a:xfrm>
          <a:prstGeom prst="rect">
            <a:avLst/>
          </a:prstGeom>
        </p:spPr>
        <p:txBody>
          <a:bodyPr wrap="none" lIns="91438" tIns="45719" rIns="91438" bIns="45719">
            <a:prstTxWarp prst="textCanDown">
              <a:avLst/>
            </a:prstTxWarp>
            <a:spAutoFit/>
          </a:bodyPr>
          <a:lstStyle/>
          <a:p>
            <a:pPr>
              <a:defRPr/>
            </a:pPr>
            <a:r>
              <a:rPr lang="en-US" altLang="en-US" sz="3600" b="1" dirty="0">
                <a:solidFill>
                  <a:srgbClr val="0070C0"/>
                </a:solidFill>
                <a:latin typeface="Times New Roman" pitchFamily="18" charset="0"/>
                <a:cs typeface="Times New Roman" pitchFamily="18" charset="0"/>
              </a:rPr>
              <a:t>ỔN ĐỊNH TỔ CHỨC</a:t>
            </a:r>
          </a:p>
        </p:txBody>
      </p:sp>
      <p:sp>
        <p:nvSpPr>
          <p:cNvPr id="5125" name="TextBox 7"/>
          <p:cNvSpPr txBox="1">
            <a:spLocks noChangeArrowheads="1"/>
          </p:cNvSpPr>
          <p:nvPr/>
        </p:nvSpPr>
        <p:spPr bwMode="auto">
          <a:xfrm>
            <a:off x="3200400" y="257175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Bài hát: Cả tuần đều ngoan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23558"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rPr>
              <a:t>2.</a:t>
            </a:r>
            <a:r>
              <a:rPr lang="en-US" altLang="en-US">
                <a:solidFill>
                  <a:srgbClr val="00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00"/>
            <a:ext cx="9180513" cy="5143500"/>
          </a:xfrm>
        </p:spPr>
      </p:pic>
      <p:sp>
        <p:nvSpPr>
          <p:cNvPr id="7" name="Rectangle 6"/>
          <p:cNvSpPr/>
          <p:nvPr/>
        </p:nvSpPr>
        <p:spPr>
          <a:xfrm>
            <a:off x="-9525" y="2698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5143500"/>
          </a:xfrm>
        </p:spPr>
      </p:pic>
      <p:sp>
        <p:nvSpPr>
          <p:cNvPr id="6" name="Oval 5"/>
          <p:cNvSpPr/>
          <p:nvPr/>
        </p:nvSpPr>
        <p:spPr>
          <a:xfrm>
            <a:off x="0" y="7938"/>
            <a:ext cx="873125" cy="857250"/>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solidFill>
                <a:srgbClr val="FFFFFF"/>
              </a:solidFill>
            </a:endParaRPr>
          </a:p>
        </p:txBody>
      </p:sp>
      <p:sp>
        <p:nvSpPr>
          <p:cNvPr id="2" name="Rounded Rectangle 1"/>
          <p:cNvSpPr/>
          <p:nvPr/>
        </p:nvSpPr>
        <p:spPr>
          <a:xfrm>
            <a:off x="41275" y="3714750"/>
            <a:ext cx="1663700" cy="1428750"/>
          </a:xfrm>
          <a:prstGeom prst="roundRect">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600" dirty="0" err="1">
                <a:solidFill>
                  <a:srgbClr val="FF0000"/>
                </a:solidFill>
                <a:latin typeface="Times New Roman" pitchFamily="18" charset="0"/>
                <a:cs typeface="Times New Roman" pitchFamily="18" charset="0"/>
              </a:rPr>
              <a:t>Sau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nghe</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xong</a:t>
            </a:r>
            <a:r>
              <a:rPr lang="en-US" sz="1600" dirty="0">
                <a:solidFill>
                  <a:srgbClr val="FF0000"/>
                </a:solidFill>
                <a:latin typeface="Times New Roman" pitchFamily="18" charset="0"/>
                <a:cs typeface="Times New Roman" pitchFamily="18" charset="0"/>
              </a:rPr>
              <a:t> Bin </a:t>
            </a:r>
            <a:r>
              <a:rPr lang="en-US" sz="1600" dirty="0" err="1">
                <a:solidFill>
                  <a:srgbClr val="FF0000"/>
                </a:solidFill>
                <a:latin typeface="Times New Roman" pitchFamily="18" charset="0"/>
                <a:cs typeface="Times New Roman" pitchFamily="18" charset="0"/>
              </a:rPr>
              <a:t>cảm</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thấy</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thế</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nào</a:t>
            </a:r>
            <a:r>
              <a:rPr lang="en-US" sz="16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4288"/>
            <a:ext cx="9180513" cy="5129212"/>
          </a:xfrm>
        </p:spPr>
      </p:pic>
      <p:sp>
        <p:nvSpPr>
          <p:cNvPr id="5" name="Rectangle 4"/>
          <p:cNvSpPr/>
          <p:nvPr/>
        </p:nvSpPr>
        <p:spPr>
          <a:xfrm>
            <a:off x="0" y="0"/>
            <a:ext cx="1981200" cy="1047750"/>
          </a:xfrm>
          <a:prstGeom prst="rect">
            <a:avLst/>
          </a:prstGeom>
          <a:solidFill>
            <a:srgbClr val="F3EAAB"/>
          </a:solidFill>
          <a:ln>
            <a:no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defRPr/>
            </a:pPr>
            <a:r>
              <a:rPr lang="vi-VN" sz="1400" dirty="0">
                <a:solidFill>
                  <a:srgbClr val="002060"/>
                </a:solidFill>
                <a:latin typeface="Times New Roman" pitchFamily="18" charset="0"/>
                <a:cs typeface="Times New Roman" pitchFamily="18" charset="0"/>
              </a:rPr>
              <a:t>- Khi mẹ đón Bin đã làm gì?</a:t>
            </a:r>
          </a:p>
          <a:p>
            <a:pPr>
              <a:defRPr/>
            </a:pPr>
            <a:r>
              <a:rPr lang="vi-VN" sz="1400" dirty="0">
                <a:solidFill>
                  <a:srgbClr val="002060"/>
                </a:solidFill>
                <a:latin typeface="Times New Roman" pitchFamily="18" charset="0"/>
                <a:cs typeface="Times New Roman" pitchFamily="18" charset="0"/>
              </a:rPr>
              <a:t>- Qua câu chuyện các con đã học được gì?</a:t>
            </a:r>
          </a:p>
        </p:txBody>
      </p:sp>
      <p:sp>
        <p:nvSpPr>
          <p:cNvPr id="26629" name="Rectangle 5"/>
          <p:cNvSpPr>
            <a:spLocks noChangeArrowheads="1"/>
          </p:cNvSpPr>
          <p:nvPr/>
        </p:nvSpPr>
        <p:spPr bwMode="auto">
          <a:xfrm>
            <a:off x="4603750" y="4216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1600" b="1">
                <a:solidFill>
                  <a:srgbClr val="C00000"/>
                </a:solidFill>
                <a:latin typeface="Times New Roman" panose="02020603050405020304" pitchFamily="18" charset="0"/>
                <a:cs typeface="Times New Roman" panose="02020603050405020304" pitchFamily="18" charset="0"/>
              </a:rPr>
              <a:t>Mẹ âu yếm hôm lên má , Bé Bin:</a:t>
            </a:r>
            <a:br>
              <a:rPr lang="vi-VN" altLang="en-US" sz="1600" b="1">
                <a:solidFill>
                  <a:srgbClr val="C00000"/>
                </a:solidFill>
                <a:latin typeface="Times New Roman" panose="02020603050405020304" pitchFamily="18" charset="0"/>
                <a:cs typeface="Times New Roman" panose="02020603050405020304" pitchFamily="18" charset="0"/>
              </a:rPr>
            </a:br>
            <a:r>
              <a:rPr lang="vi-VN" altLang="en-US" sz="1600" b="1">
                <a:solidFill>
                  <a:srgbClr val="C00000"/>
                </a:solidFill>
                <a:latin typeface="Times New Roman" panose="02020603050405020304" pitchFamily="18" charset="0"/>
                <a:cs typeface="Times New Roman" panose="02020603050405020304" pitchFamily="18" charset="0"/>
              </a:rPr>
              <a:t>-    Cảm ơn con trai của mẹ. Con ngoan thì mẹ sẽ rất vui, mẹ không vấp ngã đâu</a:t>
            </a:r>
            <a:r>
              <a:rPr lang="vi-VN" altLang="en-US" sz="1600">
                <a:solidFill>
                  <a:srgbClr val="C00000"/>
                </a:solidFill>
              </a:rPr>
              <a:t>.</a:t>
            </a:r>
            <a:endParaRPr lang="en-US" altLang="en-US"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Xem</a:t>
            </a:r>
            <a:r>
              <a:rPr lang="en-US" sz="5400" b="1" dirty="0">
                <a:solidFill>
                  <a:srgbClr val="002060"/>
                </a:solidFill>
                <a:latin typeface="Brush Script MT" pitchFamily="66" charset="0"/>
                <a:cs typeface="Times New Roman" pitchFamily="18" charset="0"/>
              </a:rPr>
              <a:t> video </a:t>
            </a:r>
            <a:r>
              <a:rPr lang="en-US" sz="5400" b="1" dirty="0" err="1">
                <a:solidFill>
                  <a:srgbClr val="002060"/>
                </a:solidFill>
                <a:latin typeface="Brush Script MT" pitchFamily="66" charset="0"/>
                <a:cs typeface="Times New Roman" pitchFamily="18" charset="0"/>
              </a:rPr>
              <a:t>câu</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58000" cy="5429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AutoShape 3"/>
          <p:cNvSpPr>
            <a:spLocks noChangeArrowheads="1"/>
          </p:cNvSpPr>
          <p:nvPr/>
        </p:nvSpPr>
        <p:spPr bwMode="auto">
          <a:xfrm>
            <a:off x="1885950" y="285750"/>
            <a:ext cx="5543550" cy="1314450"/>
          </a:xfrm>
          <a:prstGeom prst="horizontalScroll">
            <a:avLst>
              <a:gd name="adj" fmla="val 12500"/>
            </a:avLst>
          </a:prstGeom>
          <a:solidFill>
            <a:srgbClr val="FF33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9" tIns="34289" rIns="68579" bIns="342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b="1">
                <a:solidFill>
                  <a:srgbClr val="FFFFFF"/>
                </a:solidFill>
                <a:latin typeface="Times New Roman" panose="02020603050405020304" pitchFamily="18" charset="0"/>
              </a:rPr>
              <a:t>Buổi học kết thúc.</a:t>
            </a:r>
          </a:p>
          <a:p>
            <a:pPr algn="ctr" eaLnBrk="1" hangingPunct="1"/>
            <a:r>
              <a:rPr lang="en-US" altLang="en-US" sz="3000" b="1">
                <a:solidFill>
                  <a:srgbClr val="FFFFFF"/>
                </a:solidFill>
                <a:latin typeface="Times New Roman" panose="02020603050405020304" pitchFamily="18" charset="0"/>
              </a:rPr>
              <a:t>Tạm biệt và hẹn gặp lại!</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163"/>
          <a:stretch>
            <a:fillRect/>
          </a:stretch>
        </p:blipFill>
        <p:spPr>
          <a:xfrm>
            <a:off x="0" y="0"/>
            <a:ext cx="9144000" cy="5143500"/>
          </a:xfrm>
        </p:spPr>
      </p:pic>
      <p:sp>
        <p:nvSpPr>
          <p:cNvPr id="5" name="Rounded Rectangle 4"/>
          <p:cNvSpPr/>
          <p:nvPr/>
        </p:nvSpPr>
        <p:spPr>
          <a:xfrm>
            <a:off x="-6350" y="-7938"/>
            <a:ext cx="5867400" cy="2979738"/>
          </a:xfrm>
          <a:prstGeom prst="roundRect">
            <a:avLst/>
          </a:prstGeom>
          <a:solidFill>
            <a:srgbClr val="EDE88B"/>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5400" b="1" dirty="0" err="1">
                <a:solidFill>
                  <a:srgbClr val="002060"/>
                </a:solidFill>
                <a:latin typeface="Brush Script MT" pitchFamily="66" charset="0"/>
                <a:cs typeface="Times New Roman" pitchFamily="18" charset="0"/>
              </a:rPr>
              <a:t>Truyện</a:t>
            </a:r>
            <a:r>
              <a:rPr lang="en-US" sz="5400" b="1" dirty="0">
                <a:solidFill>
                  <a:srgbClr val="002060"/>
                </a:solidFill>
                <a:latin typeface="Brush Script MT" pitchFamily="66" charset="0"/>
                <a:cs typeface="Times New Roman" pitchFamily="18" charset="0"/>
              </a:rPr>
              <a:t>:</a:t>
            </a:r>
          </a:p>
          <a:p>
            <a:pPr algn="ctr">
              <a:defRPr/>
            </a:pPr>
            <a:r>
              <a:rPr lang="en-US" sz="5400" b="1" dirty="0" err="1">
                <a:solidFill>
                  <a:srgbClr val="002060"/>
                </a:solidFill>
                <a:latin typeface="Brush Script MT" pitchFamily="66" charset="0"/>
                <a:cs typeface="Times New Roman" pitchFamily="18" charset="0"/>
              </a:rPr>
              <a:t>Vì</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sao</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bé</a:t>
            </a:r>
            <a:r>
              <a:rPr lang="en-US" sz="5400" b="1" dirty="0">
                <a:solidFill>
                  <a:srgbClr val="002060"/>
                </a:solidFill>
                <a:latin typeface="Brush Script MT" pitchFamily="66" charset="0"/>
                <a:cs typeface="Times New Roman" pitchFamily="18" charset="0"/>
              </a:rPr>
              <a:t> </a:t>
            </a:r>
            <a:r>
              <a:rPr lang="en-US" sz="5400" b="1" dirty="0" smtClean="0">
                <a:solidFill>
                  <a:srgbClr val="002060"/>
                </a:solidFill>
                <a:latin typeface="Brush Script MT" pitchFamily="66" charset="0"/>
                <a:cs typeface="Times New Roman" pitchFamily="18" charset="0"/>
              </a:rPr>
              <a:t>Bin </a:t>
            </a:r>
            <a:r>
              <a:rPr lang="en-US" sz="5400" b="1" dirty="0" err="1">
                <a:solidFill>
                  <a:srgbClr val="002060"/>
                </a:solidFill>
                <a:latin typeface="Brush Script MT" pitchFamily="66" charset="0"/>
                <a:cs typeface="Times New Roman" pitchFamily="18" charset="0"/>
              </a:rPr>
              <a:t>nín</a:t>
            </a:r>
            <a:r>
              <a:rPr lang="en-US" sz="5400" b="1" dirty="0">
                <a:solidFill>
                  <a:srgbClr val="002060"/>
                </a:solidFill>
                <a:latin typeface="Brush Script MT" pitchFamily="66" charset="0"/>
                <a:cs typeface="Times New Roman" pitchFamily="18" charset="0"/>
              </a:rPr>
              <a:t> </a:t>
            </a:r>
            <a:r>
              <a:rPr lang="en-US" sz="5400" b="1" dirty="0" err="1">
                <a:solidFill>
                  <a:srgbClr val="002060"/>
                </a:solidFill>
                <a:latin typeface="Brush Script MT" pitchFamily="66" charset="0"/>
                <a:cs typeface="Times New Roman" pitchFamily="18" charset="0"/>
              </a:rPr>
              <a:t>khóc</a:t>
            </a:r>
            <a:r>
              <a:rPr lang="en-US" sz="5400" b="1" dirty="0">
                <a:solidFill>
                  <a:srgbClr val="002060"/>
                </a:solidFill>
                <a:latin typeface="Brush Script MT"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1639" b="1976"/>
          <a:stretch>
            <a:fillRect/>
          </a:stretch>
        </p:blipFill>
        <p:spPr>
          <a:xfrm>
            <a:off x="0" y="0"/>
            <a:ext cx="9144000" cy="5143500"/>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150"/>
            <a:ext cx="9144000" cy="5200650"/>
          </a:xfrm>
        </p:spPr>
      </p:pic>
      <p:sp>
        <p:nvSpPr>
          <p:cNvPr id="5" name="Rectangle 4"/>
          <p:cNvSpPr/>
          <p:nvPr/>
        </p:nvSpPr>
        <p:spPr>
          <a:xfrm>
            <a:off x="0" y="-9525"/>
            <a:ext cx="990600" cy="85725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4"/>
          <p:cNvPicPr>
            <a:picLocks noChangeAspect="1"/>
          </p:cNvPicPr>
          <p:nvPr/>
        </p:nvPicPr>
        <p:blipFill>
          <a:blip r:embed="rId3">
            <a:extLst>
              <a:ext uri="{28A0092B-C50C-407E-A947-70E740481C1C}">
                <a14:useLocalDpi xmlns:a14="http://schemas.microsoft.com/office/drawing/2010/main" val="0"/>
              </a:ext>
            </a:extLst>
          </a:blip>
          <a:srcRect l="9091"/>
          <a:stretch>
            <a:fillRect/>
          </a:stretch>
        </p:blipFill>
        <p:spPr bwMode="auto">
          <a:xfrm>
            <a:off x="635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4572000" y="3638550"/>
            <a:ext cx="44291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7030A0"/>
                </a:solidFill>
                <a:latin typeface="Times New Roman" panose="02020603050405020304" pitchFamily="18" charset="0"/>
                <a:cs typeface="Times New Roman" panose="02020603050405020304" pitchFamily="18" charset="0"/>
              </a:rPr>
              <a:t>Cô giáo dỗ dành, an ủi, bé Bin càng khóc to hơn.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l="956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p:cNvSpPr txBox="1">
            <a:spLocks noChangeArrowheads="1"/>
          </p:cNvSpPr>
          <p:nvPr/>
        </p:nvSpPr>
        <p:spPr bwMode="auto">
          <a:xfrm>
            <a:off x="3200400" y="4224338"/>
            <a:ext cx="3733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2060"/>
                </a:solidFill>
                <a:latin typeface="Times New Roman" panose="02020603050405020304" pitchFamily="18" charset="0"/>
                <a:cs typeface="Times New Roman" panose="02020603050405020304" pitchFamily="18" charset="0"/>
              </a:rPr>
              <a:t>1. Một bạn chia cho Bin chiếc kẹo xanh, bé vẫn lắc đầu.</a:t>
            </a:r>
          </a:p>
        </p:txBody>
      </p:sp>
      <p:sp>
        <p:nvSpPr>
          <p:cNvPr id="10245" name="TextBox 7"/>
          <p:cNvSpPr txBox="1">
            <a:spLocks noChangeArrowheads="1"/>
          </p:cNvSpPr>
          <p:nvPr/>
        </p:nvSpPr>
        <p:spPr bwMode="auto">
          <a:xfrm>
            <a:off x="990600" y="147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5121275"/>
          </a:xfrm>
        </p:spPr>
      </p:pic>
      <p:sp>
        <p:nvSpPr>
          <p:cNvPr id="5" name="Rectangle 4"/>
          <p:cNvSpPr/>
          <p:nvPr/>
        </p:nvSpPr>
        <p:spPr>
          <a:xfrm>
            <a:off x="0" y="7938"/>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5"/>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7463"/>
            <a:ext cx="914400" cy="8572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11" name="Rectangle 10"/>
          <p:cNvSpPr/>
          <p:nvPr/>
        </p:nvSpPr>
        <p:spPr>
          <a:xfrm>
            <a:off x="4481513" y="-26988"/>
            <a:ext cx="4625975" cy="946151"/>
          </a:xfrm>
          <a:prstGeom prst="rect">
            <a:avLst/>
          </a:prstGeom>
          <a:solidFill>
            <a:srgbClr val="EDE88B"/>
          </a:solidFill>
          <a:ln>
            <a:solidFill>
              <a:srgbClr val="EDE88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700" b="1" dirty="0">
                <a:solidFill>
                  <a:srgbClr val="7030A0"/>
                </a:solidFill>
                <a:latin typeface="Times New Roman"/>
              </a:rPr>
              <a:t>1. </a:t>
            </a:r>
            <a:r>
              <a:rPr lang="vi-VN" sz="1700" b="1" dirty="0">
                <a:solidFill>
                  <a:srgbClr val="7030A0"/>
                </a:solidFill>
                <a:latin typeface="Times New Roman"/>
              </a:rPr>
              <a:t>Và có một bạn khóc tới 30 ngày! Bé Bin ngạc nhiên đến nỗi quên cả khóc. Sao lại có bạn khóc liền 30 ngày nhỉ? Bé Bin chỉ mới khóc có một lúc mà thấy mỏi mồm lắm rồi.</a:t>
            </a:r>
            <a:endParaRPr lang="en-US" sz="1700" b="1" dirty="0">
              <a:solidFill>
                <a:srgbClr val="7030A0"/>
              </a:solidFill>
            </a:endParaRPr>
          </a:p>
        </p:txBody>
      </p:sp>
      <p:sp>
        <p:nvSpPr>
          <p:cNvPr id="12294" name="TextBox 11"/>
          <p:cNvSpPr txBox="1">
            <a:spLocks noChangeArrowheads="1"/>
          </p:cNvSpPr>
          <p:nvPr/>
        </p:nvSpPr>
        <p:spPr bwMode="auto">
          <a:xfrm>
            <a:off x="-76200" y="339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2.</a:t>
            </a:r>
            <a:r>
              <a:rPr lang="en-US" altLang="en-US"/>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389</Words>
  <Application>Microsoft Office PowerPoint</Application>
  <PresentationFormat>On-screen Show (16:9)</PresentationFormat>
  <Paragraphs>38</Paragraphs>
  <Slides>25</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.VnAvantH</vt:lpstr>
      <vt:lpstr>.VnTime</vt:lpstr>
      <vt:lpstr>Arial</vt:lpstr>
      <vt:lpstr>Brush Script MT</vt:lpstr>
      <vt:lpstr>Calibri</vt:lpstr>
      <vt:lpstr>Calibri Light</vt:lpstr>
      <vt:lpstr>Times New Roman</vt:lpstr>
      <vt:lpstr>Default Design</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Techsi.vn</cp:lastModifiedBy>
  <cp:revision>17</cp:revision>
  <dcterms:created xsi:type="dcterms:W3CDTF">2011-09-27T01:23:04Z</dcterms:created>
  <dcterms:modified xsi:type="dcterms:W3CDTF">2024-11-28T08:52:14Z</dcterms:modified>
</cp:coreProperties>
</file>