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72" r:id="rId2"/>
    <p:sldId id="271" r:id="rId3"/>
    <p:sldId id="316" r:id="rId4"/>
    <p:sldId id="274" r:id="rId5"/>
    <p:sldId id="319" r:id="rId6"/>
    <p:sldId id="317" r:id="rId7"/>
    <p:sldId id="318" r:id="rId8"/>
    <p:sldId id="320" r:id="rId9"/>
    <p:sldId id="321" r:id="rId10"/>
    <p:sldId id="296" r:id="rId11"/>
    <p:sldId id="279" r:id="rId12"/>
    <p:sldId id="286" r:id="rId13"/>
    <p:sldId id="294" r:id="rId14"/>
    <p:sldId id="282" r:id="rId15"/>
    <p:sldId id="290" r:id="rId16"/>
    <p:sldId id="302" r:id="rId17"/>
    <p:sldId id="292" r:id="rId18"/>
    <p:sldId id="298" r:id="rId19"/>
    <p:sldId id="300" r:id="rId20"/>
    <p:sldId id="303" r:id="rId21"/>
    <p:sldId id="273" r:id="rId22"/>
    <p:sldId id="304" r:id="rId23"/>
    <p:sldId id="31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31BBF-8837-4E8B-80C5-4B4616207E7C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F9370-2931-4B68-B3D9-6D69B6EC2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48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t>28/11/2024</a:t>
            </a:fld>
            <a:endParaRPr lang="en-S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t>‹#›</a:t>
            </a:fld>
            <a:endParaRPr lang="en-S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S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t>28/11/2024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t>28/11/2024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t>28/11/2024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t>28/11/2024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t>‹#›</a:t>
            </a:fld>
            <a:endParaRPr lang="en-SG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t>28/11/2024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t>‹#›</a:t>
            </a:fld>
            <a:endParaRPr lang="en-S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t>28/11/2024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t>‹#›</a:t>
            </a:fld>
            <a:endParaRPr lang="en-SG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t>28/11/2024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t>28/11/2024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t>28/11/2024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t>28/11/2024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64B9ACF-8AC4-4BFD-8A7F-A485C51D1FCD}" type="datetimeFigureOut">
              <a:rPr lang="en-SG" smtClean="0"/>
              <a:t>28/11/2024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3E9ADF0-BCCD-4E7C-B2BE-33F3DC3E08CA}" type="slidenum">
              <a:rPr lang="en-SG" smtClean="0"/>
              <a:t>‹#›</a:t>
            </a:fld>
            <a:endParaRPr lang="en-SG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Admin\Downloads\&#48157;&#51008;%20&#50500;&#52840;&#51012;%20&#50948;&#54620;%20&#55184;&#47553;&#51020;&#50501;%203&#49884;&#44036;%20&#127925;%20&#50500;&#52840;&#47749;&#49345;&#51020;&#50501;,%20&#50836;&#44032;&#51020;&#50501;,%20&#47749;&#49345;&#51020;&#50501;,%20&#49828;&#53944;&#47112;&#49828;&#54644;&#49548;&#51020;&#50501;%20(Lyla).mp4" TargetMode="External"/><Relationship Id="rId1" Type="http://schemas.microsoft.com/office/2007/relationships/media" Target="file:///C:\Users\Admin\Downloads\&#48157;&#51008;%20&#50500;&#52840;&#51012;%20&#50948;&#54620;%20&#55184;&#47553;&#51020;&#50501;%203&#49884;&#44036;%20&#127925;%20&#50500;&#52840;&#47749;&#49345;&#51020;&#50501;,%20&#50836;&#44032;&#51020;&#50501;,%20&#47749;&#49345;&#51020;&#50501;,%20&#49828;&#53944;&#47112;&#49828;&#54644;&#49548;&#51020;&#50501;%20(Lyla).mp4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38994" y="457200"/>
            <a:ext cx="18473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sz="25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52031" y="2895600"/>
            <a:ext cx="5343386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Lĩnh</a:t>
            </a:r>
            <a:r>
              <a:rPr lang="en-US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vực</a:t>
            </a:r>
            <a:r>
              <a:rPr lang="en-US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en-US" sz="2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Phát</a:t>
            </a:r>
            <a:r>
              <a:rPr lang="en-US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triển</a:t>
            </a:r>
            <a:r>
              <a:rPr lang="en-US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ngôn</a:t>
            </a:r>
            <a:r>
              <a:rPr lang="en-US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ngữ</a:t>
            </a:r>
            <a:endParaRPr lang="en-US" sz="2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</a:t>
            </a:r>
          </a:p>
          <a:p>
            <a:pPr algn="ctr"/>
            <a:r>
              <a:rPr lang="en-US" sz="2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Đề</a:t>
            </a:r>
            <a:r>
              <a:rPr lang="en-US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tài</a:t>
            </a:r>
            <a:r>
              <a:rPr lang="en-US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en-US" sz="2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Truyện</a:t>
            </a:r>
            <a:r>
              <a:rPr lang="en-US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chiếc</a:t>
            </a:r>
            <a:r>
              <a:rPr lang="en-US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ô </a:t>
            </a:r>
            <a:r>
              <a:rPr lang="en-US" sz="2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của</a:t>
            </a:r>
            <a:r>
              <a:rPr lang="en-US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thỏ</a:t>
            </a:r>
            <a:r>
              <a:rPr lang="en-US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trắng</a:t>
            </a:r>
            <a:endParaRPr lang="en-US" sz="2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Lứa</a:t>
            </a:r>
            <a:r>
              <a:rPr lang="en-US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tuổi</a:t>
            </a:r>
            <a:r>
              <a:rPr lang="en-US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vi-VN" altLang="en-US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24</a:t>
            </a:r>
            <a:r>
              <a:rPr lang="en-US" altLang="en-US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vi-VN" altLang="en-US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en-US" altLang="en-US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vi-VN" altLang="en-US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36 </a:t>
            </a:r>
            <a:r>
              <a:rPr lang="vi-VN" altLang="en-US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tháng</a:t>
            </a:r>
            <a:r>
              <a:rPr lang="en-US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</a:t>
            </a:r>
            <a:endParaRPr lang="en-US" sz="2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5359" y="26956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UBND QUẬN </a:t>
            </a:r>
            <a:r>
              <a:rPr lang="en-US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LONG BIÊN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 MỘC LAN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219200"/>
            <a:ext cx="1240766" cy="1233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13123" y="2485072"/>
            <a:ext cx="6776214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Đàm</a:t>
            </a:r>
            <a:r>
              <a:rPr lang="en-US" sz="3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thoại</a:t>
            </a:r>
            <a:r>
              <a:rPr lang="en-US" sz="3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trích</a:t>
            </a:r>
            <a:r>
              <a:rPr lang="en-US" sz="3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dẫn</a:t>
            </a:r>
            <a:r>
              <a:rPr lang="en-US" sz="3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truyện</a:t>
            </a:r>
            <a:endParaRPr lang="en-US" sz="30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3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3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en-US" sz="3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93563" y="1799272"/>
            <a:ext cx="801533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sz="3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30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25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Trong</a:t>
            </a:r>
            <a:r>
              <a:rPr lang="en-US" sz="25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truyện</a:t>
            </a:r>
            <a:r>
              <a:rPr lang="en-US" sz="25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có</a:t>
            </a:r>
            <a:r>
              <a:rPr lang="en-US" sz="25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những</a:t>
            </a:r>
            <a:r>
              <a:rPr lang="en-US" sz="25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nhân</a:t>
            </a:r>
            <a:r>
              <a:rPr lang="en-US" sz="25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vật</a:t>
            </a:r>
            <a:r>
              <a:rPr lang="en-US" sz="25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nào</a:t>
            </a:r>
            <a:r>
              <a:rPr lang="en-US" sz="25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? </a:t>
            </a:r>
            <a:endParaRPr lang="en-US" sz="3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74" y="1"/>
            <a:ext cx="9244474" cy="708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72105" y="2543413"/>
            <a:ext cx="4458272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Thỏ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trắng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đã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đi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đâu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? </a:t>
            </a:r>
          </a:p>
          <a:p>
            <a:pPr algn="ctr"/>
            <a:endParaRPr lang="en-US" sz="3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30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3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25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30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30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296400" cy="7231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38636" y="970002"/>
            <a:ext cx="7725192" cy="32470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endParaRPr lang="en-US" sz="3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30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3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Khi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gặp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trời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mưa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thỏ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trắng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đã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làm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gì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?</a:t>
            </a:r>
          </a:p>
          <a:p>
            <a:pPr algn="ctr"/>
            <a:endParaRPr lang="en-US" sz="30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30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99"/>
            <a:ext cx="9144001" cy="648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0420" y="970002"/>
            <a:ext cx="7101624" cy="27853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sz="3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30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3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Trên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đường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đi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Thỏ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trắng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đã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gặp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ai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</a:p>
          <a:p>
            <a:pPr algn="ctr"/>
            <a:endParaRPr lang="en-US" sz="30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30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522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57260" y="970002"/>
            <a:ext cx="7487947" cy="27853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sz="3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30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3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Tiếp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theo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Thỏ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trắng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và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gà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con </a:t>
            </a:r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gặp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ai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</a:p>
          <a:p>
            <a:pPr algn="ctr"/>
            <a:endParaRPr lang="en-US" sz="30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30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WordArt 27"/>
          <p:cNvSpPr>
            <a:spLocks noChangeArrowheads="1" noChangeShapeType="1" noTextEdit="1"/>
          </p:cNvSpPr>
          <p:nvPr/>
        </p:nvSpPr>
        <p:spPr bwMode="auto">
          <a:xfrm>
            <a:off x="2133600" y="1066800"/>
            <a:ext cx="50292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chemeClr val="accent2"/>
                  </a:solidFill>
                  <a:rou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</a:p>
          <a:p>
            <a:pPr algn="ctr"/>
            <a:r>
              <a:rPr lang="vi-VN" sz="3600" b="1" kern="10">
                <a:ln w="19050">
                  <a:solidFill>
                    <a:schemeClr val="accent2"/>
                  </a:solidFill>
                  <a:rou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Ổn định tổ chức:</a:t>
            </a:r>
            <a:endParaRPr lang="en-US" sz="3600" b="1" kern="10">
              <a:ln w="19050">
                <a:solidFill>
                  <a:schemeClr val="accent2"/>
                </a:solidFill>
                <a:rou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095" name="WordArt 28"/>
          <p:cNvSpPr>
            <a:spLocks noChangeArrowheads="1" noChangeShapeType="1" noTextEdit="1"/>
          </p:cNvSpPr>
          <p:nvPr/>
        </p:nvSpPr>
        <p:spPr bwMode="auto">
          <a:xfrm>
            <a:off x="1828800" y="3168650"/>
            <a:ext cx="6248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kern="1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Cho trẻ chơi trò chơi “ Con thỏ"</a:t>
            </a:r>
            <a:endParaRPr lang="en-US" sz="3600" b="1" kern="1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밝은 아침을 위한 힐링음악 3시간 🎵 아침명상음악, 요가음악, 명상음악, 스트레스해소음악 (Lyla).mp4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814000" y="4419600"/>
            <a:ext cx="18288000" cy="30480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491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90"/>
            <a:ext cx="9144000" cy="6876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762000"/>
            <a:ext cx="6019800" cy="4648200"/>
          </a:xfrm>
        </p:spPr>
        <p:txBody>
          <a:bodyPr/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Giáo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dục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  <a:r>
              <a:rPr lang="vi-VN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giáo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dục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trẻ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khi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ngoài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trời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mưa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phải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đội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mũ,che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ô,mặc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áo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mưa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khi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chơi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bạn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</a:rPr>
              <a:t> chia </a:t>
            </a:r>
            <a:r>
              <a:rPr lang="en-US" sz="2400" b="1" dirty="0" err="1" smtClean="0">
                <a:solidFill>
                  <a:srgbClr val="FF0000"/>
                </a:solidFill>
              </a:rPr>
              <a:t>sẻ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giúp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đỡ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bạn</a:t>
            </a:r>
            <a:r>
              <a:rPr lang="en-US" sz="2400" b="1" dirty="0" smtClean="0">
                <a:solidFill>
                  <a:srgbClr val="FF0000"/>
                </a:solidFill>
              </a:rPr>
              <a:t>.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15088" y="1371600"/>
            <a:ext cx="6513830" cy="7067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alt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Phim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:Chiếc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ô 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của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thỏ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trắng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Tweety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648200"/>
            <a:ext cx="1143000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36" name="WordArt 12"/>
          <p:cNvSpPr>
            <a:spLocks noTextEdit="1"/>
          </p:cNvSpPr>
          <p:nvPr/>
        </p:nvSpPr>
        <p:spPr>
          <a:xfrm>
            <a:off x="2667000" y="3810000"/>
            <a:ext cx="4186238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2700" cap="flat" cmpd="sng">
                  <a:solidFill>
                    <a:srgbClr val="00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xin chào</a:t>
            </a:r>
          </a:p>
        </p:txBody>
      </p:sp>
      <p:sp>
        <p:nvSpPr>
          <p:cNvPr id="52244" name="WordArt 20"/>
          <p:cNvSpPr>
            <a:spLocks noTextEdit="1"/>
          </p:cNvSpPr>
          <p:nvPr/>
        </p:nvSpPr>
        <p:spPr>
          <a:xfrm>
            <a:off x="1600200" y="1807923"/>
            <a:ext cx="6705600" cy="20574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12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 CHÚC CÁC CÔ MẠNH KHỎE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395" y="2210117"/>
            <a:ext cx="7734300" cy="5530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altLang="en-US" sz="3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KỂ CHUYỆN: CHIẾC Ô CỦA THỎ TRẮNG</a:t>
            </a:r>
            <a:r>
              <a:rPr lang="en-US" sz="3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en-US" sz="3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296400" cy="7231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99"/>
            <a:ext cx="9144001" cy="648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62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52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14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90"/>
            <a:ext cx="9144000" cy="687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73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90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51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74" y="1"/>
            <a:ext cx="9244474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700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33</TotalTime>
  <Words>148</Words>
  <Application>Microsoft Office PowerPoint</Application>
  <PresentationFormat>On-screen Show (4:3)</PresentationFormat>
  <Paragraphs>38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Century Gothic</vt:lpstr>
      <vt:lpstr>Courier New</vt:lpstr>
      <vt:lpstr>Palatino Linotype</vt:lpstr>
      <vt:lpstr>Times New Roman</vt:lpstr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Giáo dục: giáo dục trẻ khi đi ngoài trời mưa phải biết đội mũ,che ô,mặc áo mưa và khi chơi với bạn biết chia sẻ và giúp đỡ bạn. 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QUACHBUIQUOCCUONG</dc:creator>
  <cp:lastModifiedBy>Techsi.vn</cp:lastModifiedBy>
  <cp:revision>62</cp:revision>
  <dcterms:created xsi:type="dcterms:W3CDTF">2018-10-15T15:59:00Z</dcterms:created>
  <dcterms:modified xsi:type="dcterms:W3CDTF">2024-11-28T08:50:26Z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0A1C16A9F16C4513B9C2D6B8FBC47F9B_13</vt:lpwstr>
  </property>
  <property fmtid="{D5CDD505-2E9C-101B-9397-08002B2CF9AE}" pid="3" name="KSOProductBuildVer">
    <vt:lpwstr>1033-12.2.0.13266</vt:lpwstr>
  </property>
</Properties>
</file>