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12" r:id="rId3"/>
    <p:sldId id="33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11" r:id="rId18"/>
  </p:sldIdLst>
  <p:sldSz cx="18288000" cy="10287000"/>
  <p:notesSz cx="6858000" cy="9144000"/>
  <p:embeddedFontLst>
    <p:embeddedFont>
      <p:font typeface="Roboto Bold" panose="020B060402020202020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ejaVu Serif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62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27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29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0.svg"/><Relationship Id="rId5" Type="http://schemas.openxmlformats.org/officeDocument/2006/relationships/image" Target="../media/image9.sv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sv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sv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sv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image" Target="../media/image7.svg"/><Relationship Id="rId21" Type="http://schemas.openxmlformats.org/officeDocument/2006/relationships/image" Target="../media/image26.svg"/><Relationship Id="rId7" Type="http://schemas.openxmlformats.org/officeDocument/2006/relationships/image" Target="../media/image11.svg"/><Relationship Id="rId12" Type="http://schemas.openxmlformats.org/officeDocument/2006/relationships/image" Target="../media/image17.svg"/><Relationship Id="rId17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image" Target="../media/image21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sv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jpeg"/><Relationship Id="rId5" Type="http://schemas.openxmlformats.org/officeDocument/2006/relationships/image" Target="../media/image9.svg"/><Relationship Id="rId10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9.svg"/><Relationship Id="rId10" Type="http://schemas.openxmlformats.org/officeDocument/2006/relationships/image" Target="../media/image23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jpeg"/><Relationship Id="rId5" Type="http://schemas.openxmlformats.org/officeDocument/2006/relationships/image" Target="../media/image9.svg"/><Relationship Id="rId10" Type="http://schemas.openxmlformats.org/officeDocument/2006/relationships/image" Target="../media/image25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3D2480-E046-F9CB-9A69-1235E46D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"/>
            <a:ext cx="18189656" cy="10287000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xmlns="" id="{5468AB37-AB84-482B-A1B4-3D8FADFEC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3981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33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altLang="en-US" sz="33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20">
            <a:extLst>
              <a:ext uri="{FF2B5EF4-FFF2-40B4-BE49-F238E27FC236}">
                <a16:creationId xmlns:a16="http://schemas.microsoft.com/office/drawing/2014/main" xmlns="" id="{490217CB-F3FD-414D-B367-8D4F710768F4}"/>
              </a:ext>
            </a:extLst>
          </p:cNvPr>
          <p:cNvSpPr>
            <a:spLocks/>
          </p:cNvSpPr>
          <p:nvPr/>
        </p:nvSpPr>
        <p:spPr bwMode="auto">
          <a:xfrm>
            <a:off x="5949120" y="4062892"/>
            <a:ext cx="5784866" cy="139044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  <a:p>
            <a:pPr algn="ctr">
              <a:spcAft>
                <a:spcPts val="900"/>
              </a:spcAft>
            </a:pP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800" b="1" kern="1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2EEC7D20-6B1E-4A30-991D-D89A4A1DA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552" y="5833829"/>
            <a:ext cx="7496033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xmlns="" id="{8138E26E-8DBA-4890-B89C-D41C049AF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14" y="3260244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294579-BBEF-36A4-32A5-EC15DABFC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447" y="9137920"/>
            <a:ext cx="4960505" cy="1095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3A5905-4EE5-192D-804D-571697495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159" y="9191768"/>
            <a:ext cx="5301074" cy="1097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637897-AD14-83AF-C45C-4B2914CF7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220" y="9376013"/>
            <a:ext cx="5301074" cy="9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42367" y="1028700"/>
            <a:ext cx="13403266" cy="8929926"/>
          </a:xfrm>
          <a:custGeom>
            <a:avLst/>
            <a:gdLst/>
            <a:ahLst/>
            <a:cxnLst/>
            <a:rect l="l" t="t" r="r" b="b"/>
            <a:pathLst>
              <a:path w="13403266" h="8929926">
                <a:moveTo>
                  <a:pt x="0" y="0"/>
                </a:moveTo>
                <a:lnTo>
                  <a:pt x="13403266" y="0"/>
                </a:lnTo>
                <a:lnTo>
                  <a:pt x="13403266" y="8929926"/>
                </a:lnTo>
                <a:lnTo>
                  <a:pt x="0" y="8929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may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673588" y="7220435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60" y="0"/>
                </a:lnTo>
                <a:lnTo>
                  <a:pt x="2338860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8985" y="-1132898"/>
            <a:ext cx="18288000" cy="9966960"/>
          </a:xfrm>
          <a:custGeom>
            <a:avLst/>
            <a:gdLst/>
            <a:ahLst/>
            <a:cxnLst/>
            <a:rect l="l" t="t" r="r" b="b"/>
            <a:pathLst>
              <a:path w="18288000" h="9966960">
                <a:moveTo>
                  <a:pt x="0" y="0"/>
                </a:moveTo>
                <a:lnTo>
                  <a:pt x="18288000" y="0"/>
                </a:lnTo>
                <a:lnTo>
                  <a:pt x="18288000" y="9966960"/>
                </a:lnTo>
                <a:lnTo>
                  <a:pt x="0" y="996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485206" y="2105402"/>
            <a:ext cx="5072509" cy="117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ejaVu Serif Bold"/>
              </a:rPr>
              <a:t>TRÒ CHƠI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314" y="3926782"/>
            <a:ext cx="15864986" cy="148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0"/>
              </a:lnSpc>
            </a:pPr>
            <a:r>
              <a:rPr lang="en-US" sz="8578">
                <a:solidFill>
                  <a:srgbClr val="000000"/>
                </a:solidFill>
                <a:latin typeface="Roboto Bold"/>
              </a:rPr>
              <a:t>Bé nhanh trí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913909" y="455055"/>
            <a:ext cx="7295891" cy="4860887"/>
          </a:xfrm>
          <a:custGeom>
            <a:avLst/>
            <a:gdLst/>
            <a:ahLst/>
            <a:cxnLst/>
            <a:rect l="l" t="t" r="r" b="b"/>
            <a:pathLst>
              <a:path w="7295891" h="4860887">
                <a:moveTo>
                  <a:pt x="0" y="0"/>
                </a:moveTo>
                <a:lnTo>
                  <a:pt x="7295891" y="0"/>
                </a:lnTo>
                <a:lnTo>
                  <a:pt x="7295891" y="4860887"/>
                </a:lnTo>
                <a:lnTo>
                  <a:pt x="0" y="486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233130" y="403329"/>
            <a:ext cx="7979710" cy="5316482"/>
          </a:xfrm>
          <a:custGeom>
            <a:avLst/>
            <a:gdLst/>
            <a:ahLst/>
            <a:cxnLst/>
            <a:rect l="l" t="t" r="r" b="b"/>
            <a:pathLst>
              <a:path w="7979710" h="5316482">
                <a:moveTo>
                  <a:pt x="0" y="0"/>
                </a:moveTo>
                <a:lnTo>
                  <a:pt x="7979710" y="0"/>
                </a:lnTo>
                <a:lnTo>
                  <a:pt x="7979710" y="5316481"/>
                </a:lnTo>
                <a:lnTo>
                  <a:pt x="0" y="53164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150097" y="774860"/>
            <a:ext cx="7456498" cy="4967892"/>
          </a:xfrm>
          <a:custGeom>
            <a:avLst/>
            <a:gdLst/>
            <a:ahLst/>
            <a:cxnLst/>
            <a:rect l="l" t="t" r="r" b="b"/>
            <a:pathLst>
              <a:path w="7456498" h="4967892">
                <a:moveTo>
                  <a:pt x="0" y="0"/>
                </a:moveTo>
                <a:lnTo>
                  <a:pt x="7456498" y="0"/>
                </a:lnTo>
                <a:lnTo>
                  <a:pt x="7456498" y="4967891"/>
                </a:lnTo>
                <a:lnTo>
                  <a:pt x="0" y="49678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xmlns="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xmlns="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23C9EB-7E80-4BBF-B737-98937F4E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"/>
            <a:ext cx="18288000" cy="10259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7FBCC4-3618-4600-139B-79C7A24AF26F}"/>
              </a:ext>
            </a:extLst>
          </p:cNvPr>
          <p:cNvSpPr txBox="1"/>
          <p:nvPr/>
        </p:nvSpPr>
        <p:spPr>
          <a:xfrm>
            <a:off x="3352800" y="3471658"/>
            <a:ext cx="1219199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hát:</a:t>
            </a:r>
          </a:p>
          <a:p>
            <a:pPr algn="ctr"/>
            <a:r>
              <a:rPr lang="pt-PT" sz="6800" b="1" dirty="0">
                <a:latin typeface="Times New Roman" panose="02020603050405020304" pitchFamily="18" charset="0"/>
              </a:rPr>
              <a:t>Ước mơ của bé</a:t>
            </a:r>
            <a:endParaRPr lang="en-US" sz="6800" dirty="0"/>
          </a:p>
        </p:txBody>
      </p:sp>
    </p:spTree>
    <p:extLst>
      <p:ext uri="{BB962C8B-B14F-4D97-AF65-F5344CB8AC3E}">
        <p14:creationId xmlns:p14="http://schemas.microsoft.com/office/powerpoint/2010/main" val="41119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A85B3856-CEA0-2AD0-9283-19B8F9A2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DB9C8D-039F-1F13-2C4F-494A351EC4EA}"/>
              </a:ext>
            </a:extLst>
          </p:cNvPr>
          <p:cNvSpPr txBox="1"/>
          <p:nvPr/>
        </p:nvSpPr>
        <p:spPr>
          <a:xfrm>
            <a:off x="152400" y="3009900"/>
            <a:ext cx="1828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Trò chuyện về các nghề</a:t>
            </a:r>
            <a:endParaRPr lang="en-US" sz="7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8583" y="388861"/>
            <a:ext cx="16322451" cy="9509279"/>
          </a:xfrm>
          <a:custGeom>
            <a:avLst/>
            <a:gdLst/>
            <a:ahLst/>
            <a:cxnLst/>
            <a:rect l="l" t="t" r="r" b="b"/>
            <a:pathLst>
              <a:path w="16322451" h="9509279">
                <a:moveTo>
                  <a:pt x="0" y="0"/>
                </a:moveTo>
                <a:lnTo>
                  <a:pt x="16322451" y="0"/>
                </a:lnTo>
                <a:lnTo>
                  <a:pt x="16322451" y="9509278"/>
                </a:lnTo>
                <a:lnTo>
                  <a:pt x="0" y="9509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488" b="-287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1116986" y="773470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3868" y="623688"/>
            <a:ext cx="16425432" cy="1113632"/>
            <a:chOff x="0" y="0"/>
            <a:chExt cx="4326040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26039" cy="293302"/>
            </a:xfrm>
            <a:custGeom>
              <a:avLst/>
              <a:gdLst/>
              <a:ahLst/>
              <a:cxnLst/>
              <a:rect l="l" t="t" r="r" b="b"/>
              <a:pathLst>
                <a:path w="4326039" h="293302">
                  <a:moveTo>
                    <a:pt x="24038" y="0"/>
                  </a:moveTo>
                  <a:lnTo>
                    <a:pt x="4302001" y="0"/>
                  </a:lnTo>
                  <a:cubicBezTo>
                    <a:pt x="4315277" y="0"/>
                    <a:pt x="4326039" y="10762"/>
                    <a:pt x="4326039" y="24038"/>
                  </a:cubicBezTo>
                  <a:lnTo>
                    <a:pt x="4326039" y="269264"/>
                  </a:lnTo>
                  <a:cubicBezTo>
                    <a:pt x="4326039" y="282540"/>
                    <a:pt x="4315277" y="293302"/>
                    <a:pt x="4302001" y="293302"/>
                  </a:cubicBezTo>
                  <a:lnTo>
                    <a:pt x="24038" y="293302"/>
                  </a:lnTo>
                  <a:cubicBezTo>
                    <a:pt x="10762" y="293302"/>
                    <a:pt x="0" y="282540"/>
                    <a:pt x="0" y="269264"/>
                  </a:cubicBezTo>
                  <a:lnTo>
                    <a:pt x="0" y="24038"/>
                  </a:lnTo>
                  <a:cubicBezTo>
                    <a:pt x="0" y="10762"/>
                    <a:pt x="10762" y="0"/>
                    <a:pt x="24038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26040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80187" y="2248713"/>
            <a:ext cx="5636610" cy="7524017"/>
            <a:chOff x="0" y="0"/>
            <a:chExt cx="7515480" cy="100320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515480" cy="10032022"/>
              <a:chOff x="0" y="0"/>
              <a:chExt cx="1484539" cy="198163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84539" cy="1981634"/>
              </a:xfrm>
              <a:custGeom>
                <a:avLst/>
                <a:gdLst/>
                <a:ahLst/>
                <a:cxnLst/>
                <a:rect l="l" t="t" r="r" b="b"/>
                <a:pathLst>
                  <a:path w="1484539" h="1981634">
                    <a:moveTo>
                      <a:pt x="0" y="0"/>
                    </a:moveTo>
                    <a:lnTo>
                      <a:pt x="1484539" y="0"/>
                    </a:lnTo>
                    <a:lnTo>
                      <a:pt x="1484539" y="1981634"/>
                    </a:lnTo>
                    <a:lnTo>
                      <a:pt x="0" y="1981634"/>
                    </a:lnTo>
                    <a:close/>
                  </a:path>
                </a:pathLst>
              </a:custGeom>
              <a:solidFill>
                <a:srgbClr val="C8D0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84539" cy="201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1575" y="445876"/>
              <a:ext cx="6578493" cy="9586146"/>
            </a:xfrm>
            <a:custGeom>
              <a:avLst/>
              <a:gdLst/>
              <a:ahLst/>
              <a:cxnLst/>
              <a:rect l="l" t="t" r="r" b="b"/>
              <a:pathLst>
                <a:path w="6578493" h="9586146">
                  <a:moveTo>
                    <a:pt x="0" y="0"/>
                  </a:moveTo>
                  <a:lnTo>
                    <a:pt x="6578493" y="0"/>
                  </a:lnTo>
                  <a:lnTo>
                    <a:pt x="6578493" y="9586146"/>
                  </a:lnTo>
                  <a:lnTo>
                    <a:pt x="0" y="958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9046584" y="2532833"/>
            <a:ext cx="1628404" cy="2610667"/>
          </a:xfrm>
          <a:custGeom>
            <a:avLst/>
            <a:gdLst/>
            <a:ahLst/>
            <a:cxnLst/>
            <a:rect l="l" t="t" r="r" b="b"/>
            <a:pathLst>
              <a:path w="1628404" h="2610667">
                <a:moveTo>
                  <a:pt x="0" y="0"/>
                </a:moveTo>
                <a:lnTo>
                  <a:pt x="1628404" y="0"/>
                </a:lnTo>
                <a:lnTo>
                  <a:pt x="1628404" y="2610667"/>
                </a:lnTo>
                <a:lnTo>
                  <a:pt x="0" y="2610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484738" y="1993016"/>
            <a:ext cx="2578360" cy="2597843"/>
          </a:xfrm>
          <a:custGeom>
            <a:avLst/>
            <a:gdLst/>
            <a:ahLst/>
            <a:cxnLst/>
            <a:rect l="l" t="t" r="r" b="b"/>
            <a:pathLst>
              <a:path w="2578360" h="2597843">
                <a:moveTo>
                  <a:pt x="0" y="0"/>
                </a:moveTo>
                <a:lnTo>
                  <a:pt x="2578360" y="0"/>
                </a:lnTo>
                <a:lnTo>
                  <a:pt x="2578360" y="2597844"/>
                </a:lnTo>
                <a:lnTo>
                  <a:pt x="0" y="25978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693309" y="6359268"/>
            <a:ext cx="1889752" cy="2868694"/>
          </a:xfrm>
          <a:custGeom>
            <a:avLst/>
            <a:gdLst/>
            <a:ahLst/>
            <a:cxnLst/>
            <a:rect l="l" t="t" r="r" b="b"/>
            <a:pathLst>
              <a:path w="1889752" h="2868694">
                <a:moveTo>
                  <a:pt x="0" y="0"/>
                </a:moveTo>
                <a:lnTo>
                  <a:pt x="1889752" y="0"/>
                </a:lnTo>
                <a:lnTo>
                  <a:pt x="1889752" y="2868694"/>
                </a:lnTo>
                <a:lnTo>
                  <a:pt x="0" y="2868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233843" y="5599031"/>
            <a:ext cx="3895049" cy="2760616"/>
          </a:xfrm>
          <a:custGeom>
            <a:avLst/>
            <a:gdLst/>
            <a:ahLst/>
            <a:cxnLst/>
            <a:rect l="l" t="t" r="r" b="b"/>
            <a:pathLst>
              <a:path w="3895049" h="2760616">
                <a:moveTo>
                  <a:pt x="0" y="0"/>
                </a:moveTo>
                <a:lnTo>
                  <a:pt x="3895048" y="0"/>
                </a:lnTo>
                <a:lnTo>
                  <a:pt x="3895048" y="2760616"/>
                </a:lnTo>
                <a:lnTo>
                  <a:pt x="0" y="27606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233334" y="5416789"/>
            <a:ext cx="2319948" cy="1884958"/>
          </a:xfrm>
          <a:custGeom>
            <a:avLst/>
            <a:gdLst/>
            <a:ahLst/>
            <a:cxnLst/>
            <a:rect l="l" t="t" r="r" b="b"/>
            <a:pathLst>
              <a:path w="2319948" h="1884958">
                <a:moveTo>
                  <a:pt x="0" y="0"/>
                </a:moveTo>
                <a:lnTo>
                  <a:pt x="2319948" y="0"/>
                </a:lnTo>
                <a:lnTo>
                  <a:pt x="2319948" y="1884958"/>
                </a:lnTo>
                <a:lnTo>
                  <a:pt x="0" y="1884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194112" y="3855905"/>
            <a:ext cx="2154816" cy="2154816"/>
          </a:xfrm>
          <a:custGeom>
            <a:avLst/>
            <a:gdLst/>
            <a:ahLst/>
            <a:cxnLst/>
            <a:rect l="l" t="t" r="r" b="b"/>
            <a:pathLst>
              <a:path w="2154816" h="2154816">
                <a:moveTo>
                  <a:pt x="0" y="0"/>
                </a:moveTo>
                <a:lnTo>
                  <a:pt x="2154816" y="0"/>
                </a:lnTo>
                <a:lnTo>
                  <a:pt x="2154816" y="2154816"/>
                </a:lnTo>
                <a:lnTo>
                  <a:pt x="0" y="21548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004000" y="77692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Trang phục và dụng cụ của nghề bác sĩ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2361" y="925431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67866" y="501923"/>
            <a:ext cx="3717877" cy="3942358"/>
          </a:xfrm>
          <a:custGeom>
            <a:avLst/>
            <a:gdLst/>
            <a:ahLst/>
            <a:cxnLst/>
            <a:rect l="l" t="t" r="r" b="b"/>
            <a:pathLst>
              <a:path w="3717877" h="3942358">
                <a:moveTo>
                  <a:pt x="0" y="0"/>
                </a:moveTo>
                <a:lnTo>
                  <a:pt x="3717876" y="0"/>
                </a:lnTo>
                <a:lnTo>
                  <a:pt x="3717876" y="3942358"/>
                </a:lnTo>
                <a:lnTo>
                  <a:pt x="0" y="3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425" t="-2301" r="-63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29194" y="4742180"/>
            <a:ext cx="4595221" cy="5030549"/>
          </a:xfrm>
          <a:custGeom>
            <a:avLst/>
            <a:gdLst/>
            <a:ahLst/>
            <a:cxnLst/>
            <a:rect l="l" t="t" r="r" b="b"/>
            <a:pathLst>
              <a:path w="4595221" h="5030549">
                <a:moveTo>
                  <a:pt x="0" y="0"/>
                </a:moveTo>
                <a:lnTo>
                  <a:pt x="4595220" y="0"/>
                </a:lnTo>
                <a:lnTo>
                  <a:pt x="4595220" y="5030549"/>
                </a:lnTo>
                <a:lnTo>
                  <a:pt x="0" y="50305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688" r="-546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28700" y="810824"/>
            <a:ext cx="7755355" cy="5167005"/>
          </a:xfrm>
          <a:custGeom>
            <a:avLst/>
            <a:gdLst/>
            <a:ahLst/>
            <a:cxnLst/>
            <a:rect l="l" t="t" r="r" b="b"/>
            <a:pathLst>
              <a:path w="7755355" h="5167005">
                <a:moveTo>
                  <a:pt x="0" y="0"/>
                </a:moveTo>
                <a:lnTo>
                  <a:pt x="7755355" y="0"/>
                </a:lnTo>
                <a:lnTo>
                  <a:pt x="7755355" y="5167005"/>
                </a:lnTo>
                <a:lnTo>
                  <a:pt x="0" y="5167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091171" y="3816284"/>
            <a:ext cx="8168129" cy="5442016"/>
          </a:xfrm>
          <a:custGeom>
            <a:avLst/>
            <a:gdLst/>
            <a:ahLst/>
            <a:cxnLst/>
            <a:rect l="l" t="t" r="r" b="b"/>
            <a:pathLst>
              <a:path w="8168129" h="5442016">
                <a:moveTo>
                  <a:pt x="0" y="0"/>
                </a:moveTo>
                <a:lnTo>
                  <a:pt x="8168129" y="0"/>
                </a:lnTo>
                <a:lnTo>
                  <a:pt x="8168129" y="5442016"/>
                </a:lnTo>
                <a:lnTo>
                  <a:pt x="0" y="5442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151931" y="254008"/>
            <a:ext cx="11266670" cy="1113632"/>
            <a:chOff x="0" y="0"/>
            <a:chExt cx="2967353" cy="2933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12336" y="40724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mộc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9315" y="2272739"/>
            <a:ext cx="6086406" cy="6086406"/>
          </a:xfrm>
          <a:custGeom>
            <a:avLst/>
            <a:gdLst/>
            <a:ahLst/>
            <a:cxnLst/>
            <a:rect l="l" t="t" r="r" b="b"/>
            <a:pathLst>
              <a:path w="6086406" h="6086406">
                <a:moveTo>
                  <a:pt x="0" y="0"/>
                </a:moveTo>
                <a:lnTo>
                  <a:pt x="6086406" y="0"/>
                </a:lnTo>
                <a:lnTo>
                  <a:pt x="6086406" y="6086406"/>
                </a:lnTo>
                <a:lnTo>
                  <a:pt x="0" y="6086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8293738" y="2288548"/>
            <a:ext cx="9297297" cy="6070597"/>
            <a:chOff x="0" y="0"/>
            <a:chExt cx="12396396" cy="80941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396396" cy="8094130"/>
              <a:chOff x="0" y="0"/>
              <a:chExt cx="2448671" cy="1598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48671" cy="1598840"/>
              </a:xfrm>
              <a:custGeom>
                <a:avLst/>
                <a:gdLst/>
                <a:ahLst/>
                <a:cxnLst/>
                <a:rect l="l" t="t" r="r" b="b"/>
                <a:pathLst>
                  <a:path w="2448671" h="1598840">
                    <a:moveTo>
                      <a:pt x="0" y="0"/>
                    </a:moveTo>
                    <a:lnTo>
                      <a:pt x="2448671" y="0"/>
                    </a:lnTo>
                    <a:lnTo>
                      <a:pt x="2448671" y="1598840"/>
                    </a:lnTo>
                    <a:lnTo>
                      <a:pt x="0" y="1598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448671" cy="1636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507031" y="640568"/>
              <a:ext cx="11161289" cy="6822338"/>
            </a:xfrm>
            <a:custGeom>
              <a:avLst/>
              <a:gdLst/>
              <a:ahLst/>
              <a:cxnLst/>
              <a:rect l="l" t="t" r="r" b="b"/>
              <a:pathLst>
                <a:path w="11161289" h="6822338">
                  <a:moveTo>
                    <a:pt x="0" y="0"/>
                  </a:moveTo>
                  <a:lnTo>
                    <a:pt x="11161289" y="0"/>
                  </a:lnTo>
                  <a:lnTo>
                    <a:pt x="11161289" y="6822338"/>
                  </a:lnTo>
                  <a:lnTo>
                    <a:pt x="0" y="6822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38383" y="1840444"/>
            <a:ext cx="9061052" cy="5368673"/>
          </a:xfrm>
          <a:custGeom>
            <a:avLst/>
            <a:gdLst/>
            <a:ahLst/>
            <a:cxnLst/>
            <a:rect l="l" t="t" r="r" b="b"/>
            <a:pathLst>
              <a:path w="9061052" h="5368673">
                <a:moveTo>
                  <a:pt x="0" y="0"/>
                </a:moveTo>
                <a:lnTo>
                  <a:pt x="9061052" y="0"/>
                </a:lnTo>
                <a:lnTo>
                  <a:pt x="9061052" y="5368673"/>
                </a:lnTo>
                <a:lnTo>
                  <a:pt x="0" y="5368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222985" y="3913100"/>
            <a:ext cx="8705551" cy="5778309"/>
          </a:xfrm>
          <a:custGeom>
            <a:avLst/>
            <a:gdLst/>
            <a:ahLst/>
            <a:cxnLst/>
            <a:rect l="l" t="t" r="r" b="b"/>
            <a:pathLst>
              <a:path w="8705551" h="5778309">
                <a:moveTo>
                  <a:pt x="0" y="0"/>
                </a:moveTo>
                <a:lnTo>
                  <a:pt x="8705551" y="0"/>
                </a:lnTo>
                <a:lnTo>
                  <a:pt x="8705551" y="5778310"/>
                </a:lnTo>
                <a:lnTo>
                  <a:pt x="0" y="5778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107</Words>
  <Application>Microsoft Office PowerPoint</Application>
  <PresentationFormat>Custom</PresentationFormat>
  <Paragraphs>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Roboto Bold</vt:lpstr>
      <vt:lpstr>Calibri</vt:lpstr>
      <vt:lpstr>Times New Roman</vt:lpstr>
      <vt:lpstr>DejaVu Serif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Make Cute Cupcake</dc:title>
  <dc:creator>acer</dc:creator>
  <cp:lastModifiedBy>Techsi.vn</cp:lastModifiedBy>
  <cp:revision>5</cp:revision>
  <dcterms:created xsi:type="dcterms:W3CDTF">2006-08-16T00:00:00Z</dcterms:created>
  <dcterms:modified xsi:type="dcterms:W3CDTF">2024-11-28T08:57:41Z</dcterms:modified>
  <dc:identifier>DAFytzUvyBg</dc:identifier>
</cp:coreProperties>
</file>