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80" r:id="rId3"/>
    <p:sldId id="307" r:id="rId4"/>
    <p:sldId id="288" r:id="rId5"/>
    <p:sldId id="289" r:id="rId6"/>
    <p:sldId id="290" r:id="rId7"/>
    <p:sldId id="291" r:id="rId8"/>
    <p:sldId id="292" r:id="rId9"/>
    <p:sldId id="299" r:id="rId10"/>
    <p:sldId id="300" r:id="rId11"/>
    <p:sldId id="294" r:id="rId12"/>
    <p:sldId id="293" r:id="rId13"/>
    <p:sldId id="295" r:id="rId14"/>
    <p:sldId id="296" r:id="rId15"/>
    <p:sldId id="281" r:id="rId16"/>
    <p:sldId id="303" r:id="rId17"/>
    <p:sldId id="304" r:id="rId18"/>
    <p:sldId id="278" r:id="rId19"/>
    <p:sldId id="279" r:id="rId20"/>
    <p:sldId id="275" r:id="rId21"/>
    <p:sldId id="297" r:id="rId22"/>
    <p:sldId id="301" r:id="rId23"/>
    <p:sldId id="302" r:id="rId24"/>
    <p:sldId id="298" r:id="rId25"/>
    <p:sldId id="305" r:id="rId26"/>
    <p:sldId id="306" r:id="rId27"/>
    <p:sldId id="265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6B228-E0F7-4664-AD8B-61528C54A40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9.GIF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.GIF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9.GIF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err="1" smtClean="0">
                <a:solidFill>
                  <a:srgbClr val="FF0000"/>
                </a:solidFill>
              </a:rPr>
              <a:t>Lớp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err="1" smtClean="0">
                <a:solidFill>
                  <a:srgbClr val="FF0000"/>
                </a:solidFill>
              </a:rPr>
              <a:t>Nhà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trẻ</a:t>
            </a:r>
            <a:r>
              <a:rPr lang="en-US" dirty="0" smtClean="0">
                <a:solidFill>
                  <a:srgbClr val="FF0000"/>
                </a:solidFill>
              </a:rPr>
              <a:t> D1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1066800" y="1143000"/>
            <a:ext cx="3352800" cy="1298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9525">
                <a:solidFill>
                  <a:srgbClr val="FF0000"/>
                </a:solidFill>
                <a:rou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Avant" panose="020B7200000000000000"/>
            </a:endParaRPr>
          </a:p>
        </p:txBody>
      </p:sp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1800225" y="2819400"/>
            <a:ext cx="5438775" cy="24415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endParaRPr lang="en-US" sz="3600" b="1" kern="10" dirty="0">
              <a:ln w="9525">
                <a:solidFill>
                  <a:srgbClr val="CC99FF"/>
                </a:solidFill>
                <a:rou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.VnAvant" panose="020B7200000000000000"/>
            </a:endParaRPr>
          </a:p>
        </p:txBody>
      </p:sp>
      <p:grpSp>
        <p:nvGrpSpPr>
          <p:cNvPr id="6" name="Group 6"/>
          <p:cNvGrpSpPr/>
          <p:nvPr/>
        </p:nvGrpSpPr>
        <p:grpSpPr bwMode="auto">
          <a:xfrm>
            <a:off x="0" y="0"/>
            <a:ext cx="9144000" cy="6858000"/>
            <a:chOff x="0" y="-19"/>
            <a:chExt cx="5760" cy="4377"/>
          </a:xfrm>
        </p:grpSpPr>
        <p:pic>
          <p:nvPicPr>
            <p:cNvPr id="7" name="Picture 7" descr="flower[1][1][1][1]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8" descr="flower[1][1][1][1]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9" descr="flower[1][1][1][1]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" name="Picture 18" descr="Picture1gaubu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4419600"/>
            <a:ext cx="2032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800225" y="593827"/>
            <a:ext cx="55911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 MỘC LAN</a:t>
            </a:r>
            <a:endParaRPr lang="en-US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79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7893" y="3733800"/>
            <a:ext cx="79329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Đề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tài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ruyện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“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Thỏ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ngoan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”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10480" y="2118409"/>
            <a:ext cx="692304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Lĩnh</a:t>
            </a:r>
            <a:r>
              <a:rPr lang="en-US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vực</a:t>
            </a:r>
            <a:r>
              <a:rPr lang="en-US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: </a:t>
            </a:r>
            <a:r>
              <a:rPr lang="en-US" sz="3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phát</a:t>
            </a:r>
            <a:r>
              <a:rPr lang="en-US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triển</a:t>
            </a:r>
            <a:r>
              <a:rPr lang="en-US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ngôn</a:t>
            </a:r>
            <a:r>
              <a:rPr lang="en-US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ngữ</a:t>
            </a:r>
            <a:endParaRPr lang="en-US" sz="3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0244" name="Picture 4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lu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5186">
            <a:off x="7916863" y="4178300"/>
            <a:ext cx="122396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8" descr="gau-7812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44910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0" descr="td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200400"/>
            <a:ext cx="27781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53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 descr="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bac-gau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0" y="1676400"/>
            <a:ext cx="40290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guyu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350175">
            <a:off x="3503932" y="2970532"/>
            <a:ext cx="2141902" cy="2141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8" descr="tho-con"/>
          <p:cNvPicPr>
            <a:picLocks noGrp="1" noChangeAspect="1" noChangeArrowheads="1" noCro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1234" y="1981200"/>
            <a:ext cx="3082766" cy="3460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8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bac-gau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352800" y="1752600"/>
            <a:ext cx="40290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0928">
            <a:off x="6781800" y="3657600"/>
            <a:ext cx="1371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3408">
            <a:off x="4876800" y="0"/>
            <a:ext cx="1447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9927">
            <a:off x="4800600" y="3959225"/>
            <a:ext cx="1219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3463925" y="1641475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0928">
            <a:off x="6351588" y="2044700"/>
            <a:ext cx="1066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75898">
            <a:off x="2286000" y="3394075"/>
            <a:ext cx="1828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3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7764">
            <a:off x="1524000" y="1524000"/>
            <a:ext cx="2209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4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2820">
            <a:off x="8229600" y="1981200"/>
            <a:ext cx="1371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5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3408">
            <a:off x="6629400" y="5334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7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1219200" y="0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8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3048000" y="-685800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9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0" y="685800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0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7315200" y="-304800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1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1066800" y="1676400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5.78035E-7 C 0.0033 -0.03422 0.00608 -0.03584 0.01771 -0.04393 C 0.12223 -0.24324 0.26928 -0.05711 0.39532 -0.05549 C 0.53629 -0.05156 0.52379 -0.05156 0.61181 -0.03861 C 0.62691 -0.03954 0.73039 0.01202 0.77327 -0.06613 C 0.80573 -0.08416 0.81667 -0.12046 0.82553 -0.14266 C 0.83438 -0.16486 0.82605 -0.18752 0.82657 -0.19954 C 0.82726 -0.20486 0.82865 -0.21642 0.82865 -0.21549 " pathEditMode="relative" rAng="0" ptsTypes="fffffa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00" y="-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2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705600" y="685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4038600" y="990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858000" y="8382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838200" y="228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7086600" y="35052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2133600" y="11430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4" descr="guyu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61713">
            <a:off x="5715000" y="33528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5" descr="gau-go-cua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352800" y="2609850"/>
            <a:ext cx="3952875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3657600" y="-304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400800" y="-3810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-381000" y="-609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152400" y="1066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2133600" y="-609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1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019800" y="1447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2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1219200" y="5334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4104E-6 L 0.39115 0.00694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4000" accel="50000" decel="50000" fill="hold" nodeType="withEffect">
                                  <p:stCondLst>
                                    <p:cond delay="15300"/>
                                  </p:stCondLst>
                                  <p:childTnLst>
                                    <p:animMotion origin="layout" path="M 1.11111E-6 1.84971E-6 C 1.11111E-6 1.84971E-6 0.0026 -0.01642 0.00312 -0.01688 C 0.00364 -0.01734 1.11111E-6 1.84971E-6 1.11111E-6 1.84971E-6 Z " pathEditMode="relative" ptsTypes="a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Đàm</a:t>
            </a:r>
            <a:r>
              <a:rPr lang="en-US" dirty="0" smtClean="0"/>
              <a:t> </a:t>
            </a:r>
            <a:r>
              <a:rPr lang="en-US" dirty="0" err="1" smtClean="0"/>
              <a:t>thoại</a:t>
            </a:r>
            <a:r>
              <a:rPr lang="en-US" dirty="0" smtClean="0"/>
              <a:t> </a:t>
            </a:r>
            <a:r>
              <a:rPr lang="en-US" dirty="0" err="1" smtClean="0"/>
              <a:t>trích</a:t>
            </a:r>
            <a:r>
              <a:rPr lang="en-US" dirty="0" smtClean="0"/>
              <a:t> </a:t>
            </a:r>
            <a:r>
              <a:rPr lang="en-US" dirty="0" err="1" smtClean="0"/>
              <a:t>dẫn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+ </a:t>
            </a:r>
            <a:r>
              <a:rPr lang="en-US" dirty="0" err="1"/>
              <a:t>Bác</a:t>
            </a:r>
            <a:r>
              <a:rPr lang="en-US" dirty="0"/>
              <a:t> </a:t>
            </a:r>
            <a:r>
              <a:rPr lang="en-US" dirty="0" err="1"/>
              <a:t>G</a:t>
            </a:r>
            <a:r>
              <a:rPr lang="en-US" dirty="0" err="1" smtClean="0"/>
              <a:t>ấu</a:t>
            </a:r>
            <a:r>
              <a:rPr lang="en-US" dirty="0" smtClean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 smtClean="0"/>
              <a:t>?</a:t>
            </a:r>
          </a:p>
          <a:p>
            <a:r>
              <a:rPr lang="en-US" dirty="0"/>
              <a:t>+ </a:t>
            </a:r>
            <a:r>
              <a:rPr lang="en-US" dirty="0" err="1"/>
              <a:t>Bác</a:t>
            </a:r>
            <a:r>
              <a:rPr lang="en-US" dirty="0"/>
              <a:t> </a:t>
            </a:r>
            <a:r>
              <a:rPr lang="en-US" dirty="0" err="1"/>
              <a:t>Gấu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gõ</a:t>
            </a:r>
            <a:r>
              <a:rPr lang="en-US" dirty="0"/>
              <a:t> </a:t>
            </a:r>
            <a:r>
              <a:rPr lang="en-US" dirty="0" err="1"/>
              <a:t>cửa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ai</a:t>
            </a:r>
            <a:r>
              <a:rPr lang="en-US" dirty="0" smtClean="0"/>
              <a:t>?</a:t>
            </a:r>
          </a:p>
          <a:p>
            <a:r>
              <a:rPr lang="en-US" dirty="0" smtClean="0"/>
              <a:t>+</a:t>
            </a:r>
            <a:r>
              <a:rPr lang="en-US" dirty="0" err="1" smtClean="0"/>
              <a:t>Bác</a:t>
            </a:r>
            <a:r>
              <a:rPr lang="en-US" dirty="0" smtClean="0"/>
              <a:t> </a:t>
            </a:r>
            <a:r>
              <a:rPr lang="en-US" dirty="0" err="1" smtClean="0"/>
              <a:t>Gấu</a:t>
            </a:r>
            <a:r>
              <a:rPr lang="en-US" dirty="0" smtClean="0"/>
              <a:t> </a:t>
            </a:r>
            <a:r>
              <a:rPr lang="en-US" dirty="0" err="1" smtClean="0"/>
              <a:t>gõ</a:t>
            </a:r>
            <a:r>
              <a:rPr lang="en-US" dirty="0" smtClean="0"/>
              <a:t> </a:t>
            </a:r>
            <a:r>
              <a:rPr lang="en-US" dirty="0" err="1" smtClean="0"/>
              <a:t>cửa</a:t>
            </a:r>
            <a:r>
              <a:rPr lang="en-US" dirty="0" smtClean="0"/>
              <a:t> </a:t>
            </a:r>
            <a:r>
              <a:rPr lang="en-US" dirty="0" err="1" smtClean="0"/>
              <a:t>ntn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5" descr="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2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705600" y="685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4038600" y="990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858000" y="8382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838200" y="228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7086600" y="35052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2133600" y="11430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4" descr="guyu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61713">
            <a:off x="5715000" y="33528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5" descr="gau-go-cua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352800" y="2609850"/>
            <a:ext cx="3952875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3657600" y="-304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400800" y="-3810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-381000" y="-609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152400" y="1066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2133600" y="-609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1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019800" y="1447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2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1219200" y="5334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4104E-6 L 0.39115 0.00694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4000" accel="50000" decel="50000" fill="hold" nodeType="withEffect">
                                  <p:stCondLst>
                                    <p:cond delay="15300"/>
                                  </p:stCondLst>
                                  <p:childTnLst>
                                    <p:animMotion origin="layout" path="M 1.11111E-6 1.84971E-6 C 1.11111E-6 1.84971E-6 0.0026 -0.01642 0.00312 -0.01688 C 0.00364 -0.01734 1.11111E-6 1.84971E-6 1.11111E-6 1.84971E-6 Z " pathEditMode="relative" ptsTypes="a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-</a:t>
            </a:r>
            <a:r>
              <a:rPr lang="en-US" dirty="0" err="1" smtClean="0"/>
              <a:t>Cáo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bác</a:t>
            </a:r>
            <a:r>
              <a:rPr lang="en-US" dirty="0" smtClean="0"/>
              <a:t> </a:t>
            </a:r>
            <a:r>
              <a:rPr lang="en-US" dirty="0" err="1" smtClean="0"/>
              <a:t>Gấu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?</a:t>
            </a:r>
            <a:endParaRPr lang="vi-VN" dirty="0"/>
          </a:p>
        </p:txBody>
      </p:sp>
      <p:pic>
        <p:nvPicPr>
          <p:cNvPr id="4" name="Picture 5" descr="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nen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0928">
            <a:off x="6629400" y="4876800"/>
            <a:ext cx="1371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2231">
            <a:off x="6019800" y="838200"/>
            <a:ext cx="1981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3810000" y="3810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4191000" y="45720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395">
            <a:off x="6705600" y="-228600"/>
            <a:ext cx="2209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0928">
            <a:off x="6096000" y="2819400"/>
            <a:ext cx="1371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0928">
            <a:off x="838200" y="1066800"/>
            <a:ext cx="2209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3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1595">
            <a:off x="990600" y="3962400"/>
            <a:ext cx="2209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4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7764">
            <a:off x="1295400" y="1981200"/>
            <a:ext cx="2209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5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2820">
            <a:off x="8001000" y="2438400"/>
            <a:ext cx="1371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6" descr="bac-gau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48000" y="2590800"/>
            <a:ext cx="40290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1447800" y="-6096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0" y="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2895600" y="-3810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3962400" y="5334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1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2971800" y="26670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5.78035E-7 C 0.0033 -0.03422 0.00608 -0.03584 0.01771 -0.04393 C 0.12223 -0.24324 0.26928 -0.05711 0.39532 -0.05549 C 0.53629 -0.05156 0.52379 -0.05156 0.61181 -0.03861 C 0.62691 -0.03954 0.73039 0.01202 0.77327 -0.06613 C 0.80573 -0.08416 0.81667 -0.12046 0.82553 -0.14266 C 0.83438 -0.16486 0.82605 -0.18752 0.82657 -0.19954 C 0.82726 -0.20486 0.82865 -0.21642 0.82865 -0.21549 " pathEditMode="relative" rAng="0" ptsTypes="fffffaff">
                                      <p:cBhvr>
                                        <p:cTn id="6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00" y="-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33 copygdkj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0"/>
            <a:ext cx="9753600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2231">
            <a:off x="5334000" y="762000"/>
            <a:ext cx="1981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0928">
            <a:off x="5410200" y="2743200"/>
            <a:ext cx="1371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2820">
            <a:off x="7315200" y="2362200"/>
            <a:ext cx="1371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395">
            <a:off x="3276600" y="1066800"/>
            <a:ext cx="2209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3505200" y="44958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5943600" y="52578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DSCF4124y cop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4E5D7"/>
              </a:clrFrom>
              <a:clrTo>
                <a:srgbClr val="04E5D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71800" y="0"/>
            <a:ext cx="6286500" cy="477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3124200" y="3048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395">
            <a:off x="1219200" y="2971800"/>
            <a:ext cx="2209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7764">
            <a:off x="609600" y="1905000"/>
            <a:ext cx="2209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395">
            <a:off x="228600" y="0"/>
            <a:ext cx="2209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395">
            <a:off x="6934200" y="0"/>
            <a:ext cx="2209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5334000" y="9144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1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7239000" y="20574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2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5181600" y="20574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3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6400800" y="45720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4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4876800" y="35052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7620000" y="35814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-1066800" y="27432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-457200" y="52578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2133600" y="50292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1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4267200" y="52578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32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7391400" y="52578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7" descr="gau-go-cua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819400" y="1295400"/>
            <a:ext cx="3952875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8" descr="tho-con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2743200"/>
            <a:ext cx="21018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48 0.00694 L 0.55139 0.0108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5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6"/>
          <p:cNvGrpSpPr/>
          <p:nvPr/>
        </p:nvGrpSpPr>
        <p:grpSpPr bwMode="auto">
          <a:xfrm>
            <a:off x="0" y="0"/>
            <a:ext cx="9144000" cy="6858000"/>
            <a:chOff x="0" y="-19"/>
            <a:chExt cx="5760" cy="4377"/>
          </a:xfrm>
        </p:grpSpPr>
        <p:pic>
          <p:nvPicPr>
            <p:cNvPr id="9" name="Picture 7" descr="flower[1][1][1][1]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8" descr="flower[1][1][1][1]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9" descr="flower[1][1][1][1]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" name="loibaihat.mobi_do-ban (mp3cut.net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tho-con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7625" y="2514600"/>
            <a:ext cx="32035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lu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75186">
            <a:off x="7916863" y="4178300"/>
            <a:ext cx="1223962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789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03225" y="1219200"/>
            <a:ext cx="44894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+</a:t>
            </a:r>
            <a:r>
              <a:rPr lang="en-US" dirty="0" err="1"/>
              <a:t>Bác</a:t>
            </a:r>
            <a:r>
              <a:rPr lang="en-US" dirty="0"/>
              <a:t> </a:t>
            </a:r>
            <a:r>
              <a:rPr lang="en-US" dirty="0" err="1"/>
              <a:t>Gấu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ai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?</a:t>
            </a:r>
          </a:p>
          <a:p>
            <a:r>
              <a:rPr lang="en-US" dirty="0"/>
              <a:t>+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cửa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bác</a:t>
            </a:r>
            <a:r>
              <a:rPr lang="en-US" dirty="0"/>
              <a:t> </a:t>
            </a:r>
            <a:r>
              <a:rPr lang="en-US" dirty="0" err="1"/>
              <a:t>Gấu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trú</a:t>
            </a:r>
            <a:r>
              <a:rPr lang="en-US" dirty="0"/>
              <a:t> </a:t>
            </a:r>
            <a:r>
              <a:rPr lang="en-US" dirty="0" err="1"/>
              <a:t>mưa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pic>
        <p:nvPicPr>
          <p:cNvPr id="4" name="Picture 5" descr="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9220" name="Picture 4" descr="dsghdr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l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5186">
            <a:off x="3962400" y="4267200"/>
            <a:ext cx="1600200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uhui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98988"/>
            <a:ext cx="1828800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uhui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459288"/>
            <a:ext cx="18288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15" descr="fyuu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581400"/>
            <a:ext cx="1219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4" descr="fyy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2622">
            <a:off x="5903913" y="2551113"/>
            <a:ext cx="2478087" cy="308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9" descr="gau-7812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44910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2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37572E-6 C 0.0033 5.37572E-6 0.00642 5.37572E-6 0.00972 5.37572E-6 " pathEditMode="relative" ptsTypes="fA">
                                      <p:cBhvr>
                                        <p:cTn id="6" dur="10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92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0244" name="Picture 4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lu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5186">
            <a:off x="7916863" y="4178300"/>
            <a:ext cx="122396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8" descr="gau-7812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44910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0" descr="td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200400"/>
            <a:ext cx="27781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53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+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bác</a:t>
            </a:r>
            <a:r>
              <a:rPr lang="en-US" dirty="0"/>
              <a:t> </a:t>
            </a:r>
            <a:r>
              <a:rPr lang="en-US" dirty="0" err="1"/>
              <a:t>gấu</a:t>
            </a:r>
            <a:r>
              <a:rPr lang="en-US" dirty="0"/>
              <a:t> </a:t>
            </a:r>
            <a:r>
              <a:rPr lang="en-US" dirty="0" err="1"/>
              <a:t>sưởi</a:t>
            </a:r>
            <a:r>
              <a:rPr lang="en-US" dirty="0"/>
              <a:t>?</a:t>
            </a:r>
          </a:p>
          <a:p>
            <a:r>
              <a:rPr lang="en-US" dirty="0"/>
              <a:t> </a:t>
            </a:r>
            <a:r>
              <a:rPr lang="en-US" dirty="0" smtClean="0"/>
              <a:t>+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truyện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giúp</a:t>
            </a:r>
            <a:r>
              <a:rPr lang="en-US" dirty="0" smtClean="0"/>
              <a:t> </a:t>
            </a:r>
            <a:r>
              <a:rPr lang="en-US" dirty="0" err="1" smtClean="0"/>
              <a:t>đỡ</a:t>
            </a:r>
            <a:r>
              <a:rPr lang="en-US" dirty="0" smtClean="0"/>
              <a:t> </a:t>
            </a:r>
            <a:r>
              <a:rPr lang="en-US" dirty="0" err="1" smtClean="0"/>
              <a:t>bác</a:t>
            </a:r>
            <a:r>
              <a:rPr lang="en-US" dirty="0" smtClean="0"/>
              <a:t> </a:t>
            </a:r>
            <a:r>
              <a:rPr lang="en-US" dirty="0" err="1" smtClean="0"/>
              <a:t>Gấu</a:t>
            </a:r>
            <a:r>
              <a:rPr lang="en-US" dirty="0" smtClean="0"/>
              <a:t>?</a:t>
            </a:r>
            <a:endParaRPr lang="en-US" dirty="0"/>
          </a:p>
          <a:p>
            <a:r>
              <a:rPr lang="en-US" dirty="0"/>
              <a:t>  +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truyện</a:t>
            </a:r>
            <a:r>
              <a:rPr lang="en-US" dirty="0"/>
              <a:t> các con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 smtClean="0"/>
              <a:t>nhân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 </a:t>
            </a:r>
            <a:r>
              <a:rPr lang="en-US" dirty="0" err="1" smtClean="0"/>
              <a:t>nào</a:t>
            </a:r>
            <a:r>
              <a:rPr lang="en-US" dirty="0" smtClean="0"/>
              <a:t> ?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 smtClean="0"/>
              <a:t>sao</a:t>
            </a:r>
            <a:endParaRPr lang="en-US" dirty="0" smtClean="0"/>
          </a:p>
          <a:p>
            <a:r>
              <a:rPr lang="en-US" dirty="0" smtClean="0"/>
              <a:t>-</a:t>
            </a:r>
            <a:r>
              <a:rPr lang="en-US" dirty="0" err="1" smtClean="0"/>
              <a:t>Giáo</a:t>
            </a:r>
            <a:r>
              <a:rPr lang="en-US" dirty="0" smtClean="0"/>
              <a:t> </a:t>
            </a:r>
            <a:r>
              <a:rPr lang="en-US" dirty="0" err="1" smtClean="0"/>
              <a:t>dục</a:t>
            </a:r>
            <a:r>
              <a:rPr lang="en-US" dirty="0" smtClean="0"/>
              <a:t> </a:t>
            </a:r>
            <a:r>
              <a:rPr lang="en-US" dirty="0" err="1" smtClean="0"/>
              <a:t>trẻ</a:t>
            </a:r>
            <a:endParaRPr lang="en-US" dirty="0" smtClean="0"/>
          </a:p>
        </p:txBody>
      </p:sp>
      <p:pic>
        <p:nvPicPr>
          <p:cNvPr id="5" name="Picture 5" descr="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524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Nhạc</a:t>
            </a:r>
            <a:r>
              <a:rPr lang="en-US" dirty="0" smtClean="0"/>
              <a:t> </a:t>
            </a:r>
            <a:r>
              <a:rPr lang="en-US" dirty="0" err="1" smtClean="0"/>
              <a:t>nền</a:t>
            </a:r>
            <a:r>
              <a:rPr lang="en-US" dirty="0" smtClean="0"/>
              <a:t> </a:t>
            </a:r>
            <a:r>
              <a:rPr lang="en-US" dirty="0" err="1" smtClean="0"/>
              <a:t>kể</a:t>
            </a:r>
            <a:r>
              <a:rPr lang="en-US" dirty="0" smtClean="0"/>
              <a:t> </a:t>
            </a:r>
            <a:r>
              <a:rPr lang="en-US" dirty="0" err="1" smtClean="0"/>
              <a:t>truyện</a:t>
            </a:r>
            <a:endParaRPr lang="vi-VN" dirty="0"/>
          </a:p>
        </p:txBody>
      </p:sp>
      <p:pic>
        <p:nvPicPr>
          <p:cNvPr id="4" name="3112953278978513214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grpSp>
        <p:nvGrpSpPr>
          <p:cNvPr id="5" name="Group 6"/>
          <p:cNvGrpSpPr/>
          <p:nvPr/>
        </p:nvGrpSpPr>
        <p:grpSpPr bwMode="auto">
          <a:xfrm>
            <a:off x="0" y="0"/>
            <a:ext cx="9144000" cy="6858000"/>
            <a:chOff x="0" y="-19"/>
            <a:chExt cx="5760" cy="4377"/>
          </a:xfrm>
        </p:grpSpPr>
        <p:pic>
          <p:nvPicPr>
            <p:cNvPr id="6" name="Picture 7" descr="flower[1][1][1][1]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8" descr="flower[1][1][1][1]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9" descr="flower[1][1][1][1]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5" name="Group 6"/>
          <p:cNvGrpSpPr/>
          <p:nvPr/>
        </p:nvGrpSpPr>
        <p:grpSpPr bwMode="auto">
          <a:xfrm>
            <a:off x="0" y="0"/>
            <a:ext cx="9144000" cy="6858000"/>
            <a:chOff x="0" y="-19"/>
            <a:chExt cx="5760" cy="4377"/>
          </a:xfrm>
        </p:grpSpPr>
        <p:pic>
          <p:nvPicPr>
            <p:cNvPr id="6" name="Picture 7" descr="flower[1][1][1][1]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8" descr="flower[1][1][1][1]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9" descr="flower[1][1][1][1]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Troi Nang Troi Mua - Hop Ca (mp3cut.net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Troi Nang Troi Mua - Hop Ca (mp3cut.net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bac-gau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352800" y="1752600"/>
            <a:ext cx="40290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0928">
            <a:off x="6781800" y="3657600"/>
            <a:ext cx="1371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3408">
            <a:off x="4876800" y="0"/>
            <a:ext cx="1447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9927">
            <a:off x="4800600" y="3959225"/>
            <a:ext cx="1219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3463925" y="1641475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0928">
            <a:off x="6351588" y="2044700"/>
            <a:ext cx="1066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75898">
            <a:off x="2286000" y="3394075"/>
            <a:ext cx="1828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3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7764">
            <a:off x="1524000" y="1524000"/>
            <a:ext cx="2209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4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2820">
            <a:off x="8229600" y="1981200"/>
            <a:ext cx="1371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5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3408">
            <a:off x="6629400" y="5334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7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1219200" y="0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8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3048000" y="-685800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9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0" y="685800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0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7315200" y="-304800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1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1066800" y="1676400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5.78035E-7 C 0.0033 -0.03422 0.00608 -0.03584 0.01771 -0.04393 C 0.12223 -0.24324 0.26928 -0.05711 0.39532 -0.05549 C 0.53629 -0.05156 0.52379 -0.05156 0.61181 -0.03861 C 0.62691 -0.03954 0.73039 0.01202 0.77327 -0.06613 C 0.80573 -0.08416 0.81667 -0.12046 0.82553 -0.14266 C 0.83438 -0.16486 0.82605 -0.18752 0.82657 -0.19954 C 0.82726 -0.20486 0.82865 -0.21642 0.82865 -0.21549 " pathEditMode="relative" rAng="0" ptsTypes="fffffa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00" y="-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2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705600" y="685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4038600" y="990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858000" y="8382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838200" y="228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7086600" y="35052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2133600" y="11430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4" descr="guyu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61713">
            <a:off x="5715000" y="33528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5" descr="gau-go-cua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352800" y="2609850"/>
            <a:ext cx="3952875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3657600" y="-304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400800" y="-3810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-381000" y="-609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152400" y="1066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2133600" y="-609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1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019800" y="1447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2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1219200" y="5334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4104E-6 L 0.39115 0.00694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4000" accel="50000" decel="50000" fill="hold" nodeType="withEffect">
                                  <p:stCondLst>
                                    <p:cond delay="15300"/>
                                  </p:stCondLst>
                                  <p:childTnLst>
                                    <p:animMotion origin="layout" path="M 1.11111E-6 1.84971E-6 C 1.11111E-6 1.84971E-6 0.0026 -0.01642 0.00312 -0.01688 C 0.00364 -0.01734 1.11111E-6 1.84971E-6 1.11111E-6 1.84971E-6 Z " pathEditMode="relative" ptsTypes="a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nen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0928">
            <a:off x="6629400" y="4876800"/>
            <a:ext cx="1371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2231">
            <a:off x="6019800" y="838200"/>
            <a:ext cx="1981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3810000" y="3810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4191000" y="45720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395">
            <a:off x="6705600" y="-228600"/>
            <a:ext cx="2209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0928">
            <a:off x="6096000" y="2819400"/>
            <a:ext cx="1371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0928">
            <a:off x="838200" y="1066800"/>
            <a:ext cx="2209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3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1595">
            <a:off x="990600" y="3962400"/>
            <a:ext cx="2209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4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7764">
            <a:off x="1295400" y="1981200"/>
            <a:ext cx="2209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5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2820">
            <a:off x="8001000" y="2438400"/>
            <a:ext cx="1371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6" descr="bac-gau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48000" y="2590800"/>
            <a:ext cx="40290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1447800" y="-6096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0" y="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2895600" y="-3810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3962400" y="5334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1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2971800" y="26670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5.78035E-7 C 0.0033 -0.03422 0.00608 -0.03584 0.01771 -0.04393 C 0.12223 -0.24324 0.26928 -0.05711 0.39532 -0.05549 C 0.53629 -0.05156 0.52379 -0.05156 0.61181 -0.03861 C 0.62691 -0.03954 0.73039 0.01202 0.77327 -0.06613 C 0.80573 -0.08416 0.81667 -0.12046 0.82553 -0.14266 C 0.83438 -0.16486 0.82605 -0.18752 0.82657 -0.19954 C 0.82726 -0.20486 0.82865 -0.21642 0.82865 -0.21549 " pathEditMode="relative" rAng="0" ptsTypes="fffffaff">
                                      <p:cBhvr>
                                        <p:cTn id="6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00" y="-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33 copygdkj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0"/>
            <a:ext cx="9753600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2231">
            <a:off x="5334000" y="762000"/>
            <a:ext cx="1981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0928">
            <a:off x="5410200" y="2743200"/>
            <a:ext cx="1371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2820">
            <a:off x="7315200" y="2362200"/>
            <a:ext cx="1371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395">
            <a:off x="3276600" y="1066800"/>
            <a:ext cx="2209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3505200" y="44958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5943600" y="52578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DSCF4124y cop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4E5D7"/>
              </a:clrFrom>
              <a:clrTo>
                <a:srgbClr val="04E5D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71800" y="0"/>
            <a:ext cx="6286500" cy="477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3124200" y="3048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395">
            <a:off x="1219200" y="2971800"/>
            <a:ext cx="2209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7764">
            <a:off x="609600" y="1905000"/>
            <a:ext cx="2209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395">
            <a:off x="228600" y="0"/>
            <a:ext cx="2209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395">
            <a:off x="6934200" y="0"/>
            <a:ext cx="2209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5334000" y="9144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1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7239000" y="20574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2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5181600" y="20574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3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6400800" y="45720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4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4876800" y="35052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7620000" y="35814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-1066800" y="27432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-457200" y="52578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2133600" y="50292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1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4267200" y="52578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32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7391400" y="52578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7" descr="gau-go-cua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191000" y="990600"/>
            <a:ext cx="3952875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8" descr="tho-con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2743200"/>
            <a:ext cx="21018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02312E-6 L 0.63386 -0.0069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tho-con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7625" y="2514600"/>
            <a:ext cx="32035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lu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75186">
            <a:off x="7916863" y="4178300"/>
            <a:ext cx="1223962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789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03225" y="1219200"/>
            <a:ext cx="44894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9220" name="Picture 4" descr="dsghdr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l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5186">
            <a:off x="3962400" y="4267200"/>
            <a:ext cx="1600200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uhui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98988"/>
            <a:ext cx="1828800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uhui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459288"/>
            <a:ext cx="18288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15" descr="fyuu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581400"/>
            <a:ext cx="1219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4" descr="fyy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2622">
            <a:off x="5903913" y="2551113"/>
            <a:ext cx="2478087" cy="308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9" descr="gau-7812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44910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2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37572E-6 C 0.0033 5.37572E-6 0.00642 5.37572E-6 0.00972 5.37572E-6 " pathEditMode="relative" ptsTypes="fA">
                                      <p:cBhvr>
                                        <p:cTn id="6" dur="10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134</Words>
  <Application>Microsoft Office PowerPoint</Application>
  <PresentationFormat>On-screen Show (4:3)</PresentationFormat>
  <Paragraphs>21</Paragraphs>
  <Slides>27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 trích dẫn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Nhạc nền kể truyện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Techsi.vn</cp:lastModifiedBy>
  <cp:revision>43</cp:revision>
  <dcterms:created xsi:type="dcterms:W3CDTF">2016-12-01T01:54:00Z</dcterms:created>
  <dcterms:modified xsi:type="dcterms:W3CDTF">2024-11-28T04:05:41Z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D7DDF8225A84462D9E58FC5CC0BFA26E</vt:lpwstr>
  </property>
  <property fmtid="{D5CDD505-2E9C-101B-9397-08002B2CF9AE}" pid="3" name="KSOProductBuildVer">
    <vt:lpwstr>1033-11.2.0.11516</vt:lpwstr>
  </property>
</Properties>
</file>