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90ED-0821-46D5-B49C-6C5B2F3877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F045E-5B7D-47CB-A7A8-56A6249BB44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3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52B8F-6CC5-4B1D-B12D-F0E3314403C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81450-F8D8-43B3-827A-CA6103DFB0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71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A05FA-51B4-4F66-B943-C85DD224F60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F7E9D-1731-4FB2-86AF-3659B35180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21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0B454-D6BC-40D9-835D-09945EFA42F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99A4A-6DA1-4491-917B-5E4CDA65B5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4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E511-9802-49D7-B526-F5690AD3CB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8691E-69F8-4243-B981-E74F56287DC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4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BC6C9-8436-4B97-976C-37DD3162D6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B1A8-C2BF-4419-B146-ED39B19E635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7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3D8B2-129F-423E-B475-EBD6AAA08EB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95FE9-102C-4CCB-BA9D-A9305F34A5C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47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6FFDD-0DE5-4A3B-96CE-9F3A81755AE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674E-0D3C-4DFE-A14E-6BAF9F614B6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9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A4CA8-4C21-4ADF-8844-D545553A4F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9B326-C8EC-4529-B692-1D2D830495A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8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9CA5E-A567-430C-B21D-3B1C0AE9B0D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C9ABA-E1BC-4B06-B133-D2FFAA3EBCE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1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9CDE5-0774-4AD3-BECC-8D18CF4B23E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048E2-2E47-4203-968E-367C08FCE9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74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8FF22-1DB1-40EA-A068-DD23EF41489A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8ECFA-BD75-4239-B5CB-829BE92EA67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5B77-3D9F-4AA2-9960-692E56FED5BF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A3022-4848-47C7-9884-81F76A676D0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F041-9111-4839-8B35-91595D6C4C2F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983D4-B7AB-4D6F-8B12-B687A81CBD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E521F-365E-4133-9EEE-5315BF4A8C70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28693-947E-43F4-8ABA-C75E2F0600B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272A2-3476-4A9E-A61B-7DF9DB23F3A6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3EF12-674C-4DB7-86FA-53CABA7BFAF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466FC-1906-4DC9-ACB3-356D0ED3831B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8EAAD-4CEB-4379-B864-27D8B8AD355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9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3AB11-CE87-4715-9A44-4C685BA1873A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B66F0-3D4B-44A4-AD76-F2E6596B49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E5BED-4AF9-4D9E-B4DE-B6BA296AC977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7A5B4-8115-4160-98C0-BB143FA13E2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vi-VN" sz="3200">
                <a:latin typeface="Arial" pitchFamily="34"/>
              </a:defRPr>
            </a:lvl1pPr>
          </a:lstStyle>
          <a:p>
            <a:pPr lvl="0"/>
            <a:endParaRPr lang="vi-V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32A25-33AC-4D38-8759-80A000A6D6EA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3014-F284-4973-B2DB-18B8A520F5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767BB-3F1C-42B6-B3BE-BA3A69A64AA1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4B49B-B3E2-4376-B158-8BBCF27076B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6ECDD-F22D-4100-9599-AF4F69293A61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5E643-322C-42CB-AFD8-A92EADF296E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3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CD15-383D-4705-AC6E-7A33516B34E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1D40F-376C-44F7-B202-74D30547936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E1CEEF-58E9-40F9-B1E3-9D66A4F77A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5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vi-VN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1DF2-6849-4875-AF21-0B43E5ADD133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vi-VN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vi-VN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450D1-C581-4AEF-B4F3-E8197C9B811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4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0.png"/><Relationship Id="rId5" Type="http://schemas.microsoft.com/office/2007/relationships/media" Target="../media/media1.mp3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10.png"/><Relationship Id="rId5" Type="http://schemas.microsoft.com/office/2007/relationships/media" Target="../media/media1.mp3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82610"/>
            <a:ext cx="20762833" cy="4264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9+ hình nền mầm non đẹp dễ thương xinh xắn nhất cho bé - Học 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45" y="0"/>
            <a:ext cx="12191999" cy="70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0744" y="105816"/>
            <a:ext cx="769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966" y="2293034"/>
            <a:ext cx="8018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endParaRPr lang="en-US" alt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alt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spcBef>
                <a:spcPct val="0"/>
              </a:spcBef>
            </a:pPr>
            <a:endParaRPr lang="en-US" altLang="vi-VN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vi-VN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>
              <a:defRPr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914" y="1491343"/>
            <a:ext cx="49638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</a:t>
            </a:r>
          </a:p>
          <a:p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LĨNH VỰC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   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850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6853" y="1181103"/>
            <a:ext cx="222885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1: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751322" y="4239487"/>
            <a:ext cx="2590796" cy="14097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336340" y="4239487"/>
            <a:ext cx="6381753" cy="13906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ADB9CA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1815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4174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8"/>
          <p:cNvSpPr/>
          <p:nvPr/>
        </p:nvSpPr>
        <p:spPr>
          <a:xfrm>
            <a:off x="2843390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221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658100" y="5983431"/>
            <a:ext cx="6454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9761786" y="1670197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09362 0.33287 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3073 0.32176 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0.12708 0.32454 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1732 0.32176 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0157 0.31967 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023 L 0.09101 0.32662 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023 L 0.08464 0.32176 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-3.54167E-6 3.33333E-6 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2.22222E-6 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8.33333E-7 5.55112E-17 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4.375E-6 5.55112E-17 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3.54167E-6 0.00023 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5E-6 5.55112E-17 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6853" y="1181103"/>
            <a:ext cx="222885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2: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733546" y="4267203"/>
            <a:ext cx="3313675" cy="14097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047222" y="4286249"/>
            <a:ext cx="5658874" cy="13906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ADB9CA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010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961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8"/>
          <p:cNvSpPr/>
          <p:nvPr/>
        </p:nvSpPr>
        <p:spPr>
          <a:xfrm>
            <a:off x="2843390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221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658100" y="5983431"/>
            <a:ext cx="6454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9761786" y="1670197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8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07695 0.34768 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75 0.3449 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12357 0.35023 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1576 0.34676 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0625 0.34467 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9518 0.34329 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8347 0.34259 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-3.54167E-6 3.33333E-6 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1.47451E-17 -2.22222E-6 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2.22222E-6 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4.375E-6 5.55112E-17 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8.33333E-7 5.55112E-17 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4.51028E-17 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5E-6 3.33333E-6 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6853" y="1181103"/>
            <a:ext cx="222885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3: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190746" y="4267203"/>
            <a:ext cx="3905246" cy="14097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095993" y="4256989"/>
            <a:ext cx="4610103" cy="13906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ADB9CA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010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961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8"/>
          <p:cNvSpPr/>
          <p:nvPr/>
        </p:nvSpPr>
        <p:spPr>
          <a:xfrm>
            <a:off x="2843390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221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658100" y="5983431"/>
            <a:ext cx="6454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9761786" y="1670197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07096 0.33287 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75 0.33009 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1389 L 0.08437 0.33704 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0625 0.33217 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779 0.33009 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8997 0.33495 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7995 0.33426 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-3.54167E-6 3.33333E-6 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3.54167E-6 0.00023 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2.22222E-6 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4.375E-6 -2.22222E-6 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8.33333E-7 -3.33333E-6 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3.33333E-6 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1.25E-6 -3.33333E-6 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OP hình nền mầm non đẹp, dễ thương và đáng yêu nhất -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xplosion: 8 Points 6"/>
          <p:cNvSpPr/>
          <p:nvPr/>
        </p:nvSpPr>
        <p:spPr>
          <a:xfrm rot="359485">
            <a:off x="569049" y="411948"/>
            <a:ext cx="7107439" cy="4130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+- f6 0 f5"/>
              <a:gd name="f57" fmla="*/ f50 f0 1"/>
              <a:gd name="f58" fmla="*/ f51 f0 1"/>
              <a:gd name="f59" fmla="*/ f52 f0 1"/>
              <a:gd name="f60" fmla="*/ f53 f0 1"/>
              <a:gd name="f61" fmla="*/ f56 1 21600"/>
              <a:gd name="f62" fmla="*/ f56 4627 1"/>
              <a:gd name="f63" fmla="*/ f56 8485 1"/>
              <a:gd name="f64" fmla="*/ f56 16702 1"/>
              <a:gd name="f65" fmla="*/ f56 14522 1"/>
              <a:gd name="f66" fmla="*/ f56 6320 1"/>
              <a:gd name="f67" fmla="*/ f56 8615 1"/>
              <a:gd name="f68" fmla="*/ f56 13937 1"/>
              <a:gd name="f69" fmla="*/ f56 13290 1"/>
              <a:gd name="f70" fmla="*/ f57 1 f2"/>
              <a:gd name="f71" fmla="*/ f58 1 f2"/>
              <a:gd name="f72" fmla="*/ f59 1 f2"/>
              <a:gd name="f73" fmla="*/ f60 1 f2"/>
              <a:gd name="f74" fmla="*/ f62 1 21600"/>
              <a:gd name="f75" fmla="*/ f63 1 21600"/>
              <a:gd name="f76" fmla="*/ f64 1 21600"/>
              <a:gd name="f77" fmla="*/ f65 1 21600"/>
              <a:gd name="f78" fmla="*/ f66 1 21600"/>
              <a:gd name="f79" fmla="*/ f67 1 21600"/>
              <a:gd name="f80" fmla="*/ f68 1 21600"/>
              <a:gd name="f81" fmla="*/ f69 1 21600"/>
              <a:gd name="f82" fmla="*/ f5 1 f61"/>
              <a:gd name="f83" fmla="*/ f6 1 f61"/>
              <a:gd name="f84" fmla="+- f70 0 f1"/>
              <a:gd name="f85" fmla="+- f71 0 f1"/>
              <a:gd name="f86" fmla="+- f72 0 f1"/>
              <a:gd name="f87" fmla="+- f73 0 f1"/>
              <a:gd name="f88" fmla="*/ f77 1 f61"/>
              <a:gd name="f89" fmla="*/ f79 1 f61"/>
              <a:gd name="f90" fmla="*/ f75 1 f61"/>
              <a:gd name="f91" fmla="*/ f81 1 f61"/>
              <a:gd name="f92" fmla="*/ f74 1 f61"/>
              <a:gd name="f93" fmla="*/ f76 1 f61"/>
              <a:gd name="f94" fmla="*/ f78 1 f61"/>
              <a:gd name="f95" fmla="*/ f80 1 f61"/>
              <a:gd name="f96" fmla="*/ f82 f55 1"/>
              <a:gd name="f97" fmla="*/ f82 f54 1"/>
              <a:gd name="f98" fmla="*/ f83 f55 1"/>
              <a:gd name="f99" fmla="*/ f83 f54 1"/>
              <a:gd name="f100" fmla="*/ f92 f54 1"/>
              <a:gd name="f101" fmla="*/ f93 f54 1"/>
              <a:gd name="f102" fmla="*/ f95 f55 1"/>
              <a:gd name="f103" fmla="*/ f94 f55 1"/>
              <a:gd name="f104" fmla="*/ f88 f54 1"/>
              <a:gd name="f105" fmla="*/ f89 f55 1"/>
              <a:gd name="f106" fmla="*/ f90 f54 1"/>
              <a:gd name="f107" fmla="*/ f91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04" y="f96"/>
              </a:cxn>
              <a:cxn ang="f85">
                <a:pos x="f97" y="f105"/>
              </a:cxn>
              <a:cxn ang="f86">
                <a:pos x="f106" y="f98"/>
              </a:cxn>
              <a:cxn ang="f87">
                <a:pos x="f99" y="f107"/>
              </a:cxn>
            </a:cxnLst>
            <a:rect l="f100" t="f103" r="f101" b="f102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247896" y="2003514"/>
            <a:ext cx="415290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BÉ THÔNG THÁI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72883" y="4762496"/>
            <a:ext cx="8257763" cy="156965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chơi: Trên màn hình xuất hiện các câu hỏi với các đáp án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1, 2, 3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Nhiệm vụ của các con là lựa chọn đáp án đúng nhất.</a:t>
            </a: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m-thanh-dong-ho-dem-nguoc-10-giay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6" y="3695703"/>
            <a:ext cx="609603" cy="609603"/>
          </a:xfrm>
        </p:spPr>
      </p:pic>
      <p:pic>
        <p:nvPicPr>
          <p:cNvPr id="4" name="Picture 2" descr="50+ Background đẹp chất lượng cao đa dạng chủ đề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-4851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38203" y="657727"/>
            <a:ext cx="986187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1: Có 7 cái kẹo tách thành 2 nhóm, 1 nhóm có 1 cái kẹo nhóm còn lại có mấy?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38193" y="1904430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210293" y="1904430"/>
            <a:ext cx="3841970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3018315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9372600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10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1290786" y="1884266"/>
            <a:ext cx="1645526" cy="12354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13"/>
          <p:cNvSpPr/>
          <p:nvPr/>
        </p:nvSpPr>
        <p:spPr>
          <a:xfrm>
            <a:off x="946138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4698991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8445489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4" name="Rectangle: Rounded Corners 16"/>
          <p:cNvSpPr/>
          <p:nvPr/>
        </p:nvSpPr>
        <p:spPr>
          <a:xfrm>
            <a:off x="3210888" y="4670334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: Rounded Corners 17"/>
          <p:cNvSpPr/>
          <p:nvPr/>
        </p:nvSpPr>
        <p:spPr>
          <a:xfrm>
            <a:off x="6933090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: Rounded Corners 18"/>
          <p:cNvSpPr/>
          <p:nvPr/>
        </p:nvSpPr>
        <p:spPr>
          <a:xfrm>
            <a:off x="10682862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7961077" y="2178814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9409587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19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354280" y="480075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9603634" y="434697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9097449" y="4371296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601378" y="4371296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122717" y="434462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9356535" y="4763620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860464" y="480210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2192568" y="4741711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1178489" y="4749812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1687161" y="4401188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642934" y="4382461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6044222" y="436124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5506564" y="434697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4976303" y="432962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4431156" y="432962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5775388" y="480075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4696287" y="4749812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6" name="TextBox 7"/>
          <p:cNvSpPr txBox="1"/>
          <p:nvPr/>
        </p:nvSpPr>
        <p:spPr>
          <a:xfrm>
            <a:off x="3042766" y="2211247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7" name="TextBox 48"/>
          <p:cNvSpPr txBox="1"/>
          <p:nvPr/>
        </p:nvSpPr>
        <p:spPr>
          <a:xfrm>
            <a:off x="10685842" y="4656554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8" name="TextBox 49"/>
          <p:cNvSpPr txBox="1"/>
          <p:nvPr/>
        </p:nvSpPr>
        <p:spPr>
          <a:xfrm>
            <a:off x="6954679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9" name="TextBox 50"/>
          <p:cNvSpPr txBox="1"/>
          <p:nvPr/>
        </p:nvSpPr>
        <p:spPr>
          <a:xfrm>
            <a:off x="3233876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0" name="Rectangle 52"/>
          <p:cNvSpPr/>
          <p:nvPr/>
        </p:nvSpPr>
        <p:spPr>
          <a:xfrm>
            <a:off x="10052264" y="5930679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1" name="Rectangle 53"/>
          <p:cNvSpPr/>
          <p:nvPr/>
        </p:nvSpPr>
        <p:spPr>
          <a:xfrm>
            <a:off x="5869460" y="5880314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2" name="Rectangle 54"/>
          <p:cNvSpPr/>
          <p:nvPr/>
        </p:nvSpPr>
        <p:spPr>
          <a:xfrm>
            <a:off x="1911342" y="5919020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85374" y="2177643"/>
            <a:ext cx="74316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44" name="Tieng-vo-tay-tra-loi-dung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32934" y="401961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9424" y="281939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0868" y="470328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đồng hồ đếm ngc" descr="Hình ảnh Vẽ Tay đồng Hồ Báo Thức Hoạt Hình đồng Hồ Báo Thức PNG Miễn Phí  Tải Về -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00080" y="1883"/>
            <a:ext cx="164870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Am-thanh-dong-ho-dem-nguoc-10-giay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2990" y="1385892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62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13619 -0.35371 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4935 -0.35371 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16093 -0.35625 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7474 -0.36042 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4102 -0.35417 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16524 -0.36158 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dur="indefinit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41" dur="indefinit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childTnLst>
                  <p:par>
                    <p:cTn id="42" fill="hold">
                      <p:stCondLst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085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46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47" dur="indefinit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childTnLst>
                  <p:par>
                    <p:cTn id="48" fill="hold">
                      <p:stCondLst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20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52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53" dur="indefinit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64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7" grpId="0"/>
      <p:bldP spid="18" grpId="0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6" y="3695703"/>
            <a:ext cx="609603" cy="609603"/>
          </a:xfrm>
        </p:spPr>
      </p:pic>
      <p:pic>
        <p:nvPicPr>
          <p:cNvPr id="4" name="Picture 2" descr="50+ Background đẹp chất lượng cao đa dạng chủ đề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-1883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38203" y="657727"/>
            <a:ext cx="986187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1: Có 7 chùm nho tách thành 2 nhóm, 1 nhóm có 2 chùm nho nhóm còn lại có mấy?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38193" y="1904430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210293" y="1904430"/>
            <a:ext cx="3841970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3018315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9372600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946138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4698991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8445489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3" name="Rectangle: Rounded Corners 16"/>
          <p:cNvSpPr/>
          <p:nvPr/>
        </p:nvSpPr>
        <p:spPr>
          <a:xfrm>
            <a:off x="3210888" y="4670334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4" name="Rectangle: Rounded Corners 17"/>
          <p:cNvSpPr/>
          <p:nvPr/>
        </p:nvSpPr>
        <p:spPr>
          <a:xfrm>
            <a:off x="6933090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10682862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7860740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9409587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042766" y="2211247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9" name="TextBox 48"/>
          <p:cNvSpPr txBox="1"/>
          <p:nvPr/>
        </p:nvSpPr>
        <p:spPr>
          <a:xfrm>
            <a:off x="10685842" y="4656554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6954679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1" name="TextBox 50"/>
          <p:cNvSpPr txBox="1"/>
          <p:nvPr/>
        </p:nvSpPr>
        <p:spPr>
          <a:xfrm>
            <a:off x="3233876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2" name="Rectangle 52"/>
          <p:cNvSpPr/>
          <p:nvPr/>
        </p:nvSpPr>
        <p:spPr>
          <a:xfrm>
            <a:off x="10052264" y="5930679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5869460" y="5880314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4" name="Rectangle 54"/>
          <p:cNvSpPr/>
          <p:nvPr/>
        </p:nvSpPr>
        <p:spPr>
          <a:xfrm>
            <a:off x="1911342" y="5919020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25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6472" y="2167210"/>
            <a:ext cx="1101605" cy="73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90477" y="2188707"/>
            <a:ext cx="1101605" cy="73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7035" y="444836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199714" y="4414485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28940" y="504399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5481" y="447390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80869" y="444836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7035" y="504399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690253" y="4994919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48675" y="4979712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920828" y="443447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443514" y="443853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66277" y="4932145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76200" y="444836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598179" y="440498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59782" y="5069525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9395395" y="2211247"/>
            <a:ext cx="43252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42" name="đồng hồ đếm ngc" descr="Hình ảnh Vẽ Tay đồng Hồ Báo Thức Hoạt Hình đồng Hồ Báo Thức PNG Miễn Phí  Tải Về -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00080" y="1883"/>
            <a:ext cx="164870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78841" y="3124203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89438" y="4351757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Tieng-vo-tay-tra-loi-dung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44961" y="522297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Am-thanh-dong-ho-dem-nguoc-10-giay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25656" y="146521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531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6993 -0.36806 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5912 -0.36459 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13463 -0.3676 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6432 -0.35277 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661 -0.35278 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dur="indefinit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childTnLst>
                  <p:par>
                    <p:cTn id="34" fill="hold">
                      <p:stCondLst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8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9" dur="indefinit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40" fill="hold">
                      <p:stCondLst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120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4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45" dur="indefinit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51" dur="indefinit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childTnLst>
                  <p:par>
                    <p:cTn id="52" fill="hold">
                      <p:stCondLst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62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/>
      <p:bldP spid="17" grpId="0"/>
      <p:bldP spid="1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Tieng-vo-tay-tra-loi-dung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9641" y="6107378"/>
            <a:ext cx="609603" cy="609603"/>
          </a:xfrm>
        </p:spPr>
      </p:pic>
      <p:pic>
        <p:nvPicPr>
          <p:cNvPr id="4" name="Picture 2" descr="50+ Background đẹp chất lượng cao đa dạng chủ đề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38203" y="657727"/>
            <a:ext cx="986187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1: Có 7 quả dâu tách thành 2 nhóm, 1 nhóm có 5 quả dâu nhóm còn lại có mấy?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38193" y="1904430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210293" y="1904430"/>
            <a:ext cx="3841970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3018315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9372600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946138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4698991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8445489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3" name="Rectangle: Rounded Corners 16"/>
          <p:cNvSpPr/>
          <p:nvPr/>
        </p:nvSpPr>
        <p:spPr>
          <a:xfrm>
            <a:off x="3210888" y="4670334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4" name="Rectangle: Rounded Corners 17"/>
          <p:cNvSpPr/>
          <p:nvPr/>
        </p:nvSpPr>
        <p:spPr>
          <a:xfrm>
            <a:off x="6933090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10682862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7860740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9409587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042766" y="2211247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9" name="TextBox 48"/>
          <p:cNvSpPr txBox="1"/>
          <p:nvPr/>
        </p:nvSpPr>
        <p:spPr>
          <a:xfrm>
            <a:off x="10685842" y="4656554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6954679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1" name="TextBox 50"/>
          <p:cNvSpPr txBox="1"/>
          <p:nvPr/>
        </p:nvSpPr>
        <p:spPr>
          <a:xfrm>
            <a:off x="3233876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2" name="Rectangle 52"/>
          <p:cNvSpPr/>
          <p:nvPr/>
        </p:nvSpPr>
        <p:spPr>
          <a:xfrm>
            <a:off x="10052264" y="5930679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5869460" y="5880314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4" name="Rectangle 54"/>
          <p:cNvSpPr/>
          <p:nvPr/>
        </p:nvSpPr>
        <p:spPr>
          <a:xfrm>
            <a:off x="1911342" y="5919020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25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1990" y="1915411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9391" y="1929566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3850" y="1929566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85908" y="4677448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52527" y="4684471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432057" y="4955910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021122" y="4383368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994169" y="4386779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572792" y="4890284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40061" y="4890814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4760" y="4364796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36894" y="4383368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00215" y="2505090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17697" y="2494327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9409587" y="2171160"/>
            <a:ext cx="49284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40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29303" y="2884785"/>
            <a:ext cx="968742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Tieng-vo-tay-tra-loi-dung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19017" y="469997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Am-thanh-tra-loi-sai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38890" y="1679185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đồng hồ đếm ngc" descr="Hình ảnh Vẽ Tay đồng Hồ Báo Thức Hoạt Hình đồng Hồ Báo Thức PNG Miễn Phí  Tải Về -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00080" y="1883"/>
            <a:ext cx="164870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Am-thanh-dong-ho-dem-nguoc-10-giay-www_tiengdong_com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54530" y="375352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621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5117 -0.36759 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2604 -0.36666 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dur="indefinit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childTnLst>
                  <p:par>
                    <p:cTn id="31" fill="hold">
                      <p:stCondLst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5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6" dur="indefinit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37" fill="hold">
                      <p:stCondLst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1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2" dur="indefinit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childTnLst>
                  <p:par>
                    <p:cTn id="43" fill="hold">
                      <p:stCondLst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8" dur="indefinit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childTnLst>
                  <p:par>
                    <p:cTn id="49" fill="hold">
                      <p:stCondLst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59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/>
      <p:bldP spid="16" grpId="1"/>
      <p:bldP spid="17" grpId="0"/>
      <p:bldP spid="19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OP hình nền mầm non đẹp, dễ thương và đáng yêu nhất -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xplosion: 8 Points 6"/>
          <p:cNvSpPr/>
          <p:nvPr/>
        </p:nvSpPr>
        <p:spPr>
          <a:xfrm rot="359485">
            <a:off x="569049" y="411948"/>
            <a:ext cx="7107439" cy="4130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+- f6 0 f5"/>
              <a:gd name="f57" fmla="*/ f50 f0 1"/>
              <a:gd name="f58" fmla="*/ f51 f0 1"/>
              <a:gd name="f59" fmla="*/ f52 f0 1"/>
              <a:gd name="f60" fmla="*/ f53 f0 1"/>
              <a:gd name="f61" fmla="*/ f56 1 21600"/>
              <a:gd name="f62" fmla="*/ f56 4627 1"/>
              <a:gd name="f63" fmla="*/ f56 8485 1"/>
              <a:gd name="f64" fmla="*/ f56 16702 1"/>
              <a:gd name="f65" fmla="*/ f56 14522 1"/>
              <a:gd name="f66" fmla="*/ f56 6320 1"/>
              <a:gd name="f67" fmla="*/ f56 8615 1"/>
              <a:gd name="f68" fmla="*/ f56 13937 1"/>
              <a:gd name="f69" fmla="*/ f56 13290 1"/>
              <a:gd name="f70" fmla="*/ f57 1 f2"/>
              <a:gd name="f71" fmla="*/ f58 1 f2"/>
              <a:gd name="f72" fmla="*/ f59 1 f2"/>
              <a:gd name="f73" fmla="*/ f60 1 f2"/>
              <a:gd name="f74" fmla="*/ f62 1 21600"/>
              <a:gd name="f75" fmla="*/ f63 1 21600"/>
              <a:gd name="f76" fmla="*/ f64 1 21600"/>
              <a:gd name="f77" fmla="*/ f65 1 21600"/>
              <a:gd name="f78" fmla="*/ f66 1 21600"/>
              <a:gd name="f79" fmla="*/ f67 1 21600"/>
              <a:gd name="f80" fmla="*/ f68 1 21600"/>
              <a:gd name="f81" fmla="*/ f69 1 21600"/>
              <a:gd name="f82" fmla="*/ f5 1 f61"/>
              <a:gd name="f83" fmla="*/ f6 1 f61"/>
              <a:gd name="f84" fmla="+- f70 0 f1"/>
              <a:gd name="f85" fmla="+- f71 0 f1"/>
              <a:gd name="f86" fmla="+- f72 0 f1"/>
              <a:gd name="f87" fmla="+- f73 0 f1"/>
              <a:gd name="f88" fmla="*/ f77 1 f61"/>
              <a:gd name="f89" fmla="*/ f79 1 f61"/>
              <a:gd name="f90" fmla="*/ f75 1 f61"/>
              <a:gd name="f91" fmla="*/ f81 1 f61"/>
              <a:gd name="f92" fmla="*/ f74 1 f61"/>
              <a:gd name="f93" fmla="*/ f76 1 f61"/>
              <a:gd name="f94" fmla="*/ f78 1 f61"/>
              <a:gd name="f95" fmla="*/ f80 1 f61"/>
              <a:gd name="f96" fmla="*/ f82 f55 1"/>
              <a:gd name="f97" fmla="*/ f82 f54 1"/>
              <a:gd name="f98" fmla="*/ f83 f55 1"/>
              <a:gd name="f99" fmla="*/ f83 f54 1"/>
              <a:gd name="f100" fmla="*/ f92 f54 1"/>
              <a:gd name="f101" fmla="*/ f93 f54 1"/>
              <a:gd name="f102" fmla="*/ f95 f55 1"/>
              <a:gd name="f103" fmla="*/ f94 f55 1"/>
              <a:gd name="f104" fmla="*/ f88 f54 1"/>
              <a:gd name="f105" fmla="*/ f89 f55 1"/>
              <a:gd name="f106" fmla="*/ f90 f54 1"/>
              <a:gd name="f107" fmla="*/ f91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04" y="f96"/>
              </a:cxn>
              <a:cxn ang="f85">
                <a:pos x="f97" y="f105"/>
              </a:cxn>
              <a:cxn ang="f86">
                <a:pos x="f106" y="f98"/>
              </a:cxn>
              <a:cxn ang="f87">
                <a:pos x="f99" y="f107"/>
              </a:cxn>
            </a:cxnLst>
            <a:rect l="f100" t="f103" r="f101" b="f102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247896" y="2003514"/>
            <a:ext cx="415290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 AI NHANH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72883" y="4762496"/>
            <a:ext cx="8257763" cy="156965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chơi: Chia làm 3 đội lên bốc thăm. Mỗi đội lên gắn đồ vật được tách làm 2 nhóm theo yêu cầu đã bốc thăm</a:t>
            </a: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6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nền mầm non đẹp nhất và quyến r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Hình nền mầm non đẹp nhất và quyến r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7540" y="3084394"/>
            <a:ext cx="7710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BÉ CHĂM NGOAN HỌC GIỎI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2" descr="999+ hình nền mầm non đẹp dễ thương xinh xắn nhất cho bé - Học M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028121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050878" y="750625"/>
            <a:ext cx="10302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 ĐÍCH – YÊU CẦU: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Kiến thức: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-Trẻ biết tách 1 nhóm có số lượng là 7 thành 2 nhóm bằng nhiều cách khác nhau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 nêu được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 từng lần tách.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*Kỹ năng: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Trẻ nhận biết, diễn đạt đ­ược kết quả tách nhóm đối tượng thành 2 phần.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Trẻ có kỹ năng tách 7 đối t­ượng thành 2 phần và đặt thẻ số tư­ơng ứng với 2 nhóm đư­ợc chia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*Thái độ: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-Trẻ hứng thú tham gia vào các hoạt động trong giờ học</a:t>
            </a:r>
          </a:p>
        </p:txBody>
      </p:sp>
    </p:spTree>
    <p:extLst>
      <p:ext uri="{BB962C8B-B14F-4D97-AF65-F5344CB8AC3E}">
        <p14:creationId xmlns:p14="http://schemas.microsoft.com/office/powerpoint/2010/main" val="31051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0379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56153" y="184071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672955" y="185342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767135" y="1847069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845844" y="184071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62646" y="1842305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079458" y="182245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196260" y="184071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82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0379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84808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976182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971351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962726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954109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49278" y="2469264"/>
            <a:ext cx="1471607" cy="1471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933072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8758488" y="2028825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98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ý thích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2341449" y="2796829"/>
            <a:ext cx="1764700" cy="132155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4114525" y="2784238"/>
            <a:ext cx="6237844" cy="134673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1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972068" y="2653186"/>
            <a:ext cx="1489694" cy="1489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24905" y="2684129"/>
            <a:ext cx="1397706" cy="13977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025271" y="2643557"/>
            <a:ext cx="1499323" cy="1499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984787" y="2707840"/>
            <a:ext cx="1479874" cy="1479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927159" y="2689305"/>
            <a:ext cx="1479874" cy="1479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975299" y="2704008"/>
            <a:ext cx="1449991" cy="14499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angle 23"/>
          <p:cNvSpPr/>
          <p:nvPr/>
        </p:nvSpPr>
        <p:spPr>
          <a:xfrm>
            <a:off x="3228974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6310310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3371575" y="4452743"/>
            <a:ext cx="74295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6452911" y="4452743"/>
            <a:ext cx="6381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18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80550" y="2637778"/>
            <a:ext cx="1479874" cy="14798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46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98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ý thích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2391119" y="3088386"/>
            <a:ext cx="2573734" cy="10770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4964853" y="3085880"/>
            <a:ext cx="5336063" cy="10770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1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694197" y="2810051"/>
            <a:ext cx="1560862" cy="1560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372611" y="2868390"/>
            <a:ext cx="1528108" cy="15281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719907" y="2837209"/>
            <a:ext cx="1538615" cy="15386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679853" y="2826840"/>
            <a:ext cx="1560862" cy="1559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737713" y="2849809"/>
            <a:ext cx="1541120" cy="1541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745790" y="2849809"/>
            <a:ext cx="1538615" cy="15386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504721" y="2893975"/>
            <a:ext cx="1476938" cy="14769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3"/>
          <p:cNvSpPr/>
          <p:nvPr/>
        </p:nvSpPr>
        <p:spPr>
          <a:xfrm>
            <a:off x="3228974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24"/>
          <p:cNvSpPr/>
          <p:nvPr/>
        </p:nvSpPr>
        <p:spPr>
          <a:xfrm>
            <a:off x="6310310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371575" y="4452743"/>
            <a:ext cx="74295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452911" y="4452743"/>
            <a:ext cx="6381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98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ý thích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2131896" y="2831521"/>
            <a:ext cx="3168770" cy="120069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5300667" y="2831521"/>
            <a:ext cx="5172075" cy="117685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1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586435" y="2609139"/>
            <a:ext cx="1616403" cy="1616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893143" y="2612971"/>
            <a:ext cx="1507333" cy="1507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497275" y="2620798"/>
            <a:ext cx="1616403" cy="1616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354942" y="2639077"/>
            <a:ext cx="1724942" cy="15565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229078" y="2542781"/>
            <a:ext cx="1733848" cy="17338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813834" y="2639077"/>
            <a:ext cx="1507333" cy="1507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983425" y="2639077"/>
            <a:ext cx="1507333" cy="15073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3"/>
          <p:cNvSpPr/>
          <p:nvPr/>
        </p:nvSpPr>
        <p:spPr>
          <a:xfrm>
            <a:off x="3228974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24"/>
          <p:cNvSpPr/>
          <p:nvPr/>
        </p:nvSpPr>
        <p:spPr>
          <a:xfrm>
            <a:off x="6310310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371575" y="4452743"/>
            <a:ext cx="74295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452911" y="4452743"/>
            <a:ext cx="6381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lowchart: Connector 9"/>
          <p:cNvSpPr/>
          <p:nvPr/>
        </p:nvSpPr>
        <p:spPr>
          <a:xfrm>
            <a:off x="1176329" y="2307433"/>
            <a:ext cx="1571625" cy="2243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9DBD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lowchart: Alternate Process 10"/>
          <p:cNvSpPr/>
          <p:nvPr/>
        </p:nvSpPr>
        <p:spPr>
          <a:xfrm>
            <a:off x="3952868" y="1345402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E0B3FB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Flowchart: Alternate Process 11"/>
          <p:cNvSpPr/>
          <p:nvPr/>
        </p:nvSpPr>
        <p:spPr>
          <a:xfrm>
            <a:off x="7843832" y="283765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E0B3FB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Flowchart: Alternate Process 12"/>
          <p:cNvSpPr/>
          <p:nvPr/>
        </p:nvSpPr>
        <p:spPr>
          <a:xfrm>
            <a:off x="7843832" y="1345402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Flowchart: Alternate Process 13"/>
          <p:cNvSpPr/>
          <p:nvPr/>
        </p:nvSpPr>
        <p:spPr>
          <a:xfrm>
            <a:off x="3952868" y="432237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E0B3FB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0" name="Flowchart: Alternate Process 14"/>
          <p:cNvSpPr/>
          <p:nvPr/>
        </p:nvSpPr>
        <p:spPr>
          <a:xfrm>
            <a:off x="3952868" y="283765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1" name="Flowchart: Alternate Process 15"/>
          <p:cNvSpPr/>
          <p:nvPr/>
        </p:nvSpPr>
        <p:spPr>
          <a:xfrm>
            <a:off x="7843832" y="432237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cxnSp>
        <p:nvCxnSpPr>
          <p:cNvPr id="12" name="Straight Arrow Connector 17"/>
          <p:cNvCxnSpPr/>
          <p:nvPr/>
        </p:nvCxnSpPr>
        <p:spPr>
          <a:xfrm flipV="1">
            <a:off x="2757473" y="1879997"/>
            <a:ext cx="1195395" cy="149225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19"/>
          <p:cNvCxnSpPr/>
          <p:nvPr/>
        </p:nvCxnSpPr>
        <p:spPr>
          <a:xfrm flipV="1">
            <a:off x="2757473" y="3381167"/>
            <a:ext cx="1204914" cy="3414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4" name="Straight Arrow Connector 21"/>
          <p:cNvCxnSpPr>
            <a:stCxn id="5" idx="1"/>
          </p:cNvCxnSpPr>
          <p:nvPr/>
        </p:nvCxnSpPr>
        <p:spPr>
          <a:xfrm>
            <a:off x="2747954" y="3429000"/>
            <a:ext cx="1204914" cy="142797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Straight Connector 24"/>
          <p:cNvCxnSpPr>
            <a:endCxn id="8" idx="3"/>
          </p:cNvCxnSpPr>
          <p:nvPr/>
        </p:nvCxnSpPr>
        <p:spPr>
          <a:xfrm>
            <a:off x="6267443" y="1879997"/>
            <a:ext cx="1576389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6" name="Straight Connector 27"/>
          <p:cNvCxnSpPr>
            <a:stCxn id="10" idx="1"/>
            <a:endCxn id="7" idx="3"/>
          </p:cNvCxnSpPr>
          <p:nvPr/>
        </p:nvCxnSpPr>
        <p:spPr>
          <a:xfrm>
            <a:off x="6267442" y="3372247"/>
            <a:ext cx="157639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7" name="Straight Connector 29"/>
          <p:cNvCxnSpPr>
            <a:endCxn id="11" idx="3"/>
          </p:cNvCxnSpPr>
          <p:nvPr/>
        </p:nvCxnSpPr>
        <p:spPr>
          <a:xfrm flipV="1">
            <a:off x="6267443" y="4856972"/>
            <a:ext cx="1576389" cy="752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TextBox 30"/>
          <p:cNvSpPr txBox="1"/>
          <p:nvPr/>
        </p:nvSpPr>
        <p:spPr>
          <a:xfrm>
            <a:off x="1523975" y="2662303"/>
            <a:ext cx="962012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2F5597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8800" b="1" i="0" u="none" strike="noStrike" kern="1200" cap="none" spc="0" normalizeH="0" baseline="0" noProof="0" smtClean="0">
              <a:ln>
                <a:noFill/>
              </a:ln>
              <a:solidFill>
                <a:srgbClr val="2F5597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4271957" y="1466441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cxnSp>
        <p:nvCxnSpPr>
          <p:cNvPr id="20" name="Straight Connector 33"/>
          <p:cNvCxnSpPr>
            <a:stCxn id="6" idx="0"/>
            <a:endCxn id="6" idx="2"/>
          </p:cNvCxnSpPr>
          <p:nvPr/>
        </p:nvCxnSpPr>
        <p:spPr>
          <a:xfrm>
            <a:off x="5110155" y="1345402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1" name="Straight Connector 35"/>
          <p:cNvCxnSpPr>
            <a:stCxn id="10" idx="0"/>
            <a:endCxn id="10" idx="2"/>
          </p:cNvCxnSpPr>
          <p:nvPr/>
        </p:nvCxnSpPr>
        <p:spPr>
          <a:xfrm>
            <a:off x="5110155" y="283765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2" name="Straight Connector 37"/>
          <p:cNvCxnSpPr>
            <a:stCxn id="9" idx="0"/>
            <a:endCxn id="9" idx="2"/>
          </p:cNvCxnSpPr>
          <p:nvPr/>
        </p:nvCxnSpPr>
        <p:spPr>
          <a:xfrm>
            <a:off x="5110155" y="432237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3" name="Straight Connector 39"/>
          <p:cNvCxnSpPr>
            <a:stCxn id="8" idx="0"/>
            <a:endCxn id="8" idx="2"/>
          </p:cNvCxnSpPr>
          <p:nvPr/>
        </p:nvCxnSpPr>
        <p:spPr>
          <a:xfrm>
            <a:off x="9001119" y="1345402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4" name="Straight Connector 41"/>
          <p:cNvCxnSpPr>
            <a:stCxn id="7" idx="0"/>
            <a:endCxn id="7" idx="2"/>
          </p:cNvCxnSpPr>
          <p:nvPr/>
        </p:nvCxnSpPr>
        <p:spPr>
          <a:xfrm>
            <a:off x="9001119" y="283765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5" name="Straight Connector 43"/>
          <p:cNvCxnSpPr>
            <a:stCxn id="11" idx="0"/>
            <a:endCxn id="11" idx="2"/>
          </p:cNvCxnSpPr>
          <p:nvPr/>
        </p:nvCxnSpPr>
        <p:spPr>
          <a:xfrm>
            <a:off x="9001119" y="432237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26" name="TextBox 44"/>
          <p:cNvSpPr txBox="1"/>
          <p:nvPr/>
        </p:nvSpPr>
        <p:spPr>
          <a:xfrm>
            <a:off x="9353553" y="1466441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5462579" y="1440902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8196260" y="1466441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9" name="TextBox 47"/>
          <p:cNvSpPr txBox="1"/>
          <p:nvPr/>
        </p:nvSpPr>
        <p:spPr>
          <a:xfrm>
            <a:off x="5467343" y="3010140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0" name="TextBox 48"/>
          <p:cNvSpPr txBox="1"/>
          <p:nvPr/>
        </p:nvSpPr>
        <p:spPr>
          <a:xfrm>
            <a:off x="8196260" y="2987527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1" name="TextBox 49"/>
          <p:cNvSpPr txBox="1"/>
          <p:nvPr/>
        </p:nvSpPr>
        <p:spPr>
          <a:xfrm>
            <a:off x="4276712" y="3010140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2" name="TextBox 51"/>
          <p:cNvSpPr txBox="1"/>
          <p:nvPr/>
        </p:nvSpPr>
        <p:spPr>
          <a:xfrm>
            <a:off x="9324959" y="2960452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4271957" y="4472248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5467334" y="4429189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5" name="TextBox 54"/>
          <p:cNvSpPr txBox="1"/>
          <p:nvPr/>
        </p:nvSpPr>
        <p:spPr>
          <a:xfrm>
            <a:off x="8201015" y="4479782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6" name="TextBox 55"/>
          <p:cNvSpPr txBox="1"/>
          <p:nvPr/>
        </p:nvSpPr>
        <p:spPr>
          <a:xfrm>
            <a:off x="9353553" y="4429189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yêu cầu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6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010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961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3"/>
          <p:cNvSpPr txBox="1"/>
          <p:nvPr/>
        </p:nvSpPr>
        <p:spPr>
          <a:xfrm>
            <a:off x="9891201" y="1825627"/>
            <a:ext cx="1457325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15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395</Words>
  <Application>Microsoft Office PowerPoint</Application>
  <PresentationFormat>Widescreen</PresentationFormat>
  <Paragraphs>100</Paragraphs>
  <Slides>18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6</cp:revision>
  <dcterms:created xsi:type="dcterms:W3CDTF">2024-11-07T09:49:06Z</dcterms:created>
  <dcterms:modified xsi:type="dcterms:W3CDTF">2024-11-28T02:57:03Z</dcterms:modified>
</cp:coreProperties>
</file>