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60" r:id="rId3"/>
    <p:sldId id="264" r:id="rId4"/>
    <p:sldId id="261" r:id="rId5"/>
    <p:sldId id="262" r:id="rId6"/>
    <p:sldId id="265" r:id="rId7"/>
    <p:sldId id="263" r:id="rId8"/>
    <p:sldId id="267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86"/>
    <p:restoredTop sz="94689"/>
  </p:normalViewPr>
  <p:slideViewPr>
    <p:cSldViewPr snapToGrid="0" snapToObjects="1">
      <p:cViewPr>
        <p:scale>
          <a:sx n="50" d="100"/>
          <a:sy n="50" d="100"/>
        </p:scale>
        <p:origin x="139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B2AE2-BDF9-924A-BA53-1A2A4B98D8B3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7F7E2-FDDE-E64B-AE98-B1BC0119424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162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7F7E2-FDDE-E64B-AE98-B1BC01194246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3180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7F7E2-FDDE-E64B-AE98-B1BC01194246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383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C6FE0-E8A3-F542-A1C5-2C3C9E183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34A63C-8AC9-2E41-BFD0-AB99C5C1D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608A-22B1-BC45-831E-401DB690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88B3CF-950A-2046-AFE5-D4DE684E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08CCC6-524F-2E48-BB28-7F04CDEE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850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5A909-DFD9-BC41-A221-EB9DD29B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A9210B-094E-6E4E-B07E-858F08365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31A9C8-9DF9-B14F-AA56-380211F4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E3110-BAB6-9E43-A7A3-504971E7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582A16-978A-CF4F-A07E-F66C7848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810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1EAAAC-E9B1-FD46-84BB-B143DD8F0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03F9A8-8280-1A4F-B370-B96A5D283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29D7A-91CF-7F4C-B453-E7A102E4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AF4720-1863-5041-8FDE-85E60544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7BCB1-8113-2241-A092-FBD06333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008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FC35E8-85EA-6E4B-BA1B-8838188C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E12620-5991-9F4A-9EDE-8694CA431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BBC668-CDDB-414E-993E-55EB3BD5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659AF6-32B5-3347-969E-1CB74B85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A79F77-EAC9-5348-B9C5-4B260450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661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565B0-6A13-134F-ABC8-531B7AA9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D986C9-0563-BB43-9D88-7547BDEEE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6170AA-1718-0141-8225-7ADBD75D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1DC6BD-CA5A-E143-B867-615573A5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072950-8531-7F4B-9C17-706B853B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026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E4884-7AC8-5740-BF68-37A47A65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DB17C-938C-1345-9B62-2E948FCF3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55F65B-5901-CE40-86E6-1B76332D7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7EA95F-A202-FE4C-87E0-1A049CD6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5ECF01-89B1-B24B-BCA3-D2D59298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98E36B-9A03-444F-A60C-6326374B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809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61CB7-C8DF-3F4B-9D27-12C32309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EB6D5F-13EC-0245-9584-F08FCFF85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9CBBE2-5F22-714E-A2DC-8CC72EA03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F738748-80C3-EF4D-B033-8103573E4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8B19071-E9C5-534E-881D-3616175EF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DCE41FA-3742-7140-B1FD-7DB9956F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27755B-2AEB-4E4D-81BD-0DB3EE0B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1EE5EB-FEF4-844F-8A07-6BAB6895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636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57922-7CFD-A141-855D-8724B6D8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9FF5E4-3209-664D-B3F8-8B98D3C5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762CBD-60A5-E84B-AEA3-85AFBA47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BD3F28-5CE8-894C-8A16-6BF417EF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25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B1E57D-CE9C-8A4D-AFA3-A1B8C1FA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288D9A-BAE8-4042-BB7A-CC1EB2C6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B8209A-4224-974B-8498-59BB588B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383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79F61-3AC7-F741-8CF5-A1DAE46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481875-73C9-724E-A41D-7AD1D30AA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083AC1-6657-E149-BEAD-58EF1F9E2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AC961B-5DC5-3D43-AA91-808769E7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748CF-5DA1-314E-9639-D9545EB0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5C3105-AFC0-3E4E-838D-5C715FC3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540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AB29F-5652-F54E-B147-2E66E61C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FEE0F0-26E1-E644-AD1A-825FD2758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C4AEFC-82FD-5647-8C16-2ABA3ADC6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FAE8D9-0DFB-C941-864D-43A51C51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57DFA6-BF1F-4744-8495-00513C26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4E5D36-49A8-D246-B9DD-DB653D75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312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23619E5-D9C8-DF4F-A821-DBD841BB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2B7420-7D9D-EA41-AF46-9B246B62D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5C810-197F-E742-AB96-38440B90F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407C-2025-9B40-9E60-9A1789741372}" type="datetimeFigureOut">
              <a:rPr lang="x-none" smtClean="0"/>
              <a:t>11/28/2024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243373-A527-A74C-9781-A5E2EDBF0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2E54F-E36C-E448-A410-C7DF2ECC8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BFD86-528B-6946-8B9C-A5682DECA6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288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93C225-3153-4C44-93DE-FD48C0B93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"/>
            <a:ext cx="12192000" cy="68561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FAB8D024-0AA4-CB44-9C83-B04D833D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10" y="3987383"/>
            <a:ext cx="10281379" cy="1288620"/>
          </a:xfrm>
        </p:spPr>
        <p:txBody>
          <a:bodyPr>
            <a:noAutofit/>
          </a:bodyPr>
          <a:lstStyle/>
          <a:p>
            <a:pPr algn="ctr">
              <a:spcAft>
                <a:spcPts val="75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 ÁN LĨNH VỰC PHÁT TRIỂN  THỂ CHẤT</a:t>
            </a:r>
            <a:r>
              <a:rPr lang="x-non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x-non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yoga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x-non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15-20 trẻ</a:t>
            </a:r>
            <a:r>
              <a:rPr lang="x-non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x-non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EFE61AAE-1C75-014B-9686-7EE1A7FFA334}"/>
              </a:ext>
            </a:extLst>
          </p:cNvPr>
          <p:cNvSpPr txBox="1">
            <a:spLocks/>
          </p:cNvSpPr>
          <p:nvPr/>
        </p:nvSpPr>
        <p:spPr>
          <a:xfrm>
            <a:off x="2079733" y="295210"/>
            <a:ext cx="8331710" cy="894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494C2D-621C-8345-96AF-0A6639173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1973" y="993009"/>
            <a:ext cx="1548053" cy="153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518048-DF93-F343-B7EB-F296A1140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8" y="0"/>
            <a:ext cx="12204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4915B7-A797-CE4D-A9AC-94FF73F8C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9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7C8C83-440B-FB44-9063-512B385AC85C}"/>
              </a:ext>
            </a:extLst>
          </p:cNvPr>
          <p:cNvSpPr txBox="1"/>
          <p:nvPr/>
        </p:nvSpPr>
        <p:spPr>
          <a:xfrm>
            <a:off x="3220672" y="980501"/>
            <a:ext cx="7443655" cy="1463281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x-none" sz="4400" b="1" dirty="0"/>
              <a:t>HĐ1 : Trải nghiệm với tư thế </a:t>
            </a:r>
            <a:br>
              <a:rPr lang="x-none" sz="4400" b="1" dirty="0"/>
            </a:br>
            <a:r>
              <a:rPr lang="x-none" sz="4400" b="1" dirty="0"/>
              <a:t>cái cây, cây cầu</a:t>
            </a:r>
          </a:p>
        </p:txBody>
      </p:sp>
    </p:spTree>
    <p:extLst>
      <p:ext uri="{BB962C8B-B14F-4D97-AF65-F5344CB8AC3E}">
        <p14:creationId xmlns:p14="http://schemas.microsoft.com/office/powerpoint/2010/main" val="473773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FE7ED2-2995-F745-888E-A641ADBAB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8CC484-F306-AD4B-B875-A19CB2E43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2"/>
          <a:stretch/>
        </p:blipFill>
        <p:spPr>
          <a:xfrm>
            <a:off x="608504" y="375105"/>
            <a:ext cx="4348013" cy="2793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103675-913F-C94D-BAE7-6ACA16CC82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75"/>
          <a:stretch/>
        </p:blipFill>
        <p:spPr>
          <a:xfrm>
            <a:off x="6340365" y="375105"/>
            <a:ext cx="4288221" cy="2793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E5B99F-9FA1-D245-9643-D9F6D0139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99" y="3780014"/>
            <a:ext cx="4390822" cy="2793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A07DE-E5A1-2B40-B3AF-A61DCE53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22" y="478015"/>
            <a:ext cx="460022" cy="69603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x-none" b="1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9028C4B-E233-3B4E-9229-0A058572EA1A}"/>
              </a:ext>
            </a:extLst>
          </p:cNvPr>
          <p:cNvSpPr txBox="1">
            <a:spLocks/>
          </p:cNvSpPr>
          <p:nvPr/>
        </p:nvSpPr>
        <p:spPr>
          <a:xfrm>
            <a:off x="6488017" y="478013"/>
            <a:ext cx="488517" cy="696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>
                <a:solidFill>
                  <a:schemeClr val="bg1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13820A0-5DBB-8446-98D5-CEF233EEB391}"/>
              </a:ext>
            </a:extLst>
          </p:cNvPr>
          <p:cNvSpPr txBox="1">
            <a:spLocks/>
          </p:cNvSpPr>
          <p:nvPr/>
        </p:nvSpPr>
        <p:spPr>
          <a:xfrm>
            <a:off x="714022" y="3840459"/>
            <a:ext cx="485422" cy="701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>
                <a:solidFill>
                  <a:schemeClr val="bg1"/>
                </a:solidFill>
                <a:latin typeface="Comic Sans MS" panose="030F0902030302020204" pitchFamily="66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A1AAEE-F8FD-C242-AB3A-26BB9E56B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75"/>
          <a:stretch/>
        </p:blipFill>
        <p:spPr>
          <a:xfrm>
            <a:off x="6340364" y="3751388"/>
            <a:ext cx="4288221" cy="27937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4AB9D92-E466-9943-9443-03F4743B7E25}"/>
              </a:ext>
            </a:extLst>
          </p:cNvPr>
          <p:cNvSpPr txBox="1">
            <a:spLocks/>
          </p:cNvSpPr>
          <p:nvPr/>
        </p:nvSpPr>
        <p:spPr>
          <a:xfrm>
            <a:off x="6488017" y="3847545"/>
            <a:ext cx="485422" cy="701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>
                <a:solidFill>
                  <a:schemeClr val="bg1"/>
                </a:solidFill>
                <a:latin typeface="Comic Sans MS" panose="030F09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1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BB4EEE-470B-E642-B5BB-5523DBEC4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B7646F-BFE8-774C-B164-5EB13A22D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842" y="711200"/>
            <a:ext cx="1803400" cy="543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2335A3-BF49-0040-942A-FC05B9864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084" y="711200"/>
            <a:ext cx="1968500" cy="5435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E3EAD4-F717-E64E-A6AC-C59AF5DD5E40}"/>
              </a:ext>
            </a:extLst>
          </p:cNvPr>
          <p:cNvSpPr txBox="1">
            <a:spLocks/>
          </p:cNvSpPr>
          <p:nvPr/>
        </p:nvSpPr>
        <p:spPr>
          <a:xfrm>
            <a:off x="2370416" y="711200"/>
            <a:ext cx="460022" cy="6960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b="1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C0B82A1-2D77-2849-ACFA-50693B5FBECC}"/>
              </a:ext>
            </a:extLst>
          </p:cNvPr>
          <p:cNvSpPr txBox="1">
            <a:spLocks/>
          </p:cNvSpPr>
          <p:nvPr/>
        </p:nvSpPr>
        <p:spPr>
          <a:xfrm>
            <a:off x="7119501" y="711198"/>
            <a:ext cx="488517" cy="696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>
                <a:solidFill>
                  <a:schemeClr val="bg1"/>
                </a:solidFill>
                <a:latin typeface="Comic Sans MS" panose="030F09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466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754073-5712-5945-BA86-72EE2040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CDCC53-1752-7145-B7AA-14BC21515C0B}"/>
              </a:ext>
            </a:extLst>
          </p:cNvPr>
          <p:cNvSpPr txBox="1"/>
          <p:nvPr/>
        </p:nvSpPr>
        <p:spPr>
          <a:xfrm>
            <a:off x="620909" y="1070148"/>
            <a:ext cx="4312336" cy="2801941"/>
          </a:xfrm>
          <a:prstGeom prst="rect">
            <a:avLst/>
          </a:prstGeom>
          <a:ln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312336"/>
                      <a:gd name="connsiteY0" fmla="*/ 0 h 2801941"/>
                      <a:gd name="connsiteX1" fmla="*/ 486678 w 4312336"/>
                      <a:gd name="connsiteY1" fmla="*/ 0 h 2801941"/>
                      <a:gd name="connsiteX2" fmla="*/ 1188973 w 4312336"/>
                      <a:gd name="connsiteY2" fmla="*/ 0 h 2801941"/>
                      <a:gd name="connsiteX3" fmla="*/ 1848144 w 4312336"/>
                      <a:gd name="connsiteY3" fmla="*/ 0 h 2801941"/>
                      <a:gd name="connsiteX4" fmla="*/ 2334822 w 4312336"/>
                      <a:gd name="connsiteY4" fmla="*/ 0 h 2801941"/>
                      <a:gd name="connsiteX5" fmla="*/ 2907747 w 4312336"/>
                      <a:gd name="connsiteY5" fmla="*/ 0 h 2801941"/>
                      <a:gd name="connsiteX6" fmla="*/ 3610041 w 4312336"/>
                      <a:gd name="connsiteY6" fmla="*/ 0 h 2801941"/>
                      <a:gd name="connsiteX7" fmla="*/ 4312336 w 4312336"/>
                      <a:gd name="connsiteY7" fmla="*/ 0 h 2801941"/>
                      <a:gd name="connsiteX8" fmla="*/ 4312336 w 4312336"/>
                      <a:gd name="connsiteY8" fmla="*/ 588408 h 2801941"/>
                      <a:gd name="connsiteX9" fmla="*/ 4312336 w 4312336"/>
                      <a:gd name="connsiteY9" fmla="*/ 1064738 h 2801941"/>
                      <a:gd name="connsiteX10" fmla="*/ 4312336 w 4312336"/>
                      <a:gd name="connsiteY10" fmla="*/ 1569087 h 2801941"/>
                      <a:gd name="connsiteX11" fmla="*/ 4312336 w 4312336"/>
                      <a:gd name="connsiteY11" fmla="*/ 2157495 h 2801941"/>
                      <a:gd name="connsiteX12" fmla="*/ 4312336 w 4312336"/>
                      <a:gd name="connsiteY12" fmla="*/ 2801941 h 2801941"/>
                      <a:gd name="connsiteX13" fmla="*/ 3825658 w 4312336"/>
                      <a:gd name="connsiteY13" fmla="*/ 2801941 h 2801941"/>
                      <a:gd name="connsiteX14" fmla="*/ 3338980 w 4312336"/>
                      <a:gd name="connsiteY14" fmla="*/ 2801941 h 2801941"/>
                      <a:gd name="connsiteX15" fmla="*/ 2679809 w 4312336"/>
                      <a:gd name="connsiteY15" fmla="*/ 2801941 h 2801941"/>
                      <a:gd name="connsiteX16" fmla="*/ 2193131 w 4312336"/>
                      <a:gd name="connsiteY16" fmla="*/ 2801941 h 2801941"/>
                      <a:gd name="connsiteX17" fmla="*/ 1577083 w 4312336"/>
                      <a:gd name="connsiteY17" fmla="*/ 2801941 h 2801941"/>
                      <a:gd name="connsiteX18" fmla="*/ 1047282 w 4312336"/>
                      <a:gd name="connsiteY18" fmla="*/ 2801941 h 2801941"/>
                      <a:gd name="connsiteX19" fmla="*/ 0 w 4312336"/>
                      <a:gd name="connsiteY19" fmla="*/ 2801941 h 2801941"/>
                      <a:gd name="connsiteX20" fmla="*/ 0 w 4312336"/>
                      <a:gd name="connsiteY20" fmla="*/ 2241553 h 2801941"/>
                      <a:gd name="connsiteX21" fmla="*/ 0 w 4312336"/>
                      <a:gd name="connsiteY21" fmla="*/ 1625126 h 2801941"/>
                      <a:gd name="connsiteX22" fmla="*/ 0 w 4312336"/>
                      <a:gd name="connsiteY22" fmla="*/ 1092757 h 2801941"/>
                      <a:gd name="connsiteX23" fmla="*/ 0 w 4312336"/>
                      <a:gd name="connsiteY23" fmla="*/ 560388 h 2801941"/>
                      <a:gd name="connsiteX24" fmla="*/ 0 w 4312336"/>
                      <a:gd name="connsiteY24" fmla="*/ 0 h 280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312336" h="2801941" fill="none" extrusionOk="0">
                        <a:moveTo>
                          <a:pt x="0" y="0"/>
                        </a:moveTo>
                        <a:cubicBezTo>
                          <a:pt x="101836" y="-6972"/>
                          <a:pt x="285371" y="24267"/>
                          <a:pt x="486678" y="0"/>
                        </a:cubicBezTo>
                        <a:cubicBezTo>
                          <a:pt x="687985" y="-24267"/>
                          <a:pt x="898103" y="18340"/>
                          <a:pt x="1188973" y="0"/>
                        </a:cubicBezTo>
                        <a:cubicBezTo>
                          <a:pt x="1479843" y="-18340"/>
                          <a:pt x="1671254" y="-29963"/>
                          <a:pt x="1848144" y="0"/>
                        </a:cubicBezTo>
                        <a:cubicBezTo>
                          <a:pt x="2025034" y="29963"/>
                          <a:pt x="2150788" y="247"/>
                          <a:pt x="2334822" y="0"/>
                        </a:cubicBezTo>
                        <a:cubicBezTo>
                          <a:pt x="2518856" y="-247"/>
                          <a:pt x="2647847" y="-24252"/>
                          <a:pt x="2907747" y="0"/>
                        </a:cubicBezTo>
                        <a:cubicBezTo>
                          <a:pt x="3167647" y="24252"/>
                          <a:pt x="3419051" y="-27046"/>
                          <a:pt x="3610041" y="0"/>
                        </a:cubicBezTo>
                        <a:cubicBezTo>
                          <a:pt x="3801031" y="27046"/>
                          <a:pt x="4051730" y="-28894"/>
                          <a:pt x="4312336" y="0"/>
                        </a:cubicBezTo>
                        <a:cubicBezTo>
                          <a:pt x="4341692" y="151537"/>
                          <a:pt x="4314451" y="351003"/>
                          <a:pt x="4312336" y="588408"/>
                        </a:cubicBezTo>
                        <a:cubicBezTo>
                          <a:pt x="4310221" y="825813"/>
                          <a:pt x="4316129" y="913822"/>
                          <a:pt x="4312336" y="1064738"/>
                        </a:cubicBezTo>
                        <a:cubicBezTo>
                          <a:pt x="4308544" y="1215654"/>
                          <a:pt x="4335314" y="1414450"/>
                          <a:pt x="4312336" y="1569087"/>
                        </a:cubicBezTo>
                        <a:cubicBezTo>
                          <a:pt x="4289358" y="1723724"/>
                          <a:pt x="4286064" y="1918137"/>
                          <a:pt x="4312336" y="2157495"/>
                        </a:cubicBezTo>
                        <a:cubicBezTo>
                          <a:pt x="4338608" y="2396853"/>
                          <a:pt x="4311919" y="2575766"/>
                          <a:pt x="4312336" y="2801941"/>
                        </a:cubicBezTo>
                        <a:cubicBezTo>
                          <a:pt x="4185227" y="2795267"/>
                          <a:pt x="4052588" y="2783612"/>
                          <a:pt x="3825658" y="2801941"/>
                        </a:cubicBezTo>
                        <a:cubicBezTo>
                          <a:pt x="3598728" y="2820270"/>
                          <a:pt x="3549136" y="2787897"/>
                          <a:pt x="3338980" y="2801941"/>
                        </a:cubicBezTo>
                        <a:cubicBezTo>
                          <a:pt x="3128824" y="2815985"/>
                          <a:pt x="2834682" y="2770718"/>
                          <a:pt x="2679809" y="2801941"/>
                        </a:cubicBezTo>
                        <a:cubicBezTo>
                          <a:pt x="2524936" y="2833164"/>
                          <a:pt x="2327077" y="2807660"/>
                          <a:pt x="2193131" y="2801941"/>
                        </a:cubicBezTo>
                        <a:cubicBezTo>
                          <a:pt x="2059185" y="2796222"/>
                          <a:pt x="1840335" y="2829914"/>
                          <a:pt x="1577083" y="2801941"/>
                        </a:cubicBezTo>
                        <a:cubicBezTo>
                          <a:pt x="1313831" y="2773968"/>
                          <a:pt x="1288943" y="2813448"/>
                          <a:pt x="1047282" y="2801941"/>
                        </a:cubicBezTo>
                        <a:cubicBezTo>
                          <a:pt x="805621" y="2790434"/>
                          <a:pt x="290193" y="2787509"/>
                          <a:pt x="0" y="2801941"/>
                        </a:cubicBezTo>
                        <a:cubicBezTo>
                          <a:pt x="-15392" y="2628903"/>
                          <a:pt x="-21620" y="2455105"/>
                          <a:pt x="0" y="2241553"/>
                        </a:cubicBezTo>
                        <a:cubicBezTo>
                          <a:pt x="21620" y="2028001"/>
                          <a:pt x="-26967" y="1788546"/>
                          <a:pt x="0" y="1625126"/>
                        </a:cubicBezTo>
                        <a:cubicBezTo>
                          <a:pt x="26967" y="1461706"/>
                          <a:pt x="15079" y="1324135"/>
                          <a:pt x="0" y="1092757"/>
                        </a:cubicBezTo>
                        <a:cubicBezTo>
                          <a:pt x="-15079" y="861379"/>
                          <a:pt x="21413" y="811757"/>
                          <a:pt x="0" y="560388"/>
                        </a:cubicBezTo>
                        <a:cubicBezTo>
                          <a:pt x="-21413" y="309019"/>
                          <a:pt x="950" y="221306"/>
                          <a:pt x="0" y="0"/>
                        </a:cubicBezTo>
                        <a:close/>
                      </a:path>
                      <a:path w="4312336" h="2801941" stroke="0" extrusionOk="0">
                        <a:moveTo>
                          <a:pt x="0" y="0"/>
                        </a:moveTo>
                        <a:cubicBezTo>
                          <a:pt x="197199" y="6531"/>
                          <a:pt x="396397" y="-6429"/>
                          <a:pt x="572925" y="0"/>
                        </a:cubicBezTo>
                        <a:cubicBezTo>
                          <a:pt x="749453" y="6429"/>
                          <a:pt x="825346" y="-10959"/>
                          <a:pt x="1059603" y="0"/>
                        </a:cubicBezTo>
                        <a:cubicBezTo>
                          <a:pt x="1293860" y="10959"/>
                          <a:pt x="1469112" y="-34119"/>
                          <a:pt x="1761897" y="0"/>
                        </a:cubicBezTo>
                        <a:cubicBezTo>
                          <a:pt x="2054682" y="34119"/>
                          <a:pt x="2202129" y="4762"/>
                          <a:pt x="2334822" y="0"/>
                        </a:cubicBezTo>
                        <a:cubicBezTo>
                          <a:pt x="2467516" y="-4762"/>
                          <a:pt x="2696758" y="9174"/>
                          <a:pt x="2907747" y="0"/>
                        </a:cubicBezTo>
                        <a:cubicBezTo>
                          <a:pt x="3118737" y="-9174"/>
                          <a:pt x="3328893" y="7537"/>
                          <a:pt x="3610041" y="0"/>
                        </a:cubicBezTo>
                        <a:cubicBezTo>
                          <a:pt x="3891189" y="-7537"/>
                          <a:pt x="3972651" y="10671"/>
                          <a:pt x="4312336" y="0"/>
                        </a:cubicBezTo>
                        <a:cubicBezTo>
                          <a:pt x="4297117" y="275468"/>
                          <a:pt x="4314473" y="362461"/>
                          <a:pt x="4312336" y="616427"/>
                        </a:cubicBezTo>
                        <a:cubicBezTo>
                          <a:pt x="4310199" y="870393"/>
                          <a:pt x="4334218" y="897685"/>
                          <a:pt x="4312336" y="1120776"/>
                        </a:cubicBezTo>
                        <a:cubicBezTo>
                          <a:pt x="4290454" y="1343867"/>
                          <a:pt x="4321691" y="1465330"/>
                          <a:pt x="4312336" y="1625126"/>
                        </a:cubicBezTo>
                        <a:cubicBezTo>
                          <a:pt x="4302982" y="1784922"/>
                          <a:pt x="4313993" y="1988801"/>
                          <a:pt x="4312336" y="2185514"/>
                        </a:cubicBezTo>
                        <a:cubicBezTo>
                          <a:pt x="4310679" y="2382227"/>
                          <a:pt x="4313103" y="2603453"/>
                          <a:pt x="4312336" y="2801941"/>
                        </a:cubicBezTo>
                        <a:cubicBezTo>
                          <a:pt x="4202170" y="2805233"/>
                          <a:pt x="3996785" y="2825552"/>
                          <a:pt x="3825658" y="2801941"/>
                        </a:cubicBezTo>
                        <a:cubicBezTo>
                          <a:pt x="3654531" y="2778330"/>
                          <a:pt x="3263831" y="2797457"/>
                          <a:pt x="3123363" y="2801941"/>
                        </a:cubicBezTo>
                        <a:cubicBezTo>
                          <a:pt x="2982895" y="2806425"/>
                          <a:pt x="2822720" y="2792695"/>
                          <a:pt x="2593562" y="2801941"/>
                        </a:cubicBezTo>
                        <a:cubicBezTo>
                          <a:pt x="2364404" y="2811187"/>
                          <a:pt x="2279702" y="2803025"/>
                          <a:pt x="1977514" y="2801941"/>
                        </a:cubicBezTo>
                        <a:cubicBezTo>
                          <a:pt x="1675326" y="2800857"/>
                          <a:pt x="1613692" y="2806026"/>
                          <a:pt x="1275219" y="2801941"/>
                        </a:cubicBezTo>
                        <a:cubicBezTo>
                          <a:pt x="936747" y="2797856"/>
                          <a:pt x="899521" y="2815834"/>
                          <a:pt x="659171" y="2801941"/>
                        </a:cubicBezTo>
                        <a:cubicBezTo>
                          <a:pt x="418821" y="2788048"/>
                          <a:pt x="165471" y="2777425"/>
                          <a:pt x="0" y="2801941"/>
                        </a:cubicBezTo>
                        <a:cubicBezTo>
                          <a:pt x="7029" y="2605307"/>
                          <a:pt x="7421" y="2505009"/>
                          <a:pt x="0" y="2297592"/>
                        </a:cubicBezTo>
                        <a:cubicBezTo>
                          <a:pt x="-7421" y="2090175"/>
                          <a:pt x="-21029" y="1943527"/>
                          <a:pt x="0" y="1765223"/>
                        </a:cubicBezTo>
                        <a:cubicBezTo>
                          <a:pt x="21029" y="1586919"/>
                          <a:pt x="-11654" y="1377963"/>
                          <a:pt x="0" y="1148796"/>
                        </a:cubicBezTo>
                        <a:cubicBezTo>
                          <a:pt x="11654" y="919629"/>
                          <a:pt x="21255" y="807619"/>
                          <a:pt x="0" y="588408"/>
                        </a:cubicBezTo>
                        <a:cubicBezTo>
                          <a:pt x="-21255" y="369197"/>
                          <a:pt x="28394" y="1798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x-none" sz="4400" b="1" dirty="0"/>
              <a:t>HĐ2 : </a:t>
            </a:r>
            <a:r>
              <a:rPr lang="it-IT" sz="4400" b="1" dirty="0" err="1"/>
              <a:t>Khởi</a:t>
            </a:r>
            <a:r>
              <a:rPr lang="it-IT" sz="4400" b="1" dirty="0"/>
              <a:t> </a:t>
            </a:r>
            <a:r>
              <a:rPr lang="it-IT" sz="4400" b="1" dirty="0" err="1"/>
              <a:t>động</a:t>
            </a:r>
            <a:r>
              <a:rPr lang="it-IT" sz="4400" b="1" dirty="0"/>
              <a:t> </a:t>
            </a:r>
            <a:r>
              <a:rPr lang="it-IT" sz="4400" b="1" dirty="0" err="1"/>
              <a:t>và</a:t>
            </a:r>
            <a:r>
              <a:rPr lang="it-IT" sz="4400" b="1" dirty="0"/>
              <a:t> </a:t>
            </a:r>
            <a:r>
              <a:rPr lang="it-IT" sz="4400" b="1" dirty="0" err="1"/>
              <a:t>tập</a:t>
            </a:r>
            <a:r>
              <a:rPr lang="it-IT" sz="4400" b="1" dirty="0"/>
              <a:t> </a:t>
            </a:r>
          </a:p>
          <a:p>
            <a:pPr algn="ctr"/>
            <a:r>
              <a:rPr lang="it-IT" sz="4400" b="1" dirty="0"/>
              <a:t>hai </a:t>
            </a:r>
            <a:r>
              <a:rPr lang="it-IT" sz="4400" b="1" dirty="0" err="1"/>
              <a:t>tư</a:t>
            </a:r>
            <a:r>
              <a:rPr lang="it-IT" sz="4400" b="1" dirty="0"/>
              <a:t> </a:t>
            </a:r>
            <a:r>
              <a:rPr lang="it-IT" sz="4400" b="1" dirty="0" err="1"/>
              <a:t>thế</a:t>
            </a:r>
            <a:r>
              <a:rPr lang="it-IT" sz="4400" b="1" dirty="0"/>
              <a:t> yoga </a:t>
            </a:r>
          </a:p>
          <a:p>
            <a:pPr algn="ctr"/>
            <a:r>
              <a:rPr lang="it-IT" sz="4400" b="1" dirty="0" err="1"/>
              <a:t>cùng</a:t>
            </a:r>
            <a:r>
              <a:rPr lang="it-IT" sz="4400" b="1" dirty="0"/>
              <a:t> cô </a:t>
            </a:r>
            <a:endParaRPr lang="x-none" sz="4400" b="1" dirty="0"/>
          </a:p>
        </p:txBody>
      </p:sp>
    </p:spTree>
    <p:extLst>
      <p:ext uri="{BB962C8B-B14F-4D97-AF65-F5344CB8AC3E}">
        <p14:creationId xmlns:p14="http://schemas.microsoft.com/office/powerpoint/2010/main" val="10279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291E99-C972-E642-827C-5E36758A6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607"/>
            <a:ext cx="12192000" cy="688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EACE39-83CD-F744-8445-C581E9D8F08A}"/>
              </a:ext>
            </a:extLst>
          </p:cNvPr>
          <p:cNvSpPr txBox="1"/>
          <p:nvPr/>
        </p:nvSpPr>
        <p:spPr>
          <a:xfrm>
            <a:off x="3939832" y="335042"/>
            <a:ext cx="4312336" cy="2800767"/>
          </a:xfrm>
          <a:prstGeom prst="rect">
            <a:avLst/>
          </a:prstGeom>
          <a:ln w="28575"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312336"/>
                      <a:gd name="connsiteY0" fmla="*/ 0 h 2800767"/>
                      <a:gd name="connsiteX1" fmla="*/ 486678 w 4312336"/>
                      <a:gd name="connsiteY1" fmla="*/ 0 h 2800767"/>
                      <a:gd name="connsiteX2" fmla="*/ 1188973 w 4312336"/>
                      <a:gd name="connsiteY2" fmla="*/ 0 h 2800767"/>
                      <a:gd name="connsiteX3" fmla="*/ 1848144 w 4312336"/>
                      <a:gd name="connsiteY3" fmla="*/ 0 h 2800767"/>
                      <a:gd name="connsiteX4" fmla="*/ 2334822 w 4312336"/>
                      <a:gd name="connsiteY4" fmla="*/ 0 h 2800767"/>
                      <a:gd name="connsiteX5" fmla="*/ 2907747 w 4312336"/>
                      <a:gd name="connsiteY5" fmla="*/ 0 h 2800767"/>
                      <a:gd name="connsiteX6" fmla="*/ 3610041 w 4312336"/>
                      <a:gd name="connsiteY6" fmla="*/ 0 h 2800767"/>
                      <a:gd name="connsiteX7" fmla="*/ 4312336 w 4312336"/>
                      <a:gd name="connsiteY7" fmla="*/ 0 h 2800767"/>
                      <a:gd name="connsiteX8" fmla="*/ 4312336 w 4312336"/>
                      <a:gd name="connsiteY8" fmla="*/ 588161 h 2800767"/>
                      <a:gd name="connsiteX9" fmla="*/ 4312336 w 4312336"/>
                      <a:gd name="connsiteY9" fmla="*/ 1064291 h 2800767"/>
                      <a:gd name="connsiteX10" fmla="*/ 4312336 w 4312336"/>
                      <a:gd name="connsiteY10" fmla="*/ 1568430 h 2800767"/>
                      <a:gd name="connsiteX11" fmla="*/ 4312336 w 4312336"/>
                      <a:gd name="connsiteY11" fmla="*/ 2156591 h 2800767"/>
                      <a:gd name="connsiteX12" fmla="*/ 4312336 w 4312336"/>
                      <a:gd name="connsiteY12" fmla="*/ 2800767 h 2800767"/>
                      <a:gd name="connsiteX13" fmla="*/ 3825658 w 4312336"/>
                      <a:gd name="connsiteY13" fmla="*/ 2800767 h 2800767"/>
                      <a:gd name="connsiteX14" fmla="*/ 3338980 w 4312336"/>
                      <a:gd name="connsiteY14" fmla="*/ 2800767 h 2800767"/>
                      <a:gd name="connsiteX15" fmla="*/ 2679809 w 4312336"/>
                      <a:gd name="connsiteY15" fmla="*/ 2800767 h 2800767"/>
                      <a:gd name="connsiteX16" fmla="*/ 2193131 w 4312336"/>
                      <a:gd name="connsiteY16" fmla="*/ 2800767 h 2800767"/>
                      <a:gd name="connsiteX17" fmla="*/ 1577083 w 4312336"/>
                      <a:gd name="connsiteY17" fmla="*/ 2800767 h 2800767"/>
                      <a:gd name="connsiteX18" fmla="*/ 1047282 w 4312336"/>
                      <a:gd name="connsiteY18" fmla="*/ 2800767 h 2800767"/>
                      <a:gd name="connsiteX19" fmla="*/ 0 w 4312336"/>
                      <a:gd name="connsiteY19" fmla="*/ 2800767 h 2800767"/>
                      <a:gd name="connsiteX20" fmla="*/ 0 w 4312336"/>
                      <a:gd name="connsiteY20" fmla="*/ 2240614 h 2800767"/>
                      <a:gd name="connsiteX21" fmla="*/ 0 w 4312336"/>
                      <a:gd name="connsiteY21" fmla="*/ 1624445 h 2800767"/>
                      <a:gd name="connsiteX22" fmla="*/ 0 w 4312336"/>
                      <a:gd name="connsiteY22" fmla="*/ 1092299 h 2800767"/>
                      <a:gd name="connsiteX23" fmla="*/ 0 w 4312336"/>
                      <a:gd name="connsiteY23" fmla="*/ 560153 h 2800767"/>
                      <a:gd name="connsiteX24" fmla="*/ 0 w 4312336"/>
                      <a:gd name="connsiteY24" fmla="*/ 0 h 2800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312336" h="2800767" fill="none" extrusionOk="0">
                        <a:moveTo>
                          <a:pt x="0" y="0"/>
                        </a:moveTo>
                        <a:cubicBezTo>
                          <a:pt x="101836" y="-6972"/>
                          <a:pt x="285371" y="24267"/>
                          <a:pt x="486678" y="0"/>
                        </a:cubicBezTo>
                        <a:cubicBezTo>
                          <a:pt x="687985" y="-24267"/>
                          <a:pt x="898103" y="18340"/>
                          <a:pt x="1188973" y="0"/>
                        </a:cubicBezTo>
                        <a:cubicBezTo>
                          <a:pt x="1479843" y="-18340"/>
                          <a:pt x="1671254" y="-29963"/>
                          <a:pt x="1848144" y="0"/>
                        </a:cubicBezTo>
                        <a:cubicBezTo>
                          <a:pt x="2025034" y="29963"/>
                          <a:pt x="2150788" y="247"/>
                          <a:pt x="2334822" y="0"/>
                        </a:cubicBezTo>
                        <a:cubicBezTo>
                          <a:pt x="2518856" y="-247"/>
                          <a:pt x="2647847" y="-24252"/>
                          <a:pt x="2907747" y="0"/>
                        </a:cubicBezTo>
                        <a:cubicBezTo>
                          <a:pt x="3167647" y="24252"/>
                          <a:pt x="3419051" y="-27046"/>
                          <a:pt x="3610041" y="0"/>
                        </a:cubicBezTo>
                        <a:cubicBezTo>
                          <a:pt x="3801031" y="27046"/>
                          <a:pt x="4051730" y="-28894"/>
                          <a:pt x="4312336" y="0"/>
                        </a:cubicBezTo>
                        <a:cubicBezTo>
                          <a:pt x="4326330" y="201105"/>
                          <a:pt x="4320814" y="379122"/>
                          <a:pt x="4312336" y="588161"/>
                        </a:cubicBezTo>
                        <a:cubicBezTo>
                          <a:pt x="4303858" y="797200"/>
                          <a:pt x="4327834" y="933895"/>
                          <a:pt x="4312336" y="1064291"/>
                        </a:cubicBezTo>
                        <a:cubicBezTo>
                          <a:pt x="4296839" y="1194687"/>
                          <a:pt x="4336995" y="1411349"/>
                          <a:pt x="4312336" y="1568430"/>
                        </a:cubicBezTo>
                        <a:cubicBezTo>
                          <a:pt x="4287677" y="1725511"/>
                          <a:pt x="4324670" y="2022505"/>
                          <a:pt x="4312336" y="2156591"/>
                        </a:cubicBezTo>
                        <a:cubicBezTo>
                          <a:pt x="4300002" y="2290677"/>
                          <a:pt x="4328511" y="2496218"/>
                          <a:pt x="4312336" y="2800767"/>
                        </a:cubicBezTo>
                        <a:cubicBezTo>
                          <a:pt x="4185227" y="2794093"/>
                          <a:pt x="4052588" y="2782438"/>
                          <a:pt x="3825658" y="2800767"/>
                        </a:cubicBezTo>
                        <a:cubicBezTo>
                          <a:pt x="3598728" y="2819096"/>
                          <a:pt x="3549136" y="2786723"/>
                          <a:pt x="3338980" y="2800767"/>
                        </a:cubicBezTo>
                        <a:cubicBezTo>
                          <a:pt x="3128824" y="2814811"/>
                          <a:pt x="2834682" y="2769544"/>
                          <a:pt x="2679809" y="2800767"/>
                        </a:cubicBezTo>
                        <a:cubicBezTo>
                          <a:pt x="2524936" y="2831990"/>
                          <a:pt x="2327077" y="2806486"/>
                          <a:pt x="2193131" y="2800767"/>
                        </a:cubicBezTo>
                        <a:cubicBezTo>
                          <a:pt x="2059185" y="2795048"/>
                          <a:pt x="1840335" y="2828740"/>
                          <a:pt x="1577083" y="2800767"/>
                        </a:cubicBezTo>
                        <a:cubicBezTo>
                          <a:pt x="1313831" y="2772794"/>
                          <a:pt x="1288943" y="2812274"/>
                          <a:pt x="1047282" y="2800767"/>
                        </a:cubicBezTo>
                        <a:cubicBezTo>
                          <a:pt x="805621" y="2789260"/>
                          <a:pt x="290193" y="2786335"/>
                          <a:pt x="0" y="2800767"/>
                        </a:cubicBezTo>
                        <a:cubicBezTo>
                          <a:pt x="-6375" y="2645533"/>
                          <a:pt x="-15108" y="2470793"/>
                          <a:pt x="0" y="2240614"/>
                        </a:cubicBezTo>
                        <a:cubicBezTo>
                          <a:pt x="15108" y="2010435"/>
                          <a:pt x="-14875" y="1785899"/>
                          <a:pt x="0" y="1624445"/>
                        </a:cubicBezTo>
                        <a:cubicBezTo>
                          <a:pt x="14875" y="1462991"/>
                          <a:pt x="-14096" y="1244348"/>
                          <a:pt x="0" y="1092299"/>
                        </a:cubicBezTo>
                        <a:cubicBezTo>
                          <a:pt x="14096" y="940250"/>
                          <a:pt x="-4475" y="734008"/>
                          <a:pt x="0" y="560153"/>
                        </a:cubicBezTo>
                        <a:cubicBezTo>
                          <a:pt x="4475" y="386298"/>
                          <a:pt x="-15592" y="163626"/>
                          <a:pt x="0" y="0"/>
                        </a:cubicBezTo>
                        <a:close/>
                      </a:path>
                      <a:path w="4312336" h="2800767" stroke="0" extrusionOk="0">
                        <a:moveTo>
                          <a:pt x="0" y="0"/>
                        </a:moveTo>
                        <a:cubicBezTo>
                          <a:pt x="197199" y="6531"/>
                          <a:pt x="396397" y="-6429"/>
                          <a:pt x="572925" y="0"/>
                        </a:cubicBezTo>
                        <a:cubicBezTo>
                          <a:pt x="749453" y="6429"/>
                          <a:pt x="825346" y="-10959"/>
                          <a:pt x="1059603" y="0"/>
                        </a:cubicBezTo>
                        <a:cubicBezTo>
                          <a:pt x="1293860" y="10959"/>
                          <a:pt x="1469112" y="-34119"/>
                          <a:pt x="1761897" y="0"/>
                        </a:cubicBezTo>
                        <a:cubicBezTo>
                          <a:pt x="2054682" y="34119"/>
                          <a:pt x="2202129" y="4762"/>
                          <a:pt x="2334822" y="0"/>
                        </a:cubicBezTo>
                        <a:cubicBezTo>
                          <a:pt x="2467516" y="-4762"/>
                          <a:pt x="2696758" y="9174"/>
                          <a:pt x="2907747" y="0"/>
                        </a:cubicBezTo>
                        <a:cubicBezTo>
                          <a:pt x="3118737" y="-9174"/>
                          <a:pt x="3328893" y="7537"/>
                          <a:pt x="3610041" y="0"/>
                        </a:cubicBezTo>
                        <a:cubicBezTo>
                          <a:pt x="3891189" y="-7537"/>
                          <a:pt x="3972651" y="10671"/>
                          <a:pt x="4312336" y="0"/>
                        </a:cubicBezTo>
                        <a:cubicBezTo>
                          <a:pt x="4343138" y="167687"/>
                          <a:pt x="4318414" y="415929"/>
                          <a:pt x="4312336" y="616169"/>
                        </a:cubicBezTo>
                        <a:cubicBezTo>
                          <a:pt x="4306258" y="816409"/>
                          <a:pt x="4293793" y="919294"/>
                          <a:pt x="4312336" y="1120307"/>
                        </a:cubicBezTo>
                        <a:cubicBezTo>
                          <a:pt x="4330879" y="1321320"/>
                          <a:pt x="4300781" y="1423665"/>
                          <a:pt x="4312336" y="1624445"/>
                        </a:cubicBezTo>
                        <a:cubicBezTo>
                          <a:pt x="4323891" y="1825225"/>
                          <a:pt x="4328323" y="2052544"/>
                          <a:pt x="4312336" y="2184598"/>
                        </a:cubicBezTo>
                        <a:cubicBezTo>
                          <a:pt x="4296349" y="2316652"/>
                          <a:pt x="4323243" y="2539941"/>
                          <a:pt x="4312336" y="2800767"/>
                        </a:cubicBezTo>
                        <a:cubicBezTo>
                          <a:pt x="4202170" y="2804059"/>
                          <a:pt x="3996785" y="2824378"/>
                          <a:pt x="3825658" y="2800767"/>
                        </a:cubicBezTo>
                        <a:cubicBezTo>
                          <a:pt x="3654531" y="2777156"/>
                          <a:pt x="3263831" y="2796283"/>
                          <a:pt x="3123363" y="2800767"/>
                        </a:cubicBezTo>
                        <a:cubicBezTo>
                          <a:pt x="2982895" y="2805251"/>
                          <a:pt x="2822720" y="2791521"/>
                          <a:pt x="2593562" y="2800767"/>
                        </a:cubicBezTo>
                        <a:cubicBezTo>
                          <a:pt x="2364404" y="2810013"/>
                          <a:pt x="2279702" y="2801851"/>
                          <a:pt x="1977514" y="2800767"/>
                        </a:cubicBezTo>
                        <a:cubicBezTo>
                          <a:pt x="1675326" y="2799683"/>
                          <a:pt x="1613692" y="2804852"/>
                          <a:pt x="1275219" y="2800767"/>
                        </a:cubicBezTo>
                        <a:cubicBezTo>
                          <a:pt x="936747" y="2796682"/>
                          <a:pt x="899521" y="2814660"/>
                          <a:pt x="659171" y="2800767"/>
                        </a:cubicBezTo>
                        <a:cubicBezTo>
                          <a:pt x="418821" y="2786874"/>
                          <a:pt x="165471" y="2776251"/>
                          <a:pt x="0" y="2800767"/>
                        </a:cubicBezTo>
                        <a:cubicBezTo>
                          <a:pt x="1980" y="2549902"/>
                          <a:pt x="-15905" y="2510416"/>
                          <a:pt x="0" y="2296629"/>
                        </a:cubicBezTo>
                        <a:cubicBezTo>
                          <a:pt x="15905" y="2082842"/>
                          <a:pt x="24445" y="2022455"/>
                          <a:pt x="0" y="1764483"/>
                        </a:cubicBezTo>
                        <a:cubicBezTo>
                          <a:pt x="-24445" y="1506511"/>
                          <a:pt x="1477" y="1271624"/>
                          <a:pt x="0" y="1148314"/>
                        </a:cubicBezTo>
                        <a:cubicBezTo>
                          <a:pt x="-1477" y="1025004"/>
                          <a:pt x="13212" y="820176"/>
                          <a:pt x="0" y="588161"/>
                        </a:cubicBezTo>
                        <a:cubicBezTo>
                          <a:pt x="-13212" y="356146"/>
                          <a:pt x="12915" y="2741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x-none" sz="4400" b="1" dirty="0"/>
              <a:t>HĐ3 : </a:t>
            </a:r>
            <a:r>
              <a:rPr lang="it-IT" sz="4400" b="1" dirty="0" err="1"/>
              <a:t>Tập</a:t>
            </a:r>
            <a:r>
              <a:rPr lang="it-IT" sz="4400" b="1" dirty="0"/>
              <a:t> </a:t>
            </a:r>
            <a:r>
              <a:rPr lang="it-IT" sz="4400" b="1" dirty="0" err="1"/>
              <a:t>kết</a:t>
            </a:r>
            <a:r>
              <a:rPr lang="it-IT" sz="4400" b="1" dirty="0"/>
              <a:t> </a:t>
            </a:r>
            <a:r>
              <a:rPr lang="it-IT" sz="4400" b="1" dirty="0" err="1"/>
              <a:t>hợp</a:t>
            </a:r>
            <a:r>
              <a:rPr lang="it-IT" sz="4400" b="1" dirty="0"/>
              <a:t> </a:t>
            </a:r>
            <a:r>
              <a:rPr lang="it-IT" sz="4400" b="1" dirty="0" err="1"/>
              <a:t>các</a:t>
            </a:r>
            <a:r>
              <a:rPr lang="it-IT" sz="4400" b="1" dirty="0"/>
              <a:t> </a:t>
            </a:r>
            <a:r>
              <a:rPr lang="it-IT" sz="4400" b="1" dirty="0" err="1"/>
              <a:t>tư</a:t>
            </a:r>
            <a:r>
              <a:rPr lang="it-IT" sz="4400" b="1" dirty="0"/>
              <a:t> </a:t>
            </a:r>
            <a:r>
              <a:rPr lang="it-IT" sz="4400" b="1" dirty="0" err="1"/>
              <a:t>thế</a:t>
            </a:r>
            <a:r>
              <a:rPr lang="it-IT" sz="4400" b="1" dirty="0"/>
              <a:t> yoga </a:t>
            </a:r>
          </a:p>
          <a:p>
            <a:pPr algn="ctr"/>
            <a:r>
              <a:rPr lang="it-IT" sz="4400" b="1" dirty="0" err="1"/>
              <a:t>Và</a:t>
            </a:r>
            <a:r>
              <a:rPr lang="it-IT" sz="4400" b="1" dirty="0"/>
              <a:t> </a:t>
            </a:r>
            <a:r>
              <a:rPr lang="it-IT" sz="4400" b="1" dirty="0" err="1"/>
              <a:t>hồi</a:t>
            </a:r>
            <a:r>
              <a:rPr lang="it-IT" sz="4400" b="1" dirty="0"/>
              <a:t> </a:t>
            </a:r>
            <a:r>
              <a:rPr lang="it-IT" sz="4400" b="1" dirty="0" err="1"/>
              <a:t>tĩnh</a:t>
            </a:r>
            <a:endParaRPr lang="x-none" sz="4400" b="1" dirty="0"/>
          </a:p>
        </p:txBody>
      </p:sp>
    </p:spTree>
    <p:extLst>
      <p:ext uri="{BB962C8B-B14F-4D97-AF65-F5344CB8AC3E}">
        <p14:creationId xmlns:p14="http://schemas.microsoft.com/office/powerpoint/2010/main" val="281437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61C63D-A8DD-2E43-884D-2843D04A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09"/>
            <a:ext cx="12197711" cy="68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3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49</Words>
  <Application>Microsoft Office PowerPoint</Application>
  <PresentationFormat>Widescreen</PresentationFormat>
  <Paragraphs>16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GIÁO ÁN LĨNH VỰC PHÁT TRIỂN  THỂ CHẤT  Đề tài: Dạy trẻ yoga (Tư thế cái cây, tư thế cây cầu). Lứa tuổi: Mẫu giáo lớn (4- 5 tuổi) Số trẻ: 15-20 trẻ Thời gian: 25-30 phút   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LĨNH VỰC PHÁT TRIỂN  THỂ CHẤT  Đề tài: Dạy trẻ yoga (Tư thế cái cây, tư thế cây cầu). Lứa tuổi: Mẫu giáo lớn (4- 5 tuổi) Số trẻ: 15-20 trẻ Thời gian: 25-30 phút Giáo viên : Trần Thu Thảo                      Nguyễn Thị Thu Phương </dc:title>
  <dc:creator>thảo thu</dc:creator>
  <cp:lastModifiedBy>Techsi.vn</cp:lastModifiedBy>
  <cp:revision>8</cp:revision>
  <dcterms:created xsi:type="dcterms:W3CDTF">2024-09-21T00:58:01Z</dcterms:created>
  <dcterms:modified xsi:type="dcterms:W3CDTF">2024-11-28T08:54:00Z</dcterms:modified>
</cp:coreProperties>
</file>