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3.jpg" ContentType="image/jpeg"/>
  <Override PartName="/ppt/media/image8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4" r:id="rId8"/>
    <p:sldId id="261" r:id="rId9"/>
    <p:sldId id="262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4660"/>
  </p:normalViewPr>
  <p:slideViewPr>
    <p:cSldViewPr snapToGrid="0">
      <p:cViewPr varScale="1">
        <p:scale>
          <a:sx n="87" d="100"/>
          <a:sy n="87" d="100"/>
        </p:scale>
        <p:origin x="6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6BA1AA7-61B8-F136-3BA6-161ED08136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7C91FC8-2108-EC7D-3B21-684FFF57FA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A7EAFAC-0420-0398-05D8-6824DA57D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D29CEB-8C45-3B00-C4DD-A2CDF1357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0392F4D-3E51-B961-E90E-A1E51EBC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455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B2CEBA-8338-DD12-FC49-3425FCFE9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76308C6-8A60-572C-9685-5851990F3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D8AA51C-247D-A2D4-6A1B-E007E1AA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DB1BD49-BF7C-7702-1D6A-B932F6E59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9DDFC6-1FC9-2429-9F7E-58EEA7028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957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19EC359-30FF-E4FF-6DC7-5133F3476D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B6A581B-4AC8-210D-3323-C2E6EE25A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47B8B45-C3CF-EC0F-8A0F-A5CC14A62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600C01-0B24-92C8-D800-AA24449515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F316B49-0BBD-499A-23E2-430BD9DB1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48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290F597-8909-822C-36BA-0AC3DFF3EC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27D31DE-628A-2F08-6B9F-68CFFBABF6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015C1C0-C95B-11A5-B9DB-2CE0D55FC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8B319-C946-8F72-10D6-3C2062C649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025E4-5960-D458-1E3B-8EA41EFA87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5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2852D3-C3A6-FDC0-F7BE-14FA9AC9E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3E3565B-C049-4D0E-2C10-126BA0754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99DD6-3DC9-B22D-6C3C-E8C011117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2E6674-0BAB-0E52-EF53-E75915881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BCC6DE-B7B0-F2B2-645E-D9ADECE0E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880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34C647-8244-F5AF-D657-FEE7D8F7D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BA9C39-D395-836D-F496-B82E675FF9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72D149B-ED00-7739-BFF0-DB78CD20D9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29F96F-25E4-ED34-31E2-648C87754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1136DDA-F9F0-5C0D-1688-D53EF1710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68A3EA5-4827-1878-9831-612AC31B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481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3998C1-DFCD-3169-AD21-27C80951CB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DE7D44-8760-0DDB-22E9-7C714ACCEE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5CDBA96-F34D-EAD6-C31E-99E22CBBE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898A21-7B89-8AC7-12E5-EED9AFD20A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B53887D-165E-DAD2-A222-DD0F6645D3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F4EEC6F1-DFF0-9B0F-B5B2-5B47C2A788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362F71D-6541-445C-009F-BF1025696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884836-C7A5-0CCB-8730-9B894F662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54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4572F3-21A0-53C8-A9A4-651E95632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48ABCFF-E092-58AE-105B-B6D2E2AD20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73C5FE2-0BFC-07C0-8DC7-4722CFDE0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0655CB0-E10D-ABE2-2A6C-DC728B639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973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0E51EE3-A3C2-F51D-CDBE-2296452E9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127835-513A-E725-D536-A2E7A036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6F5B20-4A2B-E57A-F95C-74C134265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4188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1D98D5-5FBD-71CF-2063-0D33792BF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B0FC006-5051-1460-3D18-97355D5B51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4623910-5B5C-CC9F-613D-534663EF8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72DB87-5051-DA07-461A-8850AED9B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A1354D4-38B1-667B-09DC-EFB706B73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942DBEF-E77B-3220-1AB1-B4781EA01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595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A9DDE-3096-76A2-097F-F404151B6E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FA36985-B0D8-7F8F-6878-90FA6DFFDA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694C882-F652-5738-76DA-375E112C3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D5136A0-C753-E035-1810-E306C1581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463FB44-75AA-8544-6AF7-E916A9C4F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4D1B7B5-9DA6-86FD-2CBD-EB4D32D34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819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0CBDBE3-0ADB-E69B-3450-CFC08A30D5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3632B7-EB7F-5F37-2E01-43D24B6255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DF89C6-D2FF-AD90-2281-249699A3F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547E0-5E19-4B6D-BC1B-723338E054F5}" type="datetimeFigureOut">
              <a:rPr lang="en-US" smtClean="0"/>
              <a:t>11/27/2024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4696948-B1FB-D14B-DDDC-125BC5E74E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9ACE2B7-BFBB-AF96-72D2-F8A851581F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674E-1406-4A9E-AD51-CF14342203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226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DFF182C-E4FB-BEAE-0CD4-AB5FEFFF5EEE}"/>
              </a:ext>
            </a:extLst>
          </p:cNvPr>
          <p:cNvSpPr txBox="1"/>
          <p:nvPr/>
        </p:nvSpPr>
        <p:spPr>
          <a:xfrm>
            <a:off x="2014537" y="0"/>
            <a:ext cx="84296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 BIÊN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MỘC LAN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D9E8875-B0D3-0A32-202D-7BB31FBE31F4}"/>
              </a:ext>
            </a:extLst>
          </p:cNvPr>
          <p:cNvSpPr txBox="1"/>
          <p:nvPr/>
        </p:nvSpPr>
        <p:spPr>
          <a:xfrm>
            <a:off x="1716881" y="2343239"/>
            <a:ext cx="875823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Đố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biết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dùng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uống</a:t>
            </a:r>
            <a:r>
              <a:rPr lang="en-US" sz="36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</a:p>
          <a:p>
            <a:pPr algn="ctr">
              <a:lnSpc>
                <a:spcPct val="150000"/>
              </a:lnSpc>
            </a:pP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Lứa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tuổi</a:t>
            </a:r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24 - 36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tháng</a:t>
            </a: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266062" y="859042"/>
            <a:ext cx="1333041" cy="1333041"/>
          </a:xfrm>
          <a:prstGeom prst="ellipse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31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28E36A4-24FD-4034-9C52-DF04837CD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38232"/>
            <a:ext cx="10515600" cy="759034"/>
          </a:xfrm>
        </p:spPr>
        <p:txBody>
          <a:bodyPr/>
          <a:lstStyle/>
          <a:p>
            <a:pPr algn="ctr"/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Nước ép táo có tác dụng gì? 7 công dụng của nước ép táo">
            <a:extLst>
              <a:ext uri="{FF2B5EF4-FFF2-40B4-BE49-F238E27FC236}">
                <a16:creationId xmlns:a16="http://schemas.microsoft.com/office/drawing/2014/main" xmlns="" id="{87D76536-CE7E-8543-BC4F-84DA8AE149E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13" y="3615114"/>
            <a:ext cx="3048697" cy="272947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ách làm nước ép ổi giữ nguyên Vitamin và khoáng chất – Mishio Kachi Việt  Nam">
            <a:extLst>
              <a:ext uri="{FF2B5EF4-FFF2-40B4-BE49-F238E27FC236}">
                <a16:creationId xmlns:a16="http://schemas.microsoft.com/office/drawing/2014/main" xmlns="" id="{08942584-2C28-7E0D-16BE-CB1167C437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1" y="1097264"/>
            <a:ext cx="2819399" cy="24728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0" name="Picture 6" descr="Nước Yến Hủ Tổ Yến Chưng Đường Phèn">
            <a:extLst>
              <a:ext uri="{FF2B5EF4-FFF2-40B4-BE49-F238E27FC236}">
                <a16:creationId xmlns:a16="http://schemas.microsoft.com/office/drawing/2014/main" xmlns="" id="{A91F8EBB-2F57-D2AD-3974-D92EFB9AF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715" y="1097265"/>
            <a:ext cx="3258988" cy="24728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Những hình ảnh trà sữa đẹp thu hút mọi ánh nhìn - Bao bì xanh Nguyên Phong">
            <a:extLst>
              <a:ext uri="{FF2B5EF4-FFF2-40B4-BE49-F238E27FC236}">
                <a16:creationId xmlns:a16="http://schemas.microsoft.com/office/drawing/2014/main" xmlns="" id="{BB8578E7-D4AF-C100-08EC-64A988C8A2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3570152"/>
            <a:ext cx="2819400" cy="28194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6154" name="Picture 10" descr="Top 10 sữa chua uống cho bé 1 tuổi, tác dụng tuyệt vời cho hệ tiêu hóa">
            <a:extLst>
              <a:ext uri="{FF2B5EF4-FFF2-40B4-BE49-F238E27FC236}">
                <a16:creationId xmlns:a16="http://schemas.microsoft.com/office/drawing/2014/main" xmlns="" id="{E2849142-9BE4-CE45-D0A6-4ADC8BBD4D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386" y="3570152"/>
            <a:ext cx="3416638" cy="27580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Vào mùa đông, cho các bé uống 2 loại nước này, vừa giúp giữ ấm, vừa tốt cho  sự phát triển">
            <a:extLst>
              <a:ext uri="{FF2B5EF4-FFF2-40B4-BE49-F238E27FC236}">
                <a16:creationId xmlns:a16="http://schemas.microsoft.com/office/drawing/2014/main" xmlns="" id="{9880D54C-10F8-ACE8-8919-CD71E6D048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8245" y="1105808"/>
            <a:ext cx="3389779" cy="2464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489122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C907AD-BEC2-F942-D390-951EAD9C2010}"/>
              </a:ext>
            </a:extLst>
          </p:cNvPr>
          <p:cNvSpPr txBox="1"/>
          <p:nvPr/>
        </p:nvSpPr>
        <p:spPr>
          <a:xfrm>
            <a:off x="2366682" y="1949388"/>
            <a:ext cx="757069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Kết thúc</a:t>
            </a:r>
            <a:r>
              <a:rPr lang="en-US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:</a:t>
            </a:r>
          </a:p>
          <a:p>
            <a:r>
              <a:rPr lang="vi-VN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Cô nhận xét tiết học và chuyển hoạt động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8726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FC32B88-8263-7E2C-0C13-D813051FC5DE}"/>
              </a:ext>
            </a:extLst>
          </p:cNvPr>
          <p:cNvSpPr txBox="1"/>
          <p:nvPr/>
        </p:nvSpPr>
        <p:spPr>
          <a:xfrm>
            <a:off x="2407025" y="1590346"/>
            <a:ext cx="763792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Hoạt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động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: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Gây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hứng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thú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- Cô và trẻ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vận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bài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hát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“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bụng</a:t>
            </a:r>
            <a:r>
              <a:rPr lang="en-US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đói</a:t>
            </a:r>
            <a:r>
              <a:rPr lang="vi-VN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”.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0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ABF670E-63B9-8247-C1C4-0BC8BBCCCBC1}"/>
              </a:ext>
            </a:extLst>
          </p:cNvPr>
          <p:cNvSpPr txBox="1"/>
          <p:nvPr/>
        </p:nvSpPr>
        <p:spPr>
          <a:xfrm>
            <a:off x="2460812" y="1478741"/>
            <a:ext cx="69655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NBTN:</a:t>
            </a:r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Đố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bé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biết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dùng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4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64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ơn 110.300 Nước Cam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xmlns="" id="{A12DA17C-CEB3-00F6-7745-AC53915203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153" y="1018240"/>
            <a:ext cx="4410636" cy="5217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2A04472-6878-AE26-C34B-3DE096C473F3}"/>
              </a:ext>
            </a:extLst>
          </p:cNvPr>
          <p:cNvSpPr txBox="1"/>
          <p:nvPr/>
        </p:nvSpPr>
        <p:spPr>
          <a:xfrm>
            <a:off x="1855693" y="402165"/>
            <a:ext cx="9628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9ED4B0CB-8359-AD44-1315-ABA45A9420F6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5747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A16488A-9F62-A63C-9B9F-CA688FD4F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328425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5ED73476-A516-599D-F792-4EEA36B6243D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xmlns="" id="{47626A70-0CA6-3571-F51F-409249222C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0" y="995082"/>
            <a:ext cx="4410635" cy="5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34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xmlns="" id="{D8F6E0DD-F48C-2E04-7887-B2214DB2FF9D}"/>
              </a:ext>
            </a:extLst>
          </p:cNvPr>
          <p:cNvSpPr txBox="1">
            <a:spLocks/>
          </p:cNvSpPr>
          <p:nvPr/>
        </p:nvSpPr>
        <p:spPr>
          <a:xfrm>
            <a:off x="1443317" y="31885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nước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1800" dirty="0"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F2CC6E69-8ED7-2869-5B61-2D86DB196984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100" name="Picture 4" descr="600.000+ ảnh đẹp nhất về Cốc Nước · Tải xuống miễn phí 100% · Ảnh có sẵn  của Pexels">
            <a:extLst>
              <a:ext uri="{FF2B5EF4-FFF2-40B4-BE49-F238E27FC236}">
                <a16:creationId xmlns:a16="http://schemas.microsoft.com/office/drawing/2014/main" xmlns="" id="{1402EC90-11F5-4DD2-F26C-61A95C8188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0729" y="1264023"/>
            <a:ext cx="4474960" cy="462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623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97FE4CEE-9BE6-2DA2-7B7B-1BB5C8D4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84EB22-38C5-A9FA-4D3C-9B2D46964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188" y="328425"/>
            <a:ext cx="10515600" cy="1325563"/>
          </a:xfrm>
        </p:spPr>
        <p:txBody>
          <a:bodyPr>
            <a:normAutofit/>
          </a:bodyPr>
          <a:lstStyle/>
          <a:p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Cô đưa tranh cốc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sữa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SimSun" panose="02010600030101010101" pitchFamily="2" charset="-122"/>
              </a:rPr>
              <a:t>ra cho trẻ quan sát hỏi trẻ</a:t>
            </a:r>
            <a: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endParaRPr lang="en-US" dirty="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E60C09A1-F4F2-3144-1A71-5898CF84233A}"/>
              </a:ext>
            </a:extLst>
          </p:cNvPr>
          <p:cNvSpPr/>
          <p:nvPr/>
        </p:nvSpPr>
        <p:spPr>
          <a:xfrm>
            <a:off x="1680881" y="2460812"/>
            <a:ext cx="5392271" cy="274320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Đây l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à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?.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Có màu gì?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không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endParaRPr lang="en-US" sz="2800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+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này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được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đựng vào đâu</a:t>
            </a:r>
            <a:r>
              <a:rPr lang="en-US" sz="28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? 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xmlns="" id="{3F0AB3CD-6789-9267-F187-471EB624D63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070" y="995082"/>
            <a:ext cx="4410635" cy="516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921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6FA053-C83D-2E88-A977-386E11051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vi-VN" sz="1800" dirty="0"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 </a:t>
            </a:r>
            <a:r>
              <a:rPr lang="vi-VN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Trò chơi: “B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é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tài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giỏi</a:t>
            </a:r>
            <a:r>
              <a:rPr lang="vi-VN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”</a:t>
            </a:r>
            <a: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/>
            </a:r>
            <a:br>
              <a:rPr lang="en-US" sz="48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</a:b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-T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rẻ nói nhanh tên của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xuất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màm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hình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3076" name="Picture 4" descr="Hơn 110.300 Nước Cam ảnh, hình chụp &amp; hình ảnh trả phí bản quyền một lần  sẵn có - iStock">
            <a:extLst>
              <a:ext uri="{FF2B5EF4-FFF2-40B4-BE49-F238E27FC236}">
                <a16:creationId xmlns:a16="http://schemas.microsoft.com/office/drawing/2014/main" xmlns="" id="{92B727B7-437C-1112-1E44-F226C75B41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865502"/>
            <a:ext cx="4154128" cy="49888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9 công dụng 'kỳ lạ' của sữa tươi có thể bạn chưa biết | websosanh.vn">
            <a:extLst>
              <a:ext uri="{FF2B5EF4-FFF2-40B4-BE49-F238E27FC236}">
                <a16:creationId xmlns:a16="http://schemas.microsoft.com/office/drawing/2014/main" xmlns="" id="{1F5AF0BE-0A82-8E2A-9617-90F7DB23A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128" y="1865502"/>
            <a:ext cx="4154126" cy="507864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600.000+ ảnh đẹp nhất về Cốc Nước · Tải xuống miễn phí 100% · Ảnh có sẵn  của Pexels">
            <a:extLst>
              <a:ext uri="{FF2B5EF4-FFF2-40B4-BE49-F238E27FC236}">
                <a16:creationId xmlns:a16="http://schemas.microsoft.com/office/drawing/2014/main" xmlns="" id="{7023FE58-93F6-170B-0B68-A932D96A2C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254" y="1865503"/>
            <a:ext cx="3883747" cy="51636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670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78D3AA-A920-E19E-3489-1FAA105BDE8F}"/>
              </a:ext>
            </a:extLst>
          </p:cNvPr>
          <p:cNvSpPr txBox="1"/>
          <p:nvPr/>
        </p:nvSpPr>
        <p:spPr>
          <a:xfrm>
            <a:off x="2084294" y="1586752"/>
            <a:ext cx="824304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Đồ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cung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cấp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vitamin,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muối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khoáng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chất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dinh</a:t>
            </a:r>
            <a:r>
              <a:rPr lang="en-US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</a:rPr>
              <a:t>dưỡng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tăng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kháng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giúp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chúng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lớn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nhanh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hơn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.</a:t>
            </a:r>
          </a:p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con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phải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xuyên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nhiều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loại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thức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uống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thật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khỏe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mạnh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!</a:t>
            </a:r>
            <a:endParaRPr lang="en-US" sz="28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321167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307</Words>
  <Application>Microsoft Office PowerPoint</Application>
  <PresentationFormat>Widescreen</PresentationFormat>
  <Paragraphs>34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SimSun</vt:lpstr>
      <vt:lpstr>Arial</vt:lpstr>
      <vt:lpstr>Calibri</vt:lpstr>
      <vt:lpstr>Calibri Light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Cô đưa tranh cốc sữa ra cho trẻ quan sát hỏi trẻ </vt:lpstr>
      <vt:lpstr>PowerPoint Presentation</vt:lpstr>
      <vt:lpstr>Cô đưa tranh cốc sữa ra cho trẻ quan sát hỏi trẻ </vt:lpstr>
      <vt:lpstr>  Trò chơi: “Bé tài giỏi” -Trẻ nói nhanh tên của đồ uống xuất hiện trên màm hình</vt:lpstr>
      <vt:lpstr>PowerPoint Presentation</vt:lpstr>
      <vt:lpstr>Mở rộng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2</cp:revision>
  <dcterms:created xsi:type="dcterms:W3CDTF">2024-10-30T13:05:21Z</dcterms:created>
  <dcterms:modified xsi:type="dcterms:W3CDTF">2024-11-28T03:07:18Z</dcterms:modified>
</cp:coreProperties>
</file>