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5" r:id="rId4"/>
    <p:sldId id="264" r:id="rId5"/>
    <p:sldId id="258" r:id="rId6"/>
    <p:sldId id="259" r:id="rId7"/>
    <p:sldId id="260" r:id="rId8"/>
    <p:sldId id="261" r:id="rId9"/>
    <p:sldId id="262" r:id="rId10"/>
    <p:sldId id="268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1F292D-7910-4F31-8B4F-EC39D6113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84F6D75-1AA3-4322-8DB7-7D33FB77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789C43-FD9F-4F64-88CA-A4FBB14A3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6DC5F5-95B3-4D1F-8870-D754C84B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59832E-A40A-4988-A335-271A3E7A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5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9D964F-9309-4A4F-8671-D16DFE66F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3A4C761-EF5C-4AC9-95C5-DCD6158604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9DAED-6C30-4052-96B9-99BCB6F9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C0ED77-E260-46E5-A57A-06B95C98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90D6FA-770E-48FB-ADD0-F6AB7B3D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79193E-DB2A-4835-AB6B-5B1BFC273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24C4E9-8439-4FEC-9CE7-1B5A2FFDD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6A6ED3-FB75-41F9-AF70-C8D5193F8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B207FB-2B6C-4053-A7FD-8B3792923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F0476D-CAB1-42B3-AA4F-EBBE9054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2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149526-D0BB-4BB7-953E-39DD006F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581555-E0E5-427F-85E5-55F0D02D1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E435DF-5A54-47FF-9E45-20AF770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77A5ED-1C26-4CE2-BFC1-4F8EBC0B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F546FB-EA00-4543-99F5-80C7D7D7B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34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1A2DE8-3405-46EB-A6F4-52B7C802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C90A43-A1AD-4ECA-A341-B423A625A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7C57DD-3139-4ECA-BBB8-EEC01E499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03A634-8201-4153-99C2-F83066F1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1F05E7-3750-40B0-849C-CDA42DA7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0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5D4F66-BEEA-4BD6-B0A3-56CBD08CF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0103CA-A196-4AD6-AF32-8BF88BF7D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28D893-2B8B-419F-8FEC-FABB35130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FDAFAF-71FC-45FE-9686-EC4F67E88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9F211F-3481-40AD-BD0A-40E2BF0E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3CA17C-3C61-439D-A813-2C2A91401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74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8CCF7-BE30-4EEC-881F-5020DC11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B15136-FD41-4140-B80C-03213564D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53598A-7387-4BD3-B27E-447AA5872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1A0C8F-D804-4F6E-B88E-8A605A8A3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F6E560-AA88-4E59-937E-DA4BA385EB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0D08D28-8BE6-47E2-A38C-4B40618D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82D18D3-815A-4AD2-AF91-20162DF6E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3E58393-FEB9-4710-95EF-870E6595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3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662C78-2F20-471F-91C7-1F24C24B9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9D30D6-5C95-4B49-B6D3-AD9386AEE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751D75A-CF4E-41CB-92CB-64375E52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D3F5A1-2F34-40B8-A8C1-F1C9B0E0B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A29573B-EB01-4C9A-B7A8-C39BCDCEB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A7771EB-414A-41A4-B081-589D3DE2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F051D4-E80C-4142-B264-DF1A9D38B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0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A7CAB2-0991-4C59-AFD4-570E7DD9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292B4A-072C-4D14-BF60-0DB74F0AA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ABEF9C-F572-465A-AB6D-905E146BF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E137B8-5207-4A1C-85B0-8D88644C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4BA7B3-D08E-424E-8C18-BF611B184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ABC708-8820-4644-BA69-E9AB29CC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8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62366B-4827-47B5-97B0-990D27C1B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6EDF407-87A9-4722-982F-F3AC233BC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CEBD82-E5AC-48DD-9360-693BF5122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D5A526-5C6E-4067-92AC-E247C6102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FBC5A0-FDC3-4788-A0BA-5DCEA1F28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699DA1-AE6A-4DE2-BCB8-618F6A2B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3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5D7C3B-98EE-41F5-8186-745414AD3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177744-8179-4501-9E5D-DAE7EC6B7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1EB64B-0A60-46AA-B4F1-815CB0FFC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C4165-44C2-4034-9839-540416831E9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326D29-C74A-4DE7-8205-8ABEBF74A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7BEFE3-1785-4C34-B0BC-DDAF3F32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1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66F257-DABD-419F-B424-4AB1C8DAD9F8}"/>
              </a:ext>
            </a:extLst>
          </p:cNvPr>
          <p:cNvSpPr txBox="1"/>
          <p:nvPr/>
        </p:nvSpPr>
        <p:spPr>
          <a:xfrm>
            <a:off x="2467778" y="374574"/>
            <a:ext cx="7877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C1EB47-30E6-4741-BC2F-55A5CB6C3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79" y="1262861"/>
            <a:ext cx="1201642" cy="1194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3A8294-DA28-475F-9F09-CA306DB3F053}"/>
              </a:ext>
            </a:extLst>
          </p:cNvPr>
          <p:cNvSpPr txBox="1"/>
          <p:nvPr/>
        </p:nvSpPr>
        <p:spPr>
          <a:xfrm>
            <a:off x="3295399" y="2460748"/>
            <a:ext cx="10091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F14981-F0C9-4DD4-8F24-9AC5762AEDAC}"/>
              </a:ext>
            </a:extLst>
          </p:cNvPr>
          <p:cNvSpPr txBox="1"/>
          <p:nvPr/>
        </p:nvSpPr>
        <p:spPr>
          <a:xfrm>
            <a:off x="3757310" y="3410257"/>
            <a:ext cx="7921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 – 4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4294F8-6586-4F02-80DB-19FA0352A124}"/>
              </a:ext>
            </a:extLst>
          </p:cNvPr>
          <p:cNvSpPr txBox="1"/>
          <p:nvPr/>
        </p:nvSpPr>
        <p:spPr>
          <a:xfrm>
            <a:off x="4842472" y="6083316"/>
            <a:ext cx="2875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</p:txBody>
      </p:sp>
    </p:spTree>
    <p:extLst>
      <p:ext uri="{BB962C8B-B14F-4D97-AF65-F5344CB8AC3E}">
        <p14:creationId xmlns:p14="http://schemas.microsoft.com/office/powerpoint/2010/main" val="39126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ập nhật hơn 94 hình nền powerpoint cute - hitekworld.com.vn">
            <a:extLst>
              <a:ext uri="{FF2B5EF4-FFF2-40B4-BE49-F238E27FC236}">
                <a16:creationId xmlns:a16="http://schemas.microsoft.com/office/drawing/2014/main" xmlns="" id="{D9DF8EA8-A889-DE6E-461D-9B61C057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2AD091-CA2C-C720-2645-1FFF3F1A3ADA}"/>
              </a:ext>
            </a:extLst>
          </p:cNvPr>
          <p:cNvSpPr txBox="1"/>
          <p:nvPr/>
        </p:nvSpPr>
        <p:spPr>
          <a:xfrm>
            <a:off x="2140227" y="1422738"/>
            <a:ext cx="76531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*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Giáo viên chốt lại : Những gia đình có bố mẹ  và con cái là gia đình nhỏ, gia đình có ông bà , bố mẹ và con cái gọi là gia đình lớn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Giáo dục: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Ai cũng có ông, bà, bố, mẹ . Mọi người trong gia đình đều rất thương yêu , quan tâm chăm sóc cho nhau vì vậy các con phải biết vâng lời, lễ phép, yêu quí mọi người trong gia đình của mình</a:t>
            </a:r>
          </a:p>
        </p:txBody>
      </p:sp>
    </p:spTree>
    <p:extLst>
      <p:ext uri="{BB962C8B-B14F-4D97-AF65-F5344CB8AC3E}">
        <p14:creationId xmlns:p14="http://schemas.microsoft.com/office/powerpoint/2010/main" val="1066444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ập nhật hơn 94 hình nền powerpoint cute - hitekworld.com.vn">
            <a:extLst>
              <a:ext uri="{FF2B5EF4-FFF2-40B4-BE49-F238E27FC236}">
                <a16:creationId xmlns:a16="http://schemas.microsoft.com/office/drawing/2014/main" xmlns="" id="{1D1CD49F-CD1E-771F-A7A9-C800A7F4F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98D119-7D4F-BEC9-460B-3FD2E019B75A}"/>
              </a:ext>
            </a:extLst>
          </p:cNvPr>
          <p:cNvSpPr txBox="1"/>
          <p:nvPr/>
        </p:nvSpPr>
        <p:spPr>
          <a:xfrm>
            <a:off x="1626704" y="1392342"/>
            <a:ext cx="89385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* Trò chơi: Thi xem đội nào nhanh</a:t>
            </a:r>
          </a:p>
          <a:p>
            <a:pPr marL="342900" indent="-342900" algn="l">
              <a:buFontTx/>
              <a:buChar char="-"/>
            </a:pP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Cách chơi: Cô chia lớp thành 2 đội. Nhiệm vụ của 2 đội là lên lấy lô tô về gia đình mình như ông, bà, bố , mẹ. 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Luật chơi: Trò chơi diễn ra là 1 bản nhạc, kết thúc bản nhạc đội nào lấy được nhiều lô tô đội đấy giành chiến thắng</a:t>
            </a:r>
          </a:p>
          <a:p>
            <a:pPr algn="l"/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Kết thúc : Chuyển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9425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st Green Nature Powerpoint Background For Presentation - Slidesdocs.com">
            <a:extLst>
              <a:ext uri="{FF2B5EF4-FFF2-40B4-BE49-F238E27FC236}">
                <a16:creationId xmlns:a16="http://schemas.microsoft.com/office/drawing/2014/main" xmlns="" id="{ED174A1D-43AE-4227-7737-44C8E98F7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F5B3FC-22A9-B92C-8B03-773636E82325}"/>
              </a:ext>
            </a:extLst>
          </p:cNvPr>
          <p:cNvSpPr txBox="1"/>
          <p:nvPr/>
        </p:nvSpPr>
        <p:spPr>
          <a:xfrm>
            <a:off x="2286001" y="669957"/>
            <a:ext cx="618876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I: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Mục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đích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yêu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cầu</a:t>
            </a:r>
            <a:endParaRPr lang="en-US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  Kiến thức: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biết và phân biệt được các thành viên trong gia đình công việc của mỗi người và địa chỉ của gia đình.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  Kỹ năng: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Rèn luyện kỹ năng trả lời các câu hỏi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biết phân biệt gia đình lớn, gia đình đông con, gia đình ít con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Thái độ: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biết yêu quý, kính trọng, vâng lời, ông bà, cha mẹ, anh chị em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hứng thú tham gia vào các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574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ập nhật hơn 94 hình nền powerpoint cute - hitekworld.com.vn">
            <a:extLst>
              <a:ext uri="{FF2B5EF4-FFF2-40B4-BE49-F238E27FC236}">
                <a16:creationId xmlns:a16="http://schemas.microsoft.com/office/drawing/2014/main" xmlns="" id="{2B296040-9A7C-7CAB-4CD0-88CCF46C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B751B1-B067-F101-4CFA-7E4DFBED184B}"/>
              </a:ext>
            </a:extLst>
          </p:cNvPr>
          <p:cNvSpPr txBox="1"/>
          <p:nvPr/>
        </p:nvSpPr>
        <p:spPr>
          <a:xfrm>
            <a:off x="2484783" y="1468472"/>
            <a:ext cx="61887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II: Chuẩn bị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 Đồ dùng của cô: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- 3 bức tranh về gia đình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 Tranh 1: Ông bà, bố mẹ và 2 con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 Tranh 2: Bố mẹ và 3 con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 Tranh 3: Bố mẹ và 1 con</a:t>
            </a:r>
          </a:p>
          <a:p>
            <a:pPr algn="l"/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* Đồ dùng của trẻ:</a:t>
            </a:r>
            <a:endParaRPr lang="vi-VN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 Tranh lô tô cho tr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ẻ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chơi</a:t>
            </a:r>
          </a:p>
        </p:txBody>
      </p:sp>
    </p:spTree>
    <p:extLst>
      <p:ext uri="{BB962C8B-B14F-4D97-AF65-F5344CB8AC3E}">
        <p14:creationId xmlns:p14="http://schemas.microsoft.com/office/powerpoint/2010/main" val="1521426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ập nhật hơn 94 hình nền powerpoint cute - hitekworld.com.vn">
            <a:extLst>
              <a:ext uri="{FF2B5EF4-FFF2-40B4-BE49-F238E27FC236}">
                <a16:creationId xmlns:a16="http://schemas.microsoft.com/office/drawing/2014/main" xmlns="" id="{29B229FB-8DAA-5562-A60D-807AB9B3E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6C8E15-0C27-C770-99C5-065E3D0F8741}"/>
              </a:ext>
            </a:extLst>
          </p:cNvPr>
          <p:cNvSpPr txBox="1"/>
          <p:nvPr/>
        </p:nvSpPr>
        <p:spPr>
          <a:xfrm>
            <a:off x="2657062" y="2162265"/>
            <a:ext cx="7600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III: Cách tiến hành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Ổn định tổ chức: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Cô cho trẻ đọc bài thơ: Yêu mẹ”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Đàm thoại với trẻ về nội dung bài thơ, liên hệ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339442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2F71B2-D538-48C9-806D-583F11F42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33" y="1060173"/>
            <a:ext cx="11158734" cy="5681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81F3C9-6365-B62A-95A6-717B39487396}"/>
              </a:ext>
            </a:extLst>
          </p:cNvPr>
          <p:cNvSpPr txBox="1"/>
          <p:nvPr/>
        </p:nvSpPr>
        <p:spPr>
          <a:xfrm>
            <a:off x="516633" y="22917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Phương pháp, hình thức tổ chức: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Cô cho trẻ xem tranh và đàm thoại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2649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D82BBD-4273-4DA9-9F2A-65BCD73C4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53" y="105316"/>
            <a:ext cx="4998411" cy="6664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210BFE-4131-44E5-AC73-A9720C105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566" y="105316"/>
            <a:ext cx="4962078" cy="6664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2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B7F226-8029-489B-84D5-B1AB86B3F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61" y="0"/>
            <a:ext cx="1078551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11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D2E20E-3F6B-4355-9DF3-F39BDF802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11" y="170761"/>
            <a:ext cx="4849144" cy="6516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B7B460-D632-44D0-8FDF-E608BBF3F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647" y="170761"/>
            <a:ext cx="4849144" cy="6516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95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7DFC2E-655A-489F-B1E2-9DB2E52EF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76" y="0"/>
            <a:ext cx="1114907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83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250</Words>
  <Application>Microsoft Office PowerPoint</Application>
  <PresentationFormat>Widescreen</PresentationFormat>
  <Paragraphs>37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Nguyen Thi</dc:creator>
  <cp:lastModifiedBy>Techsi.vn</cp:lastModifiedBy>
  <cp:revision>6</cp:revision>
  <dcterms:created xsi:type="dcterms:W3CDTF">2024-10-28T15:50:12Z</dcterms:created>
  <dcterms:modified xsi:type="dcterms:W3CDTF">2024-11-21T08:16:19Z</dcterms:modified>
</cp:coreProperties>
</file>