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7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E6E8-2A1E-4219-A612-EA2C2EEE07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2.wav"/><Relationship Id="rId7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19601"/>
            <a:ext cx="7924800" cy="1828798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Dạy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4,số </a:t>
            </a:r>
            <a:r>
              <a:rPr lang="en-US" sz="4000" b="1" dirty="0" err="1" smtClean="0">
                <a:solidFill>
                  <a:srgbClr val="FF0000"/>
                </a:solidFill>
              </a:rPr>
              <a:t>lượng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</a:rPr>
              <a:t> vi 4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Giáo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viên</a:t>
            </a:r>
            <a:r>
              <a:rPr lang="en-US" sz="4000" b="1" dirty="0" smtClean="0">
                <a:solidFill>
                  <a:srgbClr val="FF0000"/>
                </a:solidFill>
              </a:rPr>
              <a:t> ; </a:t>
            </a:r>
            <a:r>
              <a:rPr lang="en-US" sz="4000" b="1" dirty="0" err="1" smtClean="0">
                <a:solidFill>
                  <a:srgbClr val="FF0000"/>
                </a:solidFill>
              </a:rPr>
              <a:t>Đặng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Nhung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14599"/>
            <a:ext cx="723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Làm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quen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với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toán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7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ầm Chồi Lá Tập 20  – Vườn Cây Của Ba (mp3cut.ne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476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228600"/>
            <a:ext cx="1446357" cy="1999153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7" y="228600"/>
            <a:ext cx="1446357" cy="1999153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12" y="228599"/>
            <a:ext cx="1446357" cy="1999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9716" y="312057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3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4430" y="321509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309"/>
            <a:ext cx="1446357" cy="1999153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191500" y="6407752"/>
            <a:ext cx="1041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83" y="5051689"/>
            <a:ext cx="1682060" cy="10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77" y="5091429"/>
            <a:ext cx="1689996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0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97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2763029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68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5058832"/>
            <a:ext cx="1732450" cy="10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68" y="5071558"/>
            <a:ext cx="1689995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34430" y="2562065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4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34430" y="4845652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4</a:t>
            </a:r>
            <a:endParaRPr lang="en-US" sz="1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5" grpId="0" animBg="1"/>
      <p:bldP spid="15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2286000"/>
            <a:ext cx="2743200" cy="2895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0" b="1" dirty="0" smtClean="0">
                <a:solidFill>
                  <a:srgbClr val="FF0000"/>
                </a:solidFill>
              </a:rPr>
              <a:t>4</a:t>
            </a:r>
            <a:endParaRPr lang="en-US" sz="24000" b="1" dirty="0">
              <a:solidFill>
                <a:srgbClr val="FF0000"/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543800" y="57150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0354" y="5224200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" y="52603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7071" y="5068106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97" y="1858384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63" y="373042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2" y="3581400"/>
            <a:ext cx="1328564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62" y="387525"/>
            <a:ext cx="1563274" cy="1563274"/>
          </a:xfrm>
          <a:prstGeom prst="rect">
            <a:avLst/>
          </a:prstGeom>
        </p:spPr>
      </p:pic>
      <p:pic>
        <p:nvPicPr>
          <p:cNvPr id="11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7743" y="4992112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7" y="3386919"/>
            <a:ext cx="1328564" cy="1276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5" y="4586025"/>
            <a:ext cx="1328564" cy="127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31" y="4353937"/>
            <a:ext cx="1328564" cy="1276350"/>
          </a:xfrm>
          <a:prstGeom prst="rect">
            <a:avLst/>
          </a:prstGeom>
        </p:spPr>
      </p:pic>
      <p:pic>
        <p:nvPicPr>
          <p:cNvPr id="19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368" y="5519412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47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" y="132371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45" y="115115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61" y="475396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ownloads\jb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47" y="1818132"/>
            <a:ext cx="1790698" cy="17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3149871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37" y="2980639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2713481"/>
            <a:ext cx="1393097" cy="1506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0" b="1" dirty="0" smtClean="0"/>
              <a:t>4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5414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hining The Morning V.A Lyric Loi bai hat _ 0h2ODkyUFj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3329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8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26</Words>
  <Application>Microsoft Office PowerPoint</Application>
  <PresentationFormat>On-screen Show (4:3)</PresentationFormat>
  <Paragraphs>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Dạy trẻ nhận biết chữ số 4,số lượng và số thứ tự trong phạm vi 4  Giáo viên ; Đặng Phương Nhung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BuiHang</dc:creator>
  <cp:lastModifiedBy>Techsi.vn</cp:lastModifiedBy>
  <cp:revision>30</cp:revision>
  <dcterms:created xsi:type="dcterms:W3CDTF">2017-10-26T12:41:58Z</dcterms:created>
  <dcterms:modified xsi:type="dcterms:W3CDTF">2024-11-21T08:08:57Z</dcterms:modified>
</cp:coreProperties>
</file>