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9" r:id="rId2"/>
    <p:sldId id="295" r:id="rId3"/>
    <p:sldId id="296" r:id="rId4"/>
    <p:sldId id="300" r:id="rId5"/>
    <p:sldId id="297" r:id="rId6"/>
    <p:sldId id="301" r:id="rId7"/>
    <p:sldId id="264" r:id="rId8"/>
    <p:sldId id="259" r:id="rId9"/>
    <p:sldId id="260" r:id="rId10"/>
    <p:sldId id="262" r:id="rId11"/>
    <p:sldId id="263" r:id="rId12"/>
    <p:sldId id="261" r:id="rId13"/>
    <p:sldId id="298" r:id="rId14"/>
    <p:sldId id="28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87" d="100"/>
          <a:sy n="87" d="100"/>
        </p:scale>
        <p:origin x="6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4AA7E-59A9-430F-8BDE-C0E1EE478501}"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68D56-1B21-43CD-B515-36EF068FEDE2}" type="slidenum">
              <a:rPr lang="en-US" smtClean="0"/>
              <a:t>‹#›</a:t>
            </a:fld>
            <a:endParaRPr lang="en-US"/>
          </a:p>
        </p:txBody>
      </p:sp>
    </p:spTree>
    <p:extLst>
      <p:ext uri="{BB962C8B-B14F-4D97-AF65-F5344CB8AC3E}">
        <p14:creationId xmlns:p14="http://schemas.microsoft.com/office/powerpoint/2010/main" val="260360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CE53B-9C6D-424C-B31E-8424D725A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AF51EFD-4BC2-46A3-96ED-518A83186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36DC87-27F4-48A8-BAD6-9039FC2372D3}"/>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5" name="Footer Placeholder 4">
            <a:extLst>
              <a:ext uri="{FF2B5EF4-FFF2-40B4-BE49-F238E27FC236}">
                <a16:creationId xmlns:a16="http://schemas.microsoft.com/office/drawing/2014/main" xmlns="" id="{D4A5A984-EAF0-4FAB-BC67-4B4FD452D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D6F0C9-5C23-40B8-BFD5-C21865E86D17}"/>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322951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24C53-92BE-409B-8510-EF4D8A6B2A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7F5784-0856-4C5F-B30C-943013B07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E0BF55-C32A-45CC-B185-F430C564FB21}"/>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5" name="Footer Placeholder 4">
            <a:extLst>
              <a:ext uri="{FF2B5EF4-FFF2-40B4-BE49-F238E27FC236}">
                <a16:creationId xmlns:a16="http://schemas.microsoft.com/office/drawing/2014/main" xmlns="" id="{E0F53EC4-98E4-47F6-97BF-5EE9A6C9B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FA5C8E-D3C0-4A08-8A81-7EB1E85ED143}"/>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83974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A6270D-273E-49CA-ABA5-E35084006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75C26B4-51A0-4CD7-A69E-B57C2D8EEC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0F090E-5ED4-4ACA-A115-13960445010D}"/>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5" name="Footer Placeholder 4">
            <a:extLst>
              <a:ext uri="{FF2B5EF4-FFF2-40B4-BE49-F238E27FC236}">
                <a16:creationId xmlns:a16="http://schemas.microsoft.com/office/drawing/2014/main" xmlns="" id="{75EB1FE6-18EB-4B28-B81A-1426B02DC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C60954-9A9A-48BF-A2EB-519977814F74}"/>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78333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346BBF-A2C7-4D57-BEBE-C7F609881A1C}"/>
              </a:ext>
            </a:extLst>
          </p:cNvPr>
          <p:cNvSpPr>
            <a:spLocks noGrp="1"/>
          </p:cNvSpPr>
          <p:nvPr>
            <p:ph type="dt" sz="half" idx="10"/>
          </p:nvPr>
        </p:nvSpPr>
        <p:spPr/>
        <p:txBody>
          <a:bodyPr/>
          <a:lstStyle>
            <a:lvl1pPr>
              <a:defRPr smtClean="0"/>
            </a:lvl1pPr>
          </a:lstStyle>
          <a:p>
            <a:pPr>
              <a:defRPr/>
            </a:pPr>
            <a:fld id="{7A9318A3-7D05-4FB5-9FD9-33341248D730}" type="datetime1">
              <a:rPr lang="en-US"/>
              <a:pPr>
                <a:defRPr/>
              </a:pPr>
              <a:t>11/14/2024</a:t>
            </a:fld>
            <a:endParaRPr lang="en-US"/>
          </a:p>
        </p:txBody>
      </p:sp>
      <p:sp>
        <p:nvSpPr>
          <p:cNvPr id="3" name="Footer Placeholder 2">
            <a:extLst>
              <a:ext uri="{FF2B5EF4-FFF2-40B4-BE49-F238E27FC236}">
                <a16:creationId xmlns:a16="http://schemas.microsoft.com/office/drawing/2014/main" xmlns="" id="{EEB2D961-3A8B-4445-9A2D-208812EF873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xmlns="" id="{6CDF45FB-6BFB-46E0-AB66-FE1FB42DBC4F}"/>
              </a:ext>
            </a:extLst>
          </p:cNvPr>
          <p:cNvSpPr>
            <a:spLocks noGrp="1"/>
          </p:cNvSpPr>
          <p:nvPr>
            <p:ph type="sldNum" sz="quarter" idx="12"/>
          </p:nvPr>
        </p:nvSpPr>
        <p:spPr/>
        <p:txBody>
          <a:bodyPr/>
          <a:lstStyle>
            <a:lvl1pPr>
              <a:defRPr/>
            </a:lvl1pPr>
          </a:lstStyle>
          <a:p>
            <a:pPr>
              <a:defRPr/>
            </a:pPr>
            <a:fld id="{730E991B-D7AC-4601-AA4B-F2E7305FE425}" type="slidenum">
              <a:rPr lang="en-US"/>
              <a:pPr>
                <a:defRPr/>
              </a:pPr>
              <a:t>‹#›</a:t>
            </a:fld>
            <a:endParaRPr lang="en-US"/>
          </a:p>
        </p:txBody>
      </p:sp>
    </p:spTree>
    <p:extLst>
      <p:ext uri="{BB962C8B-B14F-4D97-AF65-F5344CB8AC3E}">
        <p14:creationId xmlns:p14="http://schemas.microsoft.com/office/powerpoint/2010/main" val="4249977530"/>
      </p:ext>
    </p:extLst>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3D222-419A-45BB-89E6-5E7C88A7E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C83C83-8ADD-4F7F-897C-AEE60A8E01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CCF995-E6ED-4EA5-835C-AFE88E734B93}"/>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5" name="Footer Placeholder 4">
            <a:extLst>
              <a:ext uri="{FF2B5EF4-FFF2-40B4-BE49-F238E27FC236}">
                <a16:creationId xmlns:a16="http://schemas.microsoft.com/office/drawing/2014/main" xmlns="" id="{027A65EC-C1F2-4875-AF24-F436ABE65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0FC7EC-DD71-4621-A9C3-E257E6498926}"/>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218045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DAFFC-9498-445A-BEBE-F37A95FCF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3433BD8-7662-4FE6-AD84-2A9990CBF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95F0645-9AE1-4F5E-B187-4E1C445E5238}"/>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5" name="Footer Placeholder 4">
            <a:extLst>
              <a:ext uri="{FF2B5EF4-FFF2-40B4-BE49-F238E27FC236}">
                <a16:creationId xmlns:a16="http://schemas.microsoft.com/office/drawing/2014/main" xmlns="" id="{F54DFFCB-DCCB-4EB5-8605-DBB64F9A4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E9FC05-1E3F-4A1D-94F1-24A03FD06739}"/>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22672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7C0CD-2C50-42F7-82D9-ABCB7035D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BFC261C-ADD1-4827-9549-E5B6F0C6B2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3BA24DF-ECC2-4F6E-82E7-8B2BB18F38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99E19F0-9B45-4F83-998A-D02805075C6D}"/>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6" name="Footer Placeholder 5">
            <a:extLst>
              <a:ext uri="{FF2B5EF4-FFF2-40B4-BE49-F238E27FC236}">
                <a16:creationId xmlns:a16="http://schemas.microsoft.com/office/drawing/2014/main" xmlns="" id="{6EEA26AD-F4CB-433F-9246-55725A015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69127A-1C7D-434B-9EEB-CFE1044A259B}"/>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330659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5F695-A97F-4672-9ADE-AF0CC2899D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E8F265-42F6-47DA-A2BF-359AFE356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FC594A4-F411-40BD-AAE4-A7BA6536CD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86B7F0-84CF-4FED-BE21-AE23F0DA6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4FB2930-F77E-400C-9217-2372B6CD94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90C941-8245-493B-A220-0E825F274AAA}"/>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8" name="Footer Placeholder 7">
            <a:extLst>
              <a:ext uri="{FF2B5EF4-FFF2-40B4-BE49-F238E27FC236}">
                <a16:creationId xmlns:a16="http://schemas.microsoft.com/office/drawing/2014/main" xmlns="" id="{E7179ECA-5245-458F-A6DB-C38FD09B8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95C20F4-D784-4E22-AC3E-8EFAA357090A}"/>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55719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8652E-3329-4250-BBDE-247F03135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1F5E3-5948-4768-9565-53A00DD9F86B}"/>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4" name="Footer Placeholder 3">
            <a:extLst>
              <a:ext uri="{FF2B5EF4-FFF2-40B4-BE49-F238E27FC236}">
                <a16:creationId xmlns:a16="http://schemas.microsoft.com/office/drawing/2014/main" xmlns="" id="{64994946-D41B-4875-BDE4-2735319C9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D0C8180-9AC0-485F-93A1-7945AA307FB9}"/>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58958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3C7D6F-6287-4053-8E61-DDD0C16962A0}"/>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3" name="Footer Placeholder 2">
            <a:extLst>
              <a:ext uri="{FF2B5EF4-FFF2-40B4-BE49-F238E27FC236}">
                <a16:creationId xmlns:a16="http://schemas.microsoft.com/office/drawing/2014/main" xmlns="" id="{C1F574B3-F2C3-4C0B-8382-3A71B93D1B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98DBBE7-8F68-498E-986E-A286367DD648}"/>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73171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0748E-CABE-4876-873D-EC7BB73E1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3A1055E-1245-44E5-BEE6-395501247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409E16-976C-46BD-B5B9-39D3C82D3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6225FB6-2938-4896-A4C9-92633B6B5B0E}"/>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6" name="Footer Placeholder 5">
            <a:extLst>
              <a:ext uri="{FF2B5EF4-FFF2-40B4-BE49-F238E27FC236}">
                <a16:creationId xmlns:a16="http://schemas.microsoft.com/office/drawing/2014/main" xmlns="" id="{5F37A383-2E94-42FC-86EE-B11A72CE7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55095E-B453-441A-8475-54298C6D9DAF}"/>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419584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033ED-196C-401F-A7B3-F4A102F99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CFFEF0-2C65-42C7-B158-7C0F06ADEB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1CCB58-280C-455B-8FCE-BD2C91B5C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31B5FBE-2A4F-4319-96B5-BF5A542B4BA2}"/>
              </a:ext>
            </a:extLst>
          </p:cNvPr>
          <p:cNvSpPr>
            <a:spLocks noGrp="1"/>
          </p:cNvSpPr>
          <p:nvPr>
            <p:ph type="dt" sz="half" idx="10"/>
          </p:nvPr>
        </p:nvSpPr>
        <p:spPr/>
        <p:txBody>
          <a:bodyPr/>
          <a:lstStyle/>
          <a:p>
            <a:fld id="{2D30D326-E440-4E8E-B38C-DDA4805627BF}" type="datetimeFigureOut">
              <a:rPr lang="en-US" smtClean="0"/>
              <a:pPr/>
              <a:t>11/14/2024</a:t>
            </a:fld>
            <a:endParaRPr lang="en-US"/>
          </a:p>
        </p:txBody>
      </p:sp>
      <p:sp>
        <p:nvSpPr>
          <p:cNvPr id="6" name="Footer Placeholder 5">
            <a:extLst>
              <a:ext uri="{FF2B5EF4-FFF2-40B4-BE49-F238E27FC236}">
                <a16:creationId xmlns:a16="http://schemas.microsoft.com/office/drawing/2014/main" xmlns="" id="{3A2ACC1C-0DD5-47A1-8D64-16377919D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9EAF64-DC16-4B3E-A8CC-CFFBC1852F05}"/>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59863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8EB1C3-1D70-4BB7-808E-EDEE7F721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5AA425E-A338-42B0-ACD8-D645D63F3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31D7C4-269F-4AD4-B047-ABE1E9AA3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0D326-E440-4E8E-B38C-DDA4805627BF}" type="datetimeFigureOut">
              <a:rPr lang="en-US" smtClean="0"/>
              <a:pPr/>
              <a:t>11/14/2024</a:t>
            </a:fld>
            <a:endParaRPr lang="en-US"/>
          </a:p>
        </p:txBody>
      </p:sp>
      <p:sp>
        <p:nvSpPr>
          <p:cNvPr id="5" name="Footer Placeholder 4">
            <a:extLst>
              <a:ext uri="{FF2B5EF4-FFF2-40B4-BE49-F238E27FC236}">
                <a16:creationId xmlns:a16="http://schemas.microsoft.com/office/drawing/2014/main" xmlns="" id="{6E3D777A-5036-4B7E-BD0E-21DAF6AA7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865D827-E138-45DE-B262-4A1731771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6F165-A3C0-4344-B8FE-22B1F86A33F4}" type="slidenum">
              <a:rPr lang="en-US" smtClean="0"/>
              <a:pPr/>
              <a:t>‹#›</a:t>
            </a:fld>
            <a:endParaRPr lang="en-US"/>
          </a:p>
        </p:txBody>
      </p:sp>
    </p:spTree>
    <p:extLst>
      <p:ext uri="{BB962C8B-B14F-4D97-AF65-F5344CB8AC3E}">
        <p14:creationId xmlns:p14="http://schemas.microsoft.com/office/powerpoint/2010/main" val="299604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3.gif"/><Relationship Id="rId3" Type="http://schemas.openxmlformats.org/officeDocument/2006/relationships/audio" Target="../media/audio3.wav"/><Relationship Id="rId7" Type="http://schemas.openxmlformats.org/officeDocument/2006/relationships/hyperlink" Target="TNXH.ppt" TargetMode="External"/><Relationship Id="rId12" Type="http://schemas.openxmlformats.org/officeDocument/2006/relationships/image" Target="../media/image18.gif"/><Relationship Id="rId2" Type="http://schemas.openxmlformats.org/officeDocument/2006/relationships/audio" Target="../media/audio5.wav"/><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11.gif"/></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gif"/><Relationship Id="rId3" Type="http://schemas.openxmlformats.org/officeDocument/2006/relationships/audio" Target="../media/audio3.wav"/><Relationship Id="rId7" Type="http://schemas.openxmlformats.org/officeDocument/2006/relationships/image" Target="../media/image18.gif"/><Relationship Id="rId12" Type="http://schemas.openxmlformats.org/officeDocument/2006/relationships/image" Target="../media/image13.gif"/><Relationship Id="rId2" Type="http://schemas.openxmlformats.org/officeDocument/2006/relationships/audio" Target="../media/audio6.wav"/><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5.gif"/><Relationship Id="rId5" Type="http://schemas.openxmlformats.org/officeDocument/2006/relationships/image" Target="../media/image10.png"/><Relationship Id="rId10" Type="http://schemas.openxmlformats.org/officeDocument/2006/relationships/hyperlink" Target="TNXH.ppt" TargetMode="External"/><Relationship Id="rId4" Type="http://schemas.openxmlformats.org/officeDocument/2006/relationships/image" Target="../media/image20.jpe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gif"/><Relationship Id="rId18" Type="http://schemas.openxmlformats.org/officeDocument/2006/relationships/image" Target="../media/image28.png"/><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15.gif"/><Relationship Id="rId17" Type="http://schemas.openxmlformats.org/officeDocument/2006/relationships/image" Target="../media/image19.png"/><Relationship Id="rId2" Type="http://schemas.openxmlformats.org/officeDocument/2006/relationships/image" Target="../media/image20.jpeg"/><Relationship Id="rId16" Type="http://schemas.openxmlformats.org/officeDocument/2006/relationships/image" Target="../media/image14.png"/><Relationship Id="rId20"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hyperlink" Target="TNXH.ppt" TargetMode="External"/><Relationship Id="rId5" Type="http://schemas.openxmlformats.org/officeDocument/2006/relationships/image" Target="../media/image8.png"/><Relationship Id="rId15" Type="http://schemas.openxmlformats.org/officeDocument/2006/relationships/image" Target="../media/image27.png"/><Relationship Id="rId10" Type="http://schemas.openxmlformats.org/officeDocument/2006/relationships/image" Target="../media/image13.gif"/><Relationship Id="rId19" Type="http://schemas.openxmlformats.org/officeDocument/2006/relationships/image" Target="../media/image29.png"/><Relationship Id="rId4" Type="http://schemas.microsoft.com/office/2007/relationships/hdphoto" Target="../media/hdphoto3.wdp"/><Relationship Id="rId9" Type="http://schemas.openxmlformats.org/officeDocument/2006/relationships/image" Target="../media/image18.gif"/><Relationship Id="rId14" Type="http://schemas.openxmlformats.org/officeDocument/2006/relationships/image" Target="../media/image26.png"/><Relationship Id="rId2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5.gif"/><Relationship Id="rId17" Type="http://schemas.openxmlformats.org/officeDocument/2006/relationships/slide" Target="slide8.xml"/><Relationship Id="rId2" Type="http://schemas.openxmlformats.org/officeDocument/2006/relationships/audio" Target="../media/audio1.wav"/><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TNXH.ppt" TargetMode="External"/><Relationship Id="rId5" Type="http://schemas.openxmlformats.org/officeDocument/2006/relationships/image" Target="../media/image9.png"/><Relationship Id="rId15" Type="http://schemas.openxmlformats.org/officeDocument/2006/relationships/image" Target="../media/image18.gi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gif"/><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TNXH.ppt" TargetMode="External"/><Relationship Id="rId3" Type="http://schemas.openxmlformats.org/officeDocument/2006/relationships/audio" Target="../media/audio3.wav"/><Relationship Id="rId7" Type="http://schemas.openxmlformats.org/officeDocument/2006/relationships/image" Target="../media/image11.gif"/><Relationship Id="rId12"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8.gif"/><Relationship Id="rId4" Type="http://schemas.openxmlformats.org/officeDocument/2006/relationships/image" Target="../media/image20.jpeg"/><Relationship Id="rId9" Type="http://schemas.openxmlformats.org/officeDocument/2006/relationships/image" Target="../media/image22.png"/><Relationship Id="rId14" Type="http://schemas.openxmlformats.org/officeDocument/2006/relationships/image" Target="../media/image15.gi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13.gif"/><Relationship Id="rId12" Type="http://schemas.openxmlformats.org/officeDocument/2006/relationships/image" Target="../media/image15.gif"/><Relationship Id="rId2" Type="http://schemas.openxmlformats.org/officeDocument/2006/relationships/audio" Target="../media/audio4.wav"/><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hyperlink" Target="TNXH.ppt" TargetMode="External"/><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18.gif"/><Relationship Id="rId4" Type="http://schemas.openxmlformats.org/officeDocument/2006/relationships/image" Target="../media/image20.jpeg"/><Relationship Id="rId9" Type="http://schemas.openxmlformats.org/officeDocument/2006/relationships/image" Target="../media/image19.png"/><Relationship Id="rId1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32A63B-EEA3-46ED-B19D-191B12722188}"/>
              </a:ext>
            </a:extLst>
          </p:cNvPr>
          <p:cNvPicPr>
            <a:picLocks noChangeAspect="1"/>
          </p:cNvPicPr>
          <p:nvPr/>
        </p:nvPicPr>
        <p:blipFill>
          <a:blip r:embed="rId2"/>
          <a:stretch>
            <a:fillRect/>
          </a:stretch>
        </p:blipFill>
        <p:spPr>
          <a:xfrm>
            <a:off x="-1" y="0"/>
            <a:ext cx="12192001" cy="6858000"/>
          </a:xfrm>
          <a:prstGeom prst="rect">
            <a:avLst/>
          </a:prstGeom>
        </p:spPr>
      </p:pic>
      <p:sp>
        <p:nvSpPr>
          <p:cNvPr id="3" name="Text Box 26">
            <a:extLst>
              <a:ext uri="{FF2B5EF4-FFF2-40B4-BE49-F238E27FC236}">
                <a16:creationId xmlns:a16="http://schemas.microsoft.com/office/drawing/2014/main" xmlns="" id="{7E53E36F-A2A1-4EB2-9A3A-96FA397F7A93}"/>
              </a:ext>
            </a:extLst>
          </p:cNvPr>
          <p:cNvSpPr txBox="1">
            <a:spLocks noChangeArrowheads="1"/>
          </p:cNvSpPr>
          <p:nvPr/>
        </p:nvSpPr>
        <p:spPr bwMode="auto">
          <a:xfrm>
            <a:off x="2814320" y="690156"/>
            <a:ext cx="6629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UBND </a:t>
            </a:r>
            <a:r>
              <a:rPr lang="en-US" altLang="en-US" sz="2000" dirty="0" smtClean="0">
                <a:latin typeface="Times New Roman" panose="02020603050405020304" pitchFamily="18" charset="0"/>
                <a:cs typeface="Times New Roman" panose="02020603050405020304" pitchFamily="18" charset="0"/>
              </a:rPr>
              <a:t>QUẬN LONG BIÊN</a:t>
            </a:r>
            <a:endParaRPr lang="en-US" altLang="en-US" sz="20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TRƯỜNG MẦM NON </a:t>
            </a:r>
            <a:r>
              <a:rPr lang="en-US" altLang="en-US" sz="2000" b="1" dirty="0" smtClean="0">
                <a:latin typeface="Times New Roman" panose="02020603050405020304" pitchFamily="18" charset="0"/>
                <a:cs typeface="Times New Roman" panose="02020603050405020304" pitchFamily="18" charset="0"/>
              </a:rPr>
              <a:t>HOA MỘC LAN</a:t>
            </a:r>
            <a:endParaRPr lang="en-US" altLang="en-US" sz="20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p:txBody>
      </p:sp>
      <p:sp>
        <p:nvSpPr>
          <p:cNvPr id="4" name="TextBox 1">
            <a:extLst>
              <a:ext uri="{FF2B5EF4-FFF2-40B4-BE49-F238E27FC236}">
                <a16:creationId xmlns:a16="http://schemas.microsoft.com/office/drawing/2014/main" xmlns="" id="{350C4B3C-19A3-46A5-9131-7D330E064DCA}"/>
              </a:ext>
            </a:extLst>
          </p:cNvPr>
          <p:cNvSpPr txBox="1">
            <a:spLocks noChangeArrowheads="1"/>
          </p:cNvSpPr>
          <p:nvPr/>
        </p:nvSpPr>
        <p:spPr bwMode="auto">
          <a:xfrm>
            <a:off x="4362010" y="3457451"/>
            <a:ext cx="5292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B050"/>
                </a:solidFill>
                <a:latin typeface="Times New Roman" panose="02020603050405020304" pitchFamily="18" charset="0"/>
                <a:cs typeface="Times New Roman" panose="02020603050405020304" pitchFamily="18" charset="0"/>
              </a:rPr>
              <a:t>Đề tài: </a:t>
            </a:r>
            <a:r>
              <a:rPr lang="en-US" altLang="en-US" sz="2800" dirty="0" err="1">
                <a:solidFill>
                  <a:srgbClr val="00B050"/>
                </a:solidFill>
                <a:latin typeface="Times New Roman" panose="02020603050405020304" pitchFamily="18" charset="0"/>
                <a:cs typeface="Times New Roman" panose="02020603050405020304" pitchFamily="18" charset="0"/>
              </a:rPr>
              <a:t>Xếp</a:t>
            </a:r>
            <a:r>
              <a:rPr lang="en-US" altLang="en-US" sz="2800" dirty="0">
                <a:solidFill>
                  <a:srgbClr val="00B050"/>
                </a:solidFill>
                <a:latin typeface="Times New Roman" panose="02020603050405020304" pitchFamily="18" charset="0"/>
                <a:cs typeface="Times New Roman" panose="02020603050405020304" pitchFamily="18" charset="0"/>
              </a:rPr>
              <a:t> xen </a:t>
            </a:r>
            <a:r>
              <a:rPr lang="en-US" altLang="en-US" sz="2800" dirty="0" err="1">
                <a:solidFill>
                  <a:srgbClr val="00B050"/>
                </a:solidFill>
                <a:latin typeface="Times New Roman" panose="02020603050405020304" pitchFamily="18" charset="0"/>
                <a:cs typeface="Times New Roman" panose="02020603050405020304" pitchFamily="18" charset="0"/>
              </a:rPr>
              <a:t>kẽ</a:t>
            </a:r>
            <a:endParaRPr lang="en-US" altLang="en-US" sz="2800" dirty="0">
              <a:solidFill>
                <a:srgbClr val="00B05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B050"/>
                </a:solidFill>
                <a:latin typeface="Times New Roman" panose="02020603050405020304" pitchFamily="18" charset="0"/>
                <a:cs typeface="Times New Roman" panose="02020603050405020304" pitchFamily="18" charset="0"/>
              </a:rPr>
              <a:t>Lứa tuổi: </a:t>
            </a:r>
            <a:r>
              <a:rPr lang="en-US" altLang="en-US" sz="2800">
                <a:solidFill>
                  <a:srgbClr val="00B050"/>
                </a:solidFill>
                <a:latin typeface="Times New Roman" panose="02020603050405020304" pitchFamily="18" charset="0"/>
                <a:cs typeface="Times New Roman" panose="02020603050405020304" pitchFamily="18" charset="0"/>
              </a:rPr>
              <a:t>MGB </a:t>
            </a:r>
            <a:r>
              <a:rPr lang="en-US" altLang="en-US" sz="2800" smtClean="0">
                <a:solidFill>
                  <a:srgbClr val="00B050"/>
                </a:solidFill>
                <a:latin typeface="Times New Roman" panose="02020603050405020304" pitchFamily="18" charset="0"/>
                <a:cs typeface="Times New Roman" panose="02020603050405020304" pitchFamily="18" charset="0"/>
              </a:rPr>
              <a:t>3 - 4 </a:t>
            </a:r>
            <a:r>
              <a:rPr lang="en-US" altLang="en-US" sz="2800" dirty="0" err="1">
                <a:solidFill>
                  <a:srgbClr val="00B050"/>
                </a:solidFill>
                <a:latin typeface="Times New Roman" panose="02020603050405020304" pitchFamily="18" charset="0"/>
                <a:cs typeface="Times New Roman" panose="02020603050405020304" pitchFamily="18" charset="0"/>
              </a:rPr>
              <a:t>tuổi</a:t>
            </a:r>
            <a:endParaRPr lang="en-US" altLang="en-US" sz="2800" dirty="0">
              <a:solidFill>
                <a:srgbClr val="00B050"/>
              </a:solidFill>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xmlns="" id="{76468288-DF7B-4170-B5ED-402B86BF3A3C}"/>
              </a:ext>
            </a:extLst>
          </p:cNvPr>
          <p:cNvSpPr txBox="1">
            <a:spLocks noChangeArrowheads="1"/>
          </p:cNvSpPr>
          <p:nvPr/>
        </p:nvSpPr>
        <p:spPr bwMode="auto">
          <a:xfrm>
            <a:off x="2579370" y="2497482"/>
            <a:ext cx="7870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smtClean="0">
                <a:solidFill>
                  <a:srgbClr val="FF0000"/>
                </a:solidFill>
                <a:latin typeface="Times New Roman" panose="02020603050405020304" pitchFamily="18" charset="0"/>
                <a:cs typeface="Times New Roman" panose="02020603050405020304" pitchFamily="18" charset="0"/>
              </a:rPr>
              <a:t>LĨNH VỰC PHÁT TRIỂN NHẬN THỨC</a:t>
            </a:r>
          </a:p>
          <a:p>
            <a:pPr algn="ctr" eaLnBrk="1" hangingPunct="1"/>
            <a:r>
              <a:rPr lang="en-US" altLang="en-US" sz="2800" b="1" dirty="0" smtClean="0">
                <a:solidFill>
                  <a:srgbClr val="FF0000"/>
                </a:solidFill>
                <a:latin typeface="Times New Roman" panose="02020603050405020304" pitchFamily="18" charset="0"/>
                <a:cs typeface="Times New Roman" panose="02020603050405020304" pitchFamily="18" charset="0"/>
              </a:rPr>
              <a:t>HOẠT ĐỘNG LÀM QUEN VỚI TOÁN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BAD7199F-47E2-4839-8EB4-3ADBEE7B4C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05121" y="1427424"/>
            <a:ext cx="1109662" cy="110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2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5755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08751" y="207858"/>
            <a:ext cx="9570249" cy="954107"/>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Bé hãy kích chuột vào quả để tạo quy tắc sắp xếp đúng với ngôi nhà C nhé!</a:t>
            </a:r>
          </a:p>
        </p:txBody>
      </p:sp>
      <p:grpSp>
        <p:nvGrpSpPr>
          <p:cNvPr id="21" name="Group 20"/>
          <p:cNvGrpSpPr/>
          <p:nvPr/>
        </p:nvGrpSpPr>
        <p:grpSpPr>
          <a:xfrm>
            <a:off x="4076700" y="876300"/>
            <a:ext cx="4559300" cy="3004390"/>
            <a:chOff x="4821655" y="846470"/>
            <a:chExt cx="4559300" cy="3004390"/>
          </a:xfrm>
        </p:grpSpPr>
        <p:sp>
          <p:nvSpPr>
            <p:cNvPr id="22" name="TextBox 21">
              <a:extLst>
                <a:ext uri="{FF2B5EF4-FFF2-40B4-BE49-F238E27FC236}">
                  <a16:creationId xmlns:a16="http://schemas.microsoft.com/office/drawing/2014/main" xmlns="" id="{D4181537-A071-4A86-AB24-C98FD104E9F3}"/>
                </a:ext>
              </a:extLst>
            </p:cNvPr>
            <p:cNvSpPr txBox="1"/>
            <p:nvPr/>
          </p:nvSpPr>
          <p:spPr>
            <a:xfrm>
              <a:off x="4821655" y="846470"/>
              <a:ext cx="4559300" cy="11153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xmlns="" id="{3F0D6CD5-1B41-438B-BFB3-7609DFA57139}"/>
                </a:ext>
              </a:extLst>
            </p:cNvPr>
            <p:cNvGrpSpPr/>
            <p:nvPr/>
          </p:nvGrpSpPr>
          <p:grpSpPr>
            <a:xfrm>
              <a:off x="5755398" y="1816541"/>
              <a:ext cx="2401872" cy="2034319"/>
              <a:chOff x="659676" y="568021"/>
              <a:chExt cx="3338943" cy="3591822"/>
            </a:xfrm>
          </p:grpSpPr>
          <p:pic>
            <p:nvPicPr>
              <p:cNvPr id="24" name="Picture 23">
                <a:extLst>
                  <a:ext uri="{FF2B5EF4-FFF2-40B4-BE49-F238E27FC236}">
                    <a16:creationId xmlns:a16="http://schemas.microsoft.com/office/drawing/2014/main" xmlns="" id="{07B7FFBE-FDD4-4A47-B5E9-3D662B6E9D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25" name="Star: 8 Points 19">
                <a:extLst>
                  <a:ext uri="{FF2B5EF4-FFF2-40B4-BE49-F238E27FC236}">
                    <a16:creationId xmlns:a16="http://schemas.microsoft.com/office/drawing/2014/main" xmlns="" id="{DE8A3CAF-83B5-4C05-98F0-92A8371AAF4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C</a:t>
                </a:r>
              </a:p>
            </p:txBody>
          </p:sp>
        </p:grpSp>
      </p:grpSp>
      <p:grpSp>
        <p:nvGrpSpPr>
          <p:cNvPr id="50" name="Group 49"/>
          <p:cNvGrpSpPr/>
          <p:nvPr/>
        </p:nvGrpSpPr>
        <p:grpSpPr>
          <a:xfrm>
            <a:off x="3637176" y="3962400"/>
            <a:ext cx="2560424" cy="2864954"/>
            <a:chOff x="3637176" y="4943802"/>
            <a:chExt cx="1373267" cy="1883552"/>
          </a:xfrm>
        </p:grpSpPr>
        <p:pic>
          <p:nvPicPr>
            <p:cNvPr id="51" name="tho" descr="bunny_thumping_foot_md_clr">
              <a:hlinkClick r:id="rId7"/>
              <a:extLst>
                <a:ext uri="{FF2B5EF4-FFF2-40B4-BE49-F238E27FC236}">
                  <a16:creationId xmlns:a16="http://schemas.microsoft.com/office/drawing/2014/main" xmlns="" id="{F73634DB-C850-409E-B608-23C50719F5BD}"/>
                </a:ext>
              </a:extLst>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Text Box 34">
              <a:extLst>
                <a:ext uri="{FF2B5EF4-FFF2-40B4-BE49-F238E27FC236}">
                  <a16:creationId xmlns:a16="http://schemas.microsoft.com/office/drawing/2014/main" xmlns=""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grpSp>
        <p:nvGrpSpPr>
          <p:cNvPr id="56" name="Group 55"/>
          <p:cNvGrpSpPr/>
          <p:nvPr/>
        </p:nvGrpSpPr>
        <p:grpSpPr>
          <a:xfrm>
            <a:off x="9194248" y="4457700"/>
            <a:ext cx="2997751" cy="1951155"/>
            <a:chOff x="9194248" y="4457700"/>
            <a:chExt cx="2997751" cy="1951155"/>
          </a:xfrm>
        </p:grpSpPr>
        <p:grpSp>
          <p:nvGrpSpPr>
            <p:cNvPr id="39" name="con cho">
              <a:extLst>
                <a:ext uri="{FF2B5EF4-FFF2-40B4-BE49-F238E27FC236}">
                  <a16:creationId xmlns:a16="http://schemas.microsoft.com/office/drawing/2014/main" xmlns="" id="{38003055-328E-47D1-A3EE-68E8570FD1BB}"/>
                </a:ext>
              </a:extLst>
            </p:cNvPr>
            <p:cNvGrpSpPr>
              <a:grpSpLocks/>
            </p:cNvGrpSpPr>
            <p:nvPr/>
          </p:nvGrpSpPr>
          <p:grpSpPr bwMode="auto">
            <a:xfrm>
              <a:off x="9194248" y="4457700"/>
              <a:ext cx="2997751" cy="1951155"/>
              <a:chOff x="2208" y="2784"/>
              <a:chExt cx="1293" cy="784"/>
            </a:xfrm>
          </p:grpSpPr>
          <p:pic>
            <p:nvPicPr>
              <p:cNvPr id="40" name="Picture 36" descr="Dog-09-june">
                <a:extLst>
                  <a:ext uri="{FF2B5EF4-FFF2-40B4-BE49-F238E27FC236}">
                    <a16:creationId xmlns:a16="http://schemas.microsoft.com/office/drawing/2014/main" xmlns="" id="{6B066282-180C-41A0-8A5E-31B7E3C5274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xmlns=""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grpSp>
          <p:nvGrpSpPr>
            <p:cNvPr id="4" name="Group 3"/>
            <p:cNvGrpSpPr/>
            <p:nvPr/>
          </p:nvGrpSpPr>
          <p:grpSpPr>
            <a:xfrm>
              <a:off x="10031630" y="4991100"/>
              <a:ext cx="1461870" cy="785469"/>
              <a:chOff x="7993965" y="1295267"/>
              <a:chExt cx="1034331" cy="464715"/>
            </a:xfrm>
          </p:grpSpPr>
          <p:pic>
            <p:nvPicPr>
              <p:cNvPr id="37" name="Picture 2"/>
              <p:cNvPicPr>
                <a:picLocks noChangeAspect="1" noChangeArrowheads="1"/>
              </p:cNvPicPr>
              <p:nvPr/>
            </p:nvPicPr>
            <p:blipFill>
              <a:blip r:embed="rId10"/>
              <a:srcRect/>
              <a:stretch>
                <a:fillRect/>
              </a:stretch>
            </p:blipFill>
            <p:spPr bwMode="auto">
              <a:xfrm>
                <a:off x="8453866" y="1300439"/>
                <a:ext cx="574430" cy="459543"/>
              </a:xfrm>
              <a:prstGeom prst="rect">
                <a:avLst/>
              </a:prstGeom>
              <a:noFill/>
              <a:ln w="9525">
                <a:noFill/>
                <a:miter lim="800000"/>
                <a:headEnd/>
                <a:tailEnd/>
              </a:ln>
              <a:effectLst/>
            </p:spPr>
          </p:pic>
          <p:pic>
            <p:nvPicPr>
              <p:cNvPr id="38" name="Picture 3"/>
              <p:cNvPicPr>
                <a:picLocks noChangeAspect="1" noChangeArrowheads="1"/>
              </p:cNvPicPr>
              <p:nvPr/>
            </p:nvPicPr>
            <p:blipFill>
              <a:blip r:embed="rId11"/>
              <a:srcRect/>
              <a:stretch>
                <a:fillRect/>
              </a:stretch>
            </p:blipFill>
            <p:spPr bwMode="auto">
              <a:xfrm>
                <a:off x="7993965" y="1295267"/>
                <a:ext cx="459901" cy="459901"/>
              </a:xfrm>
              <a:prstGeom prst="rect">
                <a:avLst/>
              </a:prstGeom>
              <a:noFill/>
              <a:ln w="9525">
                <a:noFill/>
                <a:miter lim="800000"/>
                <a:headEnd/>
                <a:tailEnd/>
              </a:ln>
              <a:effectLst/>
            </p:spPr>
          </p:pic>
        </p:grpSp>
      </p:grpSp>
      <p:grpSp>
        <p:nvGrpSpPr>
          <p:cNvPr id="3" name="Group 2"/>
          <p:cNvGrpSpPr/>
          <p:nvPr/>
        </p:nvGrpSpPr>
        <p:grpSpPr>
          <a:xfrm>
            <a:off x="4363893" y="5584433"/>
            <a:ext cx="1465939" cy="922849"/>
            <a:chOff x="2400448" y="2313202"/>
            <a:chExt cx="987866" cy="446994"/>
          </a:xfrm>
        </p:grpSpPr>
        <p:pic>
          <p:nvPicPr>
            <p:cNvPr id="32" name="Picture 2"/>
            <p:cNvPicPr>
              <a:picLocks noChangeAspect="1" noChangeArrowheads="1"/>
            </p:cNvPicPr>
            <p:nvPr/>
          </p:nvPicPr>
          <p:blipFill>
            <a:blip r:embed="rId10"/>
            <a:srcRect/>
            <a:stretch>
              <a:fillRect/>
            </a:stretch>
          </p:blipFill>
          <p:spPr bwMode="auto">
            <a:xfrm>
              <a:off x="2400448" y="2327500"/>
              <a:ext cx="540871" cy="432696"/>
            </a:xfrm>
            <a:prstGeom prst="rect">
              <a:avLst/>
            </a:prstGeom>
            <a:noFill/>
            <a:ln w="9525">
              <a:noFill/>
              <a:miter lim="800000"/>
              <a:headEnd/>
              <a:tailEnd/>
            </a:ln>
            <a:effectLst/>
          </p:spPr>
        </p:pic>
        <p:pic>
          <p:nvPicPr>
            <p:cNvPr id="42" name="Picture 3"/>
            <p:cNvPicPr>
              <a:picLocks noChangeAspect="1" noChangeArrowheads="1"/>
            </p:cNvPicPr>
            <p:nvPr/>
          </p:nvPicPr>
          <p:blipFill>
            <a:blip r:embed="rId11"/>
            <a:srcRect/>
            <a:stretch>
              <a:fillRect/>
            </a:stretch>
          </p:blipFill>
          <p:spPr bwMode="auto">
            <a:xfrm>
              <a:off x="2941320" y="2313202"/>
              <a:ext cx="446994" cy="446993"/>
            </a:xfrm>
            <a:prstGeom prst="rect">
              <a:avLst/>
            </a:prstGeom>
            <a:noFill/>
            <a:ln w="9525">
              <a:noFill/>
              <a:miter lim="800000"/>
              <a:headEnd/>
              <a:tailEnd/>
            </a:ln>
            <a:effectLst/>
          </p:spPr>
        </p:pic>
      </p:grpSp>
      <p:grpSp>
        <p:nvGrpSpPr>
          <p:cNvPr id="5" name="Group 4"/>
          <p:cNvGrpSpPr/>
          <p:nvPr/>
        </p:nvGrpSpPr>
        <p:grpSpPr>
          <a:xfrm>
            <a:off x="4152900" y="939800"/>
            <a:ext cx="4305300" cy="892919"/>
            <a:chOff x="4723228" y="1360672"/>
            <a:chExt cx="3101141" cy="472047"/>
          </a:xfrm>
        </p:grpSpPr>
        <p:pic>
          <p:nvPicPr>
            <p:cNvPr id="30" name="Picture 2"/>
            <p:cNvPicPr>
              <a:picLocks noChangeAspect="1" noChangeArrowheads="1"/>
            </p:cNvPicPr>
            <p:nvPr/>
          </p:nvPicPr>
          <p:blipFill>
            <a:blip r:embed="rId10"/>
            <a:srcRect/>
            <a:stretch>
              <a:fillRect/>
            </a:stretch>
          </p:blipFill>
          <p:spPr bwMode="auto">
            <a:xfrm>
              <a:off x="4723228" y="1373176"/>
              <a:ext cx="574430" cy="459543"/>
            </a:xfrm>
            <a:prstGeom prst="rect">
              <a:avLst/>
            </a:prstGeom>
            <a:noFill/>
            <a:ln w="9525">
              <a:noFill/>
              <a:miter lim="800000"/>
              <a:headEnd/>
              <a:tailEnd/>
            </a:ln>
            <a:effectLst/>
          </p:spPr>
        </p:pic>
        <p:pic>
          <p:nvPicPr>
            <p:cNvPr id="31" name="Picture 3"/>
            <p:cNvPicPr>
              <a:picLocks noChangeAspect="1" noChangeArrowheads="1"/>
            </p:cNvPicPr>
            <p:nvPr/>
          </p:nvPicPr>
          <p:blipFill>
            <a:blip r:embed="rId11"/>
            <a:srcRect/>
            <a:stretch>
              <a:fillRect/>
            </a:stretch>
          </p:blipFill>
          <p:spPr bwMode="auto">
            <a:xfrm>
              <a:off x="5297658" y="1372818"/>
              <a:ext cx="459901" cy="459901"/>
            </a:xfrm>
            <a:prstGeom prst="rect">
              <a:avLst/>
            </a:prstGeom>
            <a:noFill/>
            <a:ln w="9525">
              <a:noFill/>
              <a:miter lim="800000"/>
              <a:headEnd/>
              <a:tailEnd/>
            </a:ln>
            <a:effectLst/>
          </p:spPr>
        </p:pic>
        <p:grpSp>
          <p:nvGrpSpPr>
            <p:cNvPr id="43" name="Group 42"/>
            <p:cNvGrpSpPr/>
            <p:nvPr/>
          </p:nvGrpSpPr>
          <p:grpSpPr>
            <a:xfrm>
              <a:off x="6790038" y="1360672"/>
              <a:ext cx="1034331" cy="459901"/>
              <a:chOff x="2366890" y="2300295"/>
              <a:chExt cx="1034331" cy="459901"/>
            </a:xfrm>
          </p:grpSpPr>
          <p:pic>
            <p:nvPicPr>
              <p:cNvPr id="44" name="Picture 2"/>
              <p:cNvPicPr>
                <a:picLocks noChangeAspect="1" noChangeArrowheads="1"/>
              </p:cNvPicPr>
              <p:nvPr/>
            </p:nvPicPr>
            <p:blipFill>
              <a:blip r:embed="rId10"/>
              <a:srcRect/>
              <a:stretch>
                <a:fillRect/>
              </a:stretch>
            </p:blipFill>
            <p:spPr bwMode="auto">
              <a:xfrm>
                <a:off x="2366890" y="2300653"/>
                <a:ext cx="574430" cy="459543"/>
              </a:xfrm>
              <a:prstGeom prst="rect">
                <a:avLst/>
              </a:prstGeom>
              <a:noFill/>
              <a:ln w="9525">
                <a:noFill/>
                <a:miter lim="800000"/>
                <a:headEnd/>
                <a:tailEnd/>
              </a:ln>
              <a:effectLst/>
            </p:spPr>
          </p:pic>
          <p:pic>
            <p:nvPicPr>
              <p:cNvPr id="45" name="Picture 3"/>
              <p:cNvPicPr>
                <a:picLocks noChangeAspect="1" noChangeArrowheads="1"/>
              </p:cNvPicPr>
              <p:nvPr/>
            </p:nvPicPr>
            <p:blipFill>
              <a:blip r:embed="rId11"/>
              <a:srcRect/>
              <a:stretch>
                <a:fillRect/>
              </a:stretch>
            </p:blipFill>
            <p:spPr bwMode="auto">
              <a:xfrm>
                <a:off x="2941320" y="2300295"/>
                <a:ext cx="459901" cy="459901"/>
              </a:xfrm>
              <a:prstGeom prst="rect">
                <a:avLst/>
              </a:prstGeom>
              <a:noFill/>
              <a:ln w="9525">
                <a:noFill/>
                <a:miter lim="800000"/>
                <a:headEnd/>
                <a:tailEnd/>
              </a:ln>
              <a:effectLst/>
            </p:spPr>
          </p:pic>
        </p:grpSp>
      </p:grpSp>
      <p:grpSp>
        <p:nvGrpSpPr>
          <p:cNvPr id="55" name="Group 54"/>
          <p:cNvGrpSpPr/>
          <p:nvPr/>
        </p:nvGrpSpPr>
        <p:grpSpPr>
          <a:xfrm>
            <a:off x="279400" y="4508500"/>
            <a:ext cx="2463800" cy="2125881"/>
            <a:chOff x="279400" y="4508500"/>
            <a:chExt cx="2463800" cy="2125881"/>
          </a:xfrm>
        </p:grpSpPr>
        <p:grpSp>
          <p:nvGrpSpPr>
            <p:cNvPr id="47" name="CON VOI">
              <a:extLst>
                <a:ext uri="{FF2B5EF4-FFF2-40B4-BE49-F238E27FC236}">
                  <a16:creationId xmlns:a16="http://schemas.microsoft.com/office/drawing/2014/main" xmlns="" id="{A845D0BF-563C-4209-A148-6BC1D88C0344}"/>
                </a:ext>
              </a:extLst>
            </p:cNvPr>
            <p:cNvGrpSpPr/>
            <p:nvPr/>
          </p:nvGrpSpPr>
          <p:grpSpPr>
            <a:xfrm>
              <a:off x="279400" y="4508500"/>
              <a:ext cx="2463800" cy="2125881"/>
              <a:chOff x="1229736" y="4329138"/>
              <a:chExt cx="1719263" cy="1562100"/>
            </a:xfrm>
          </p:grpSpPr>
          <p:pic>
            <p:nvPicPr>
              <p:cNvPr id="48" name="Picture 42" descr="Elephant-01-june">
                <a:extLst>
                  <a:ext uri="{FF2B5EF4-FFF2-40B4-BE49-F238E27FC236}">
                    <a16:creationId xmlns:a16="http://schemas.microsoft.com/office/drawing/2014/main" xmlns="" id="{690DA456-BF71-4CDF-A5B4-C8CC9B175EF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43">
                <a:extLst>
                  <a:ext uri="{FF2B5EF4-FFF2-40B4-BE49-F238E27FC236}">
                    <a16:creationId xmlns:a16="http://schemas.microsoft.com/office/drawing/2014/main" xmlns=""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46" name="Picture 2"/>
            <p:cNvPicPr>
              <a:picLocks noChangeAspect="1" noChangeArrowheads="1"/>
            </p:cNvPicPr>
            <p:nvPr/>
          </p:nvPicPr>
          <p:blipFill>
            <a:blip r:embed="rId10"/>
            <a:srcRect/>
            <a:stretch>
              <a:fillRect/>
            </a:stretch>
          </p:blipFill>
          <p:spPr bwMode="auto">
            <a:xfrm>
              <a:off x="1045683" y="4967361"/>
              <a:ext cx="1075217" cy="762409"/>
            </a:xfrm>
            <a:prstGeom prst="rect">
              <a:avLst/>
            </a:prstGeom>
            <a:noFill/>
            <a:ln w="9525">
              <a:noFill/>
              <a:miter lim="800000"/>
              <a:headEnd/>
              <a:tailEnd/>
            </a:ln>
            <a:effectLst/>
          </p:spPr>
        </p:pic>
      </p:grpSp>
      <p:grpSp>
        <p:nvGrpSpPr>
          <p:cNvPr id="57" name="Group 56"/>
          <p:cNvGrpSpPr/>
          <p:nvPr/>
        </p:nvGrpSpPr>
        <p:grpSpPr>
          <a:xfrm>
            <a:off x="6144494" y="4292600"/>
            <a:ext cx="3266206" cy="2227481"/>
            <a:chOff x="6144494" y="4292600"/>
            <a:chExt cx="3266206" cy="2227481"/>
          </a:xfrm>
        </p:grpSpPr>
        <p:grpSp>
          <p:nvGrpSpPr>
            <p:cNvPr id="33" name="bo cau">
              <a:extLst>
                <a:ext uri="{FF2B5EF4-FFF2-40B4-BE49-F238E27FC236}">
                  <a16:creationId xmlns:a16="http://schemas.microsoft.com/office/drawing/2014/main" xmlns="" id="{C0A3344F-6932-4C54-A98C-F71DD87BA882}"/>
                </a:ext>
              </a:extLst>
            </p:cNvPr>
            <p:cNvGrpSpPr>
              <a:grpSpLocks/>
            </p:cNvGrpSpPr>
            <p:nvPr/>
          </p:nvGrpSpPr>
          <p:grpSpPr bwMode="auto">
            <a:xfrm>
              <a:off x="6144494" y="4292600"/>
              <a:ext cx="3266206" cy="2227481"/>
              <a:chOff x="1056" y="2400"/>
              <a:chExt cx="1488" cy="1056"/>
            </a:xfrm>
          </p:grpSpPr>
          <p:pic>
            <p:nvPicPr>
              <p:cNvPr id="34" name="Picture 39" descr="Chim">
                <a:extLst>
                  <a:ext uri="{FF2B5EF4-FFF2-40B4-BE49-F238E27FC236}">
                    <a16:creationId xmlns:a16="http://schemas.microsoft.com/office/drawing/2014/main" xmlns="" id="{2AD9EC16-5552-4F5C-8B91-569950271349}"/>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xmlns=""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53" name="Picture 3"/>
            <p:cNvPicPr>
              <a:picLocks noChangeAspect="1" noChangeArrowheads="1"/>
            </p:cNvPicPr>
            <p:nvPr/>
          </p:nvPicPr>
          <p:blipFill>
            <a:blip r:embed="rId11"/>
            <a:srcRect/>
            <a:stretch>
              <a:fillRect/>
            </a:stretch>
          </p:blipFill>
          <p:spPr bwMode="auto">
            <a:xfrm>
              <a:off x="6698652" y="5412157"/>
              <a:ext cx="819748" cy="819748"/>
            </a:xfrm>
            <a:prstGeom prst="rect">
              <a:avLst/>
            </a:prstGeom>
            <a:noFill/>
            <a:ln w="9525">
              <a:noFill/>
              <a:miter lim="800000"/>
              <a:headEnd/>
              <a:tailEnd/>
            </a:ln>
            <a:effectLst/>
          </p:spPr>
        </p:pic>
      </p:grpSp>
      <p:sp>
        <p:nvSpPr>
          <p:cNvPr id="59" name="Rectangle 58"/>
          <p:cNvSpPr/>
          <p:nvPr/>
        </p:nvSpPr>
        <p:spPr>
          <a:xfrm>
            <a:off x="10058400" y="1447800"/>
            <a:ext cx="1841500" cy="8509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cs typeface="Times New Roman" pitchFamily="18" charset="0"/>
              </a:rPr>
              <a:t>Chơi tiếp</a:t>
            </a:r>
          </a:p>
        </p:txBody>
      </p:sp>
    </p:spTree>
    <p:extLst>
      <p:ext uri="{BB962C8B-B14F-4D97-AF65-F5344CB8AC3E}">
        <p14:creationId xmlns:p14="http://schemas.microsoft.com/office/powerpoint/2010/main" val="1262296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82 -0.01134 L 0.1 -0.67986 " pathEditMode="relative" rAng="0" ptsTypes="AA">
                                      <p:cBhvr>
                                        <p:cTn id="6" dur="2000" fill="hold"/>
                                        <p:tgtEl>
                                          <p:spTgt spid="3"/>
                                        </p:tgtEl>
                                        <p:attrNameLst>
                                          <p:attrName>ppt_x</p:attrName>
                                          <p:attrName>ppt_y</p:attrName>
                                        </p:attrNameLst>
                                      </p:cBhvr>
                                      <p:rCtr x="5404" y="-33426"/>
                                    </p:animMotion>
                                  </p:childTnLst>
                                  <p:subTnLst>
                                    <p:audio>
                                      <p:cMediaNode>
                                        <p:cTn display="0" masterRel="sameClick">
                                          <p:stCondLst>
                                            <p:cond evt="begin" delay="0">
                                              <p:tn val="5"/>
                                            </p:cond>
                                          </p:stCondLst>
                                          <p:endCondLst>
                                            <p:cond evt="onStopAudio" delay="0">
                                              <p:tgtEl>
                                                <p:sldTgt/>
                                              </p:tgtEl>
                                            </p:cond>
                                          </p:endCondLst>
                                        </p:cTn>
                                        <p:tgtEl>
                                          <p:sndTgt r:embed="rId2" name="phan hoi DUNG cho Tho.wav"/>
                                        </p:tgtEl>
                                      </p:cMediaNode>
                                    </p:audio>
                                  </p:subTnLst>
                                </p:cTn>
                              </p:par>
                              <p:par>
                                <p:cTn id="7" presetID="0" presetClass="path" presetSubtype="0" accel="50000" decel="50000" fill="hold" nodeType="withEffect">
                                  <p:stCondLst>
                                    <p:cond delay="0"/>
                                  </p:stCondLst>
                                  <p:childTnLst>
                                    <p:animMotion origin="layout" path="M -0.00625 -0.05 C -0.07448 -0.13611 -0.14271 -0.22222 -0.16459 -0.27777 C -0.18646 -0.33333 -0.14115 -0.34722 -0.1375 -0.38333 C -0.13386 -0.41944 -0.1556 -0.49143 -0.14271 -0.49444 C -0.12982 -0.49745 -0.08112 -0.43726 -0.06042 -0.40185 C -0.03972 -0.36643 -0.04948 -0.29351 -0.01875 -0.28148 C 0.01197 -0.26944 0.10026 -0.32152 0.12395 -0.32963 " pathEditMode="relative" rAng="0" ptsTypes="aaaaaaA">
                                      <p:cBhvr>
                                        <p:cTn id="8" dur="2000" fill="hold"/>
                                        <p:tgtEl>
                                          <p:spTgt spid="50"/>
                                        </p:tgtEl>
                                        <p:attrNameLst>
                                          <p:attrName>ppt_x</p:attrName>
                                          <p:attrName>ppt_y</p:attrName>
                                        </p:attrNameLst>
                                      </p:cBhvr>
                                      <p:rCtr x="-2500" y="-22400"/>
                                    </p:animMotion>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5"/>
                                        </p:tgtEl>
                                      </p:cBhvr>
                                    </p:animEffect>
                                    <p:animScale>
                                      <p:cBhvr>
                                        <p:cTn id="14" dur="250" autoRev="1" fill="hold"/>
                                        <p:tgtEl>
                                          <p:spTgt spid="55"/>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5"/>
                  </p:tgtEl>
                </p:cond>
              </p:nextCondLst>
            </p:seq>
            <p:seq concurrent="1" nextAc="seek">
              <p:cTn id="15" restart="whenNotActive" fill="hold" evtFilter="cancelBubble" nodeType="interactiveSeq">
                <p:stCondLst>
                  <p:cond evt="onClick" delay="0">
                    <p:tgtEl>
                      <p:spTgt spid="5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57"/>
                                        </p:tgtEl>
                                      </p:cBhvr>
                                    </p:animEffect>
                                    <p:animScale>
                                      <p:cBhvr>
                                        <p:cTn id="20" dur="250" autoRev="1" fill="hold"/>
                                        <p:tgtEl>
                                          <p:spTgt spid="57"/>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7"/>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56"/>
                                        </p:tgtEl>
                                      </p:cBhvr>
                                    </p:animEffect>
                                    <p:animScale>
                                      <p:cBhvr>
                                        <p:cTn id="26" dur="250" autoRev="1" fill="hold"/>
                                        <p:tgtEl>
                                          <p:spTgt spid="5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4358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97219" y="104899"/>
            <a:ext cx="9021481"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Bé hãy kích chuột vào hình để tạo đúng quy tắc sắp xếp của ngôi nhà D nhé</a:t>
            </a:r>
            <a:endParaRPr lang="en-US" sz="2000" b="1" dirty="0">
              <a:solidFill>
                <a:srgbClr val="002060"/>
              </a:solidFill>
              <a:latin typeface="Times New Roman" pitchFamily="18" charset="0"/>
              <a:cs typeface="Times New Roman" pitchFamily="18" charset="0"/>
            </a:endParaRPr>
          </a:p>
        </p:txBody>
      </p:sp>
      <p:grpSp>
        <p:nvGrpSpPr>
          <p:cNvPr id="26" name="ngoi nha d"/>
          <p:cNvGrpSpPr/>
          <p:nvPr/>
        </p:nvGrpSpPr>
        <p:grpSpPr>
          <a:xfrm>
            <a:off x="3162301" y="812800"/>
            <a:ext cx="6159500" cy="3227033"/>
            <a:chOff x="7627015" y="675215"/>
            <a:chExt cx="4858964" cy="3258271"/>
          </a:xfrm>
        </p:grpSpPr>
        <p:sp>
          <p:nvSpPr>
            <p:cNvPr id="27" name="TextBox 26">
              <a:extLst>
                <a:ext uri="{FF2B5EF4-FFF2-40B4-BE49-F238E27FC236}">
                  <a16:creationId xmlns:a16="http://schemas.microsoft.com/office/drawing/2014/main" xmlns="" id="{44DB76E5-D00F-441E-8EE4-035BD630F35A}"/>
                </a:ext>
              </a:extLst>
            </p:cNvPr>
            <p:cNvSpPr txBox="1"/>
            <p:nvPr/>
          </p:nvSpPr>
          <p:spPr>
            <a:xfrm>
              <a:off x="7627015" y="675215"/>
              <a:ext cx="4858964" cy="54142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xmlns="" id="{0423CE66-ECE4-41AA-A90A-C5F423BCC268}"/>
                </a:ext>
              </a:extLst>
            </p:cNvPr>
            <p:cNvGrpSpPr/>
            <p:nvPr/>
          </p:nvGrpSpPr>
          <p:grpSpPr>
            <a:xfrm>
              <a:off x="8447052" y="1689789"/>
              <a:ext cx="3032365" cy="2243697"/>
              <a:chOff x="3405907" y="1077160"/>
              <a:chExt cx="2038929" cy="1700648"/>
            </a:xfrm>
          </p:grpSpPr>
          <p:pic>
            <p:nvPicPr>
              <p:cNvPr id="29" name="Picture 28">
                <a:extLst>
                  <a:ext uri="{FF2B5EF4-FFF2-40B4-BE49-F238E27FC236}">
                    <a16:creationId xmlns:a16="http://schemas.microsoft.com/office/drawing/2014/main" xmlns="" id="{B7FD492D-A56A-460C-87E2-79BC9AED659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30" name="Star: 8 Points 28">
                <a:extLst>
                  <a:ext uri="{FF2B5EF4-FFF2-40B4-BE49-F238E27FC236}">
                    <a16:creationId xmlns:a16="http://schemas.microsoft.com/office/drawing/2014/main" xmlns="" id="{7DBAFEA3-1C25-43C6-A373-49AA7F7D735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D</a:t>
                </a:r>
              </a:p>
            </p:txBody>
          </p:sp>
        </p:grpSp>
      </p:grpSp>
      <p:grpSp>
        <p:nvGrpSpPr>
          <p:cNvPr id="47" name="CON VOI">
            <a:extLst>
              <a:ext uri="{FF2B5EF4-FFF2-40B4-BE49-F238E27FC236}">
                <a16:creationId xmlns:a16="http://schemas.microsoft.com/office/drawing/2014/main" xmlns="" id="{A845D0BF-563C-4209-A148-6BC1D88C0344}"/>
              </a:ext>
            </a:extLst>
          </p:cNvPr>
          <p:cNvGrpSpPr/>
          <p:nvPr/>
        </p:nvGrpSpPr>
        <p:grpSpPr>
          <a:xfrm>
            <a:off x="0" y="4318000"/>
            <a:ext cx="3078326" cy="2189381"/>
            <a:chOff x="1229736" y="4329138"/>
            <a:chExt cx="1719263" cy="1562100"/>
          </a:xfrm>
        </p:grpSpPr>
        <p:pic>
          <p:nvPicPr>
            <p:cNvPr id="48" name="Picture 42" descr="Elephant-01-june">
              <a:extLst>
                <a:ext uri="{FF2B5EF4-FFF2-40B4-BE49-F238E27FC236}">
                  <a16:creationId xmlns:a16="http://schemas.microsoft.com/office/drawing/2014/main" xmlns="" id="{690DA456-BF71-4CDF-A5B4-C8CC9B175EF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43">
              <a:extLst>
                <a:ext uri="{FF2B5EF4-FFF2-40B4-BE49-F238E27FC236}">
                  <a16:creationId xmlns:a16="http://schemas.microsoft.com/office/drawing/2014/main" xmlns=""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4" name="Group 3"/>
          <p:cNvGrpSpPr/>
          <p:nvPr/>
        </p:nvGrpSpPr>
        <p:grpSpPr>
          <a:xfrm>
            <a:off x="3107688" y="901700"/>
            <a:ext cx="3712211" cy="994488"/>
            <a:chOff x="4657089" y="1161826"/>
            <a:chExt cx="1918546" cy="467662"/>
          </a:xfrm>
        </p:grpSpPr>
        <p:grpSp>
          <p:nvGrpSpPr>
            <p:cNvPr id="21" name="Group 20"/>
            <p:cNvGrpSpPr/>
            <p:nvPr/>
          </p:nvGrpSpPr>
          <p:grpSpPr>
            <a:xfrm>
              <a:off x="4657089" y="1161827"/>
              <a:ext cx="959273" cy="467661"/>
              <a:chOff x="4667563" y="1243098"/>
              <a:chExt cx="959273" cy="467661"/>
            </a:xfrm>
          </p:grpSpPr>
          <p:pic>
            <p:nvPicPr>
              <p:cNvPr id="2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p:nvPr/>
          </p:nvGrpSpPr>
          <p:grpSpPr>
            <a:xfrm>
              <a:off x="5616362" y="1161826"/>
              <a:ext cx="959273" cy="467661"/>
              <a:chOff x="4667563" y="1243098"/>
              <a:chExt cx="959273" cy="467661"/>
            </a:xfrm>
          </p:grpSpPr>
          <p:pic>
            <p:nvPicPr>
              <p:cNvPr id="2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42" name="Group 41"/>
          <p:cNvGrpSpPr/>
          <p:nvPr/>
        </p:nvGrpSpPr>
        <p:grpSpPr>
          <a:xfrm>
            <a:off x="317944" y="4927600"/>
            <a:ext cx="2183955" cy="1054876"/>
            <a:chOff x="4667563" y="1243098"/>
            <a:chExt cx="959273" cy="467661"/>
          </a:xfrm>
        </p:grpSpPr>
        <p:pic>
          <p:nvPicPr>
            <p:cNvPr id="4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2" name="Group 51"/>
          <p:cNvGrpSpPr/>
          <p:nvPr/>
        </p:nvGrpSpPr>
        <p:grpSpPr>
          <a:xfrm>
            <a:off x="3256176" y="4348646"/>
            <a:ext cx="2814424" cy="2509354"/>
            <a:chOff x="3256176" y="4348646"/>
            <a:chExt cx="2814424" cy="2509354"/>
          </a:xfrm>
        </p:grpSpPr>
        <p:grpSp>
          <p:nvGrpSpPr>
            <p:cNvPr id="31" name="Group 30"/>
            <p:cNvGrpSpPr/>
            <p:nvPr/>
          </p:nvGrpSpPr>
          <p:grpSpPr>
            <a:xfrm>
              <a:off x="3256176" y="4348646"/>
              <a:ext cx="2814424" cy="2509354"/>
              <a:chOff x="3637176" y="4943802"/>
              <a:chExt cx="1373267" cy="1883552"/>
            </a:xfrm>
          </p:grpSpPr>
          <p:pic>
            <p:nvPicPr>
              <p:cNvPr id="32" name="tho" descr="bunny_thumping_foot_md_clr">
                <a:hlinkClick r:id="rId10"/>
                <a:extLst>
                  <a:ext uri="{FF2B5EF4-FFF2-40B4-BE49-F238E27FC236}">
                    <a16:creationId xmlns:a16="http://schemas.microsoft.com/office/drawing/2014/main" xmlns="" id="{F73634DB-C850-409E-B608-23C50719F5BD}"/>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Text Box 34">
                <a:extLst>
                  <a:ext uri="{FF2B5EF4-FFF2-40B4-BE49-F238E27FC236}">
                    <a16:creationId xmlns:a16="http://schemas.microsoft.com/office/drawing/2014/main" xmlns=""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pic>
          <p:nvPicPr>
            <p:cNvPr id="4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3478" y="5533166"/>
              <a:ext cx="958440" cy="95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3" name="Group 52"/>
          <p:cNvGrpSpPr/>
          <p:nvPr/>
        </p:nvGrpSpPr>
        <p:grpSpPr>
          <a:xfrm>
            <a:off x="5966694" y="4249519"/>
            <a:ext cx="3520205" cy="2608481"/>
            <a:chOff x="5966694" y="4249519"/>
            <a:chExt cx="3520205" cy="2608481"/>
          </a:xfrm>
        </p:grpSpPr>
        <p:grpSp>
          <p:nvGrpSpPr>
            <p:cNvPr id="33" name="bo cau">
              <a:extLst>
                <a:ext uri="{FF2B5EF4-FFF2-40B4-BE49-F238E27FC236}">
                  <a16:creationId xmlns:a16="http://schemas.microsoft.com/office/drawing/2014/main" xmlns="" id="{C0A3344F-6932-4C54-A98C-F71DD87BA882}"/>
                </a:ext>
              </a:extLst>
            </p:cNvPr>
            <p:cNvGrpSpPr>
              <a:grpSpLocks/>
            </p:cNvGrpSpPr>
            <p:nvPr/>
          </p:nvGrpSpPr>
          <p:grpSpPr bwMode="auto">
            <a:xfrm>
              <a:off x="5966694" y="4249519"/>
              <a:ext cx="3520205" cy="2608481"/>
              <a:chOff x="1056" y="2400"/>
              <a:chExt cx="1488" cy="1056"/>
            </a:xfrm>
          </p:grpSpPr>
          <p:pic>
            <p:nvPicPr>
              <p:cNvPr id="34" name="Picture 39" descr="Chim">
                <a:extLst>
                  <a:ext uri="{FF2B5EF4-FFF2-40B4-BE49-F238E27FC236}">
                    <a16:creationId xmlns:a16="http://schemas.microsoft.com/office/drawing/2014/main" xmlns="" id="{2AD9EC16-5552-4F5C-8B91-56995027134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xmlns=""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4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9303" y="5478670"/>
              <a:ext cx="883200" cy="84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p:nvPr/>
        </p:nvGrpSpPr>
        <p:grpSpPr>
          <a:xfrm>
            <a:off x="8737049" y="4445000"/>
            <a:ext cx="3239051" cy="2155408"/>
            <a:chOff x="8952949" y="4267200"/>
            <a:chExt cx="3239051" cy="2155408"/>
          </a:xfrm>
        </p:grpSpPr>
        <p:grpSp>
          <p:nvGrpSpPr>
            <p:cNvPr id="39" name="con cho">
              <a:extLst>
                <a:ext uri="{FF2B5EF4-FFF2-40B4-BE49-F238E27FC236}">
                  <a16:creationId xmlns:a16="http://schemas.microsoft.com/office/drawing/2014/main" xmlns="" id="{38003055-328E-47D1-A3EE-68E8570FD1BB}"/>
                </a:ext>
              </a:extLst>
            </p:cNvPr>
            <p:cNvGrpSpPr>
              <a:grpSpLocks/>
            </p:cNvGrpSpPr>
            <p:nvPr/>
          </p:nvGrpSpPr>
          <p:grpSpPr bwMode="auto">
            <a:xfrm>
              <a:off x="8952949" y="4267200"/>
              <a:ext cx="3239051" cy="2155408"/>
              <a:chOff x="2208" y="2784"/>
              <a:chExt cx="1293" cy="784"/>
            </a:xfrm>
          </p:grpSpPr>
          <p:pic>
            <p:nvPicPr>
              <p:cNvPr id="40" name="Picture 36" descr="Dog-09-june">
                <a:extLst>
                  <a:ext uri="{FF2B5EF4-FFF2-40B4-BE49-F238E27FC236}">
                    <a16:creationId xmlns:a16="http://schemas.microsoft.com/office/drawing/2014/main" xmlns="" id="{6B066282-180C-41A0-8A5E-31B7E3C5274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xmlns=""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grpSp>
          <p:nvGrpSpPr>
            <p:cNvPr id="3" name="Group 2"/>
            <p:cNvGrpSpPr/>
            <p:nvPr/>
          </p:nvGrpSpPr>
          <p:grpSpPr>
            <a:xfrm>
              <a:off x="9589962" y="4975568"/>
              <a:ext cx="1774797" cy="1006355"/>
              <a:chOff x="9597376" y="1254744"/>
              <a:chExt cx="959273" cy="479967"/>
            </a:xfrm>
          </p:grpSpPr>
          <p:pic>
            <p:nvPicPr>
              <p:cNvPr id="50"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97376" y="1254744"/>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88989" y="1267051"/>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6" name="Rectangle 55"/>
          <p:cNvSpPr/>
          <p:nvPr/>
        </p:nvSpPr>
        <p:spPr>
          <a:xfrm>
            <a:off x="9867900" y="1422400"/>
            <a:ext cx="1879600"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cs typeface="Times New Roman" pitchFamily="18" charset="0"/>
              </a:rPr>
              <a:t>Chơi tiếp</a:t>
            </a:r>
          </a:p>
        </p:txBody>
      </p:sp>
    </p:spTree>
    <p:extLst>
      <p:ext uri="{BB962C8B-B14F-4D97-AF65-F5344CB8AC3E}">
        <p14:creationId xmlns:p14="http://schemas.microsoft.com/office/powerpoint/2010/main" val="2946752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E-6 -3.7037E-7 L 0.53321 -0.58565 " pathEditMode="relative" rAng="0" ptsTypes="AA">
                                      <p:cBhvr>
                                        <p:cTn id="6" dur="2000" fill="hold"/>
                                        <p:tgtEl>
                                          <p:spTgt spid="42"/>
                                        </p:tgtEl>
                                        <p:attrNameLst>
                                          <p:attrName>ppt_x</p:attrName>
                                          <p:attrName>ppt_y</p:attrName>
                                        </p:attrNameLst>
                                      </p:cBhvr>
                                      <p:rCtr x="26654" y="-29282"/>
                                    </p:animMotion>
                                  </p:childTnLst>
                                  <p:subTnLst>
                                    <p:audio>
                                      <p:cMediaNode>
                                        <p:cTn display="0" masterRel="sameClick">
                                          <p:stCondLst>
                                            <p:cond evt="begin" delay="0">
                                              <p:tn val="5"/>
                                            </p:cond>
                                          </p:stCondLst>
                                          <p:endCondLst>
                                            <p:cond evt="onStopAudio" delay="0">
                                              <p:tgtEl>
                                                <p:sldTgt/>
                                              </p:tgtEl>
                                            </p:cond>
                                          </p:endCondLst>
                                        </p:cTn>
                                        <p:tgtEl>
                                          <p:sndTgt r:embed="rId2" name="phan hoi DUNG cho Voi.wav"/>
                                        </p:tgtEl>
                                      </p:cMediaNode>
                                    </p:audio>
                                  </p:subTnLst>
                                </p:cTn>
                              </p:par>
                              <p:par>
                                <p:cTn id="7" presetID="0" presetClass="path" presetSubtype="0" accel="50000" decel="50000" fill="hold" nodeType="withEffect">
                                  <p:stCondLst>
                                    <p:cond delay="0"/>
                                  </p:stCondLst>
                                  <p:childTnLst>
                                    <p:animMotion origin="layout" path="M 0.00417 -0.07222 C -0.03203 -0.24491 -0.0681 -0.41759 -0.00833 -0.45741 C 0.05143 -0.49722 0.30052 -0.33518 0.3625 -0.31111 " pathEditMode="relative" rAng="0" ptsTypes="aaA">
                                      <p:cBhvr>
                                        <p:cTn id="8" dur="2000" fill="hold"/>
                                        <p:tgtEl>
                                          <p:spTgt spid="47"/>
                                        </p:tgtEl>
                                        <p:attrNameLst>
                                          <p:attrName>ppt_x</p:attrName>
                                          <p:attrName>ppt_y</p:attrName>
                                        </p:attrNameLst>
                                      </p:cBhvr>
                                      <p:rCtr x="14300" y="-21300"/>
                                    </p:animMotion>
                                  </p:childTnLst>
                                </p:cTn>
                              </p:par>
                            </p:childTnLst>
                          </p:cTn>
                        </p:par>
                      </p:childTnLst>
                    </p:cTn>
                  </p:par>
                </p:childTnLst>
              </p:cTn>
              <p:nextCondLst>
                <p:cond evt="onClick" delay="0">
                  <p:tgtEl>
                    <p:spTgt spid="42"/>
                  </p:tgtEl>
                </p:cond>
              </p:nextCondLst>
            </p:seq>
            <p:seq concurrent="1" nextAc="seek">
              <p:cTn id="9" restart="whenNotActive" fill="hold" evtFilter="cancelBubble" nodeType="interactiveSeq">
                <p:stCondLst>
                  <p:cond evt="onClick" delay="0">
                    <p:tgtEl>
                      <p:spTgt spid="5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2"/>
                                        </p:tgtEl>
                                      </p:cBhvr>
                                    </p:animEffect>
                                    <p:animScale>
                                      <p:cBhvr>
                                        <p:cTn id="14" dur="250" autoRev="1" fill="hold"/>
                                        <p:tgtEl>
                                          <p:spTgt spid="52"/>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2"/>
                  </p:tgtEl>
                </p:cond>
              </p:nextCondLst>
            </p:seq>
            <p:seq concurrent="1" nextAc="seek">
              <p:cTn id="15" restart="whenNotActive" fill="hold" evtFilter="cancelBubble" nodeType="interactiveSeq">
                <p:stCondLst>
                  <p:cond evt="onClick" delay="0">
                    <p:tgtEl>
                      <p:spTgt spid="5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53"/>
                                        </p:tgtEl>
                                      </p:cBhvr>
                                    </p:animEffect>
                                    <p:animScale>
                                      <p:cBhvr>
                                        <p:cTn id="20" dur="250" autoRev="1" fill="hold"/>
                                        <p:tgtEl>
                                          <p:spTgt spid="53"/>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3"/>
                  </p:tgtEl>
                </p:cond>
              </p:nextCondLst>
            </p:seq>
            <p:seq concurrent="1" nextAc="seek">
              <p:cTn id="21" restart="whenNotActive" fill="hold" evtFilter="cancelBubble" nodeType="interactiveSeq">
                <p:stCondLst>
                  <p:cond evt="onClick" delay="0">
                    <p:tgtEl>
                      <p:spTgt spid="54"/>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54"/>
                                        </p:tgtEl>
                                      </p:cBhvr>
                                    </p:animEffect>
                                    <p:animScale>
                                      <p:cBhvr>
                                        <p:cTn id="26" dur="250" autoRev="1" fill="hold"/>
                                        <p:tgtEl>
                                          <p:spTgt spid="54"/>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8676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9537" y="1154493"/>
            <a:ext cx="2607463" cy="2600180"/>
            <a:chOff x="59537" y="1154493"/>
            <a:chExt cx="2607463" cy="2600180"/>
          </a:xfrm>
        </p:grpSpPr>
        <p:sp>
          <p:nvSpPr>
            <p:cNvPr id="44" name="TextBox 43">
              <a:extLst>
                <a:ext uri="{FF2B5EF4-FFF2-40B4-BE49-F238E27FC236}">
                  <a16:creationId xmlns:a16="http://schemas.microsoft.com/office/drawing/2014/main" xmlns="" id="{0A69F9F5-3920-4FAB-86A3-63646D61EEE6}"/>
                </a:ext>
              </a:extLst>
            </p:cNvPr>
            <p:cNvSpPr txBox="1"/>
            <p:nvPr/>
          </p:nvSpPr>
          <p:spPr>
            <a:xfrm>
              <a:off x="59537" y="1154493"/>
              <a:ext cx="2607463"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xmlns="" id="{F01E14DA-D374-4D1C-B842-BE682B7D0FA8}"/>
                </a:ext>
              </a:extLst>
            </p:cNvPr>
            <p:cNvGrpSpPr/>
            <p:nvPr/>
          </p:nvGrpSpPr>
          <p:grpSpPr>
            <a:xfrm>
              <a:off x="59537" y="1707267"/>
              <a:ext cx="2452503" cy="2047406"/>
              <a:chOff x="659676" y="568021"/>
              <a:chExt cx="3338943" cy="3591822"/>
            </a:xfrm>
          </p:grpSpPr>
          <p:pic>
            <p:nvPicPr>
              <p:cNvPr id="11" name="Picture 10">
                <a:extLst>
                  <a:ext uri="{FF2B5EF4-FFF2-40B4-BE49-F238E27FC236}">
                    <a16:creationId xmlns:a16="http://schemas.microsoft.com/office/drawing/2014/main" xmlns="" id="{32208903-81CC-4F0D-8785-6997D1B5D2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12" name="Star: 8 Points 11">
                <a:extLst>
                  <a:ext uri="{FF2B5EF4-FFF2-40B4-BE49-F238E27FC236}">
                    <a16:creationId xmlns:a16="http://schemas.microsoft.com/office/drawing/2014/main" xmlns="" id="{54D35F63-FC07-4BA7-8607-D23D40A5CBA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A</a:t>
                </a:r>
              </a:p>
            </p:txBody>
          </p:sp>
        </p:grpSp>
      </p:grpSp>
      <p:grpSp>
        <p:nvGrpSpPr>
          <p:cNvPr id="4" name="Group 3"/>
          <p:cNvGrpSpPr/>
          <p:nvPr/>
        </p:nvGrpSpPr>
        <p:grpSpPr>
          <a:xfrm>
            <a:off x="2794000" y="1185518"/>
            <a:ext cx="2572084" cy="2752737"/>
            <a:chOff x="2794000" y="1185518"/>
            <a:chExt cx="2572084" cy="2752737"/>
          </a:xfrm>
        </p:grpSpPr>
        <p:sp>
          <p:nvSpPr>
            <p:cNvPr id="43" name="TextBox 42">
              <a:extLst>
                <a:ext uri="{FF2B5EF4-FFF2-40B4-BE49-F238E27FC236}">
                  <a16:creationId xmlns:a16="http://schemas.microsoft.com/office/drawing/2014/main" xmlns="" id="{100379ED-0A3F-4E95-B13C-80E580B3C424}"/>
                </a:ext>
              </a:extLst>
            </p:cNvPr>
            <p:cNvSpPr txBox="1"/>
            <p:nvPr/>
          </p:nvSpPr>
          <p:spPr>
            <a:xfrm>
              <a:off x="2794000" y="1185518"/>
              <a:ext cx="2572084"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CB492AE0-ADF5-40E6-B53B-06D789EB03C3}"/>
                </a:ext>
              </a:extLst>
            </p:cNvPr>
            <p:cNvGrpSpPr/>
            <p:nvPr/>
          </p:nvGrpSpPr>
          <p:grpSpPr>
            <a:xfrm>
              <a:off x="2901354" y="1796958"/>
              <a:ext cx="2464730" cy="2141297"/>
              <a:chOff x="3405907" y="1077160"/>
              <a:chExt cx="2038929" cy="1700648"/>
            </a:xfrm>
          </p:grpSpPr>
          <p:pic>
            <p:nvPicPr>
              <p:cNvPr id="9" name="Picture 8">
                <a:extLst>
                  <a:ext uri="{FF2B5EF4-FFF2-40B4-BE49-F238E27FC236}">
                    <a16:creationId xmlns:a16="http://schemas.microsoft.com/office/drawing/2014/main" xmlns="" id="{70D05745-FAF9-47F0-92C2-A9B7924AFA3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13" name="Star: 8 Points 12">
                <a:extLst>
                  <a:ext uri="{FF2B5EF4-FFF2-40B4-BE49-F238E27FC236}">
                    <a16:creationId xmlns:a16="http://schemas.microsoft.com/office/drawing/2014/main" xmlns="" id="{AF9A170B-ABEF-4D6F-8109-47C3753CD30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a:t>
                </a:r>
              </a:p>
            </p:txBody>
          </p:sp>
        </p:grpSp>
      </p:grpSp>
      <p:grpSp>
        <p:nvGrpSpPr>
          <p:cNvPr id="5" name="Group 4"/>
          <p:cNvGrpSpPr/>
          <p:nvPr/>
        </p:nvGrpSpPr>
        <p:grpSpPr>
          <a:xfrm>
            <a:off x="5486400" y="1130984"/>
            <a:ext cx="2670870" cy="2719876"/>
            <a:chOff x="5486400" y="1130984"/>
            <a:chExt cx="2670870" cy="2719876"/>
          </a:xfrm>
        </p:grpSpPr>
        <p:sp>
          <p:nvSpPr>
            <p:cNvPr id="45" name="TextBox 44">
              <a:extLst>
                <a:ext uri="{FF2B5EF4-FFF2-40B4-BE49-F238E27FC236}">
                  <a16:creationId xmlns:a16="http://schemas.microsoft.com/office/drawing/2014/main" xmlns="" id="{D4181537-A071-4A86-AB24-C98FD104E9F3}"/>
                </a:ext>
              </a:extLst>
            </p:cNvPr>
            <p:cNvSpPr txBox="1"/>
            <p:nvPr/>
          </p:nvSpPr>
          <p:spPr>
            <a:xfrm>
              <a:off x="5486400" y="1130984"/>
              <a:ext cx="2670870"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xmlns="" id="{3F0D6CD5-1B41-438B-BFB3-7609DFA57139}"/>
                </a:ext>
              </a:extLst>
            </p:cNvPr>
            <p:cNvGrpSpPr/>
            <p:nvPr/>
          </p:nvGrpSpPr>
          <p:grpSpPr>
            <a:xfrm>
              <a:off x="5755398" y="1816541"/>
              <a:ext cx="2401872" cy="2034319"/>
              <a:chOff x="659676" y="568021"/>
              <a:chExt cx="3338943" cy="3591822"/>
            </a:xfrm>
          </p:grpSpPr>
          <p:pic>
            <p:nvPicPr>
              <p:cNvPr id="19" name="Picture 18">
                <a:extLst>
                  <a:ext uri="{FF2B5EF4-FFF2-40B4-BE49-F238E27FC236}">
                    <a16:creationId xmlns:a16="http://schemas.microsoft.com/office/drawing/2014/main" xmlns="" id="{07B7FFBE-FDD4-4A47-B5E9-3D662B6E9D61}"/>
                  </a:ext>
                </a:extLst>
              </p:cNvPr>
              <p:cNvPicPr>
                <a:picLocks noChangeAspect="1"/>
              </p:cNvPicPr>
              <p:nvPr/>
            </p:nvPicPr>
            <p:blipFill>
              <a:blip r:embed="rId7">
                <a:extLst>
                  <a:ext uri="{BEBA8EAE-BF5A-486C-A8C5-ECC9F3942E4B}">
                    <a14:imgProps xmlns:a14="http://schemas.microsoft.com/office/drawing/2010/main">
                      <a14:imgLayer r:embed="rId4">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20" name="Star: 8 Points 19">
                <a:extLst>
                  <a:ext uri="{FF2B5EF4-FFF2-40B4-BE49-F238E27FC236}">
                    <a16:creationId xmlns:a16="http://schemas.microsoft.com/office/drawing/2014/main" xmlns="" id="{DE8A3CAF-83B5-4C05-98F0-92A8371AAF4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C</a:t>
                </a:r>
              </a:p>
            </p:txBody>
          </p:sp>
        </p:grpSp>
      </p:grpSp>
      <p:grpSp>
        <p:nvGrpSpPr>
          <p:cNvPr id="6" name="Group 5"/>
          <p:cNvGrpSpPr/>
          <p:nvPr/>
        </p:nvGrpSpPr>
        <p:grpSpPr>
          <a:xfrm>
            <a:off x="8447052" y="1098524"/>
            <a:ext cx="3032365" cy="2834962"/>
            <a:chOff x="8447052" y="1098524"/>
            <a:chExt cx="3032365" cy="2834962"/>
          </a:xfrm>
        </p:grpSpPr>
        <p:sp>
          <p:nvSpPr>
            <p:cNvPr id="46" name="TextBox 45">
              <a:extLst>
                <a:ext uri="{FF2B5EF4-FFF2-40B4-BE49-F238E27FC236}">
                  <a16:creationId xmlns:a16="http://schemas.microsoft.com/office/drawing/2014/main" xmlns="" id="{44DB76E5-D00F-441E-8EE4-035BD630F35A}"/>
                </a:ext>
              </a:extLst>
            </p:cNvPr>
            <p:cNvSpPr txBox="1"/>
            <p:nvPr/>
          </p:nvSpPr>
          <p:spPr>
            <a:xfrm>
              <a:off x="8447052" y="1098524"/>
              <a:ext cx="2868648"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xmlns="" id="{0423CE66-ECE4-41AA-A90A-C5F423BCC268}"/>
                </a:ext>
              </a:extLst>
            </p:cNvPr>
            <p:cNvGrpSpPr/>
            <p:nvPr/>
          </p:nvGrpSpPr>
          <p:grpSpPr>
            <a:xfrm>
              <a:off x="8447052" y="1689789"/>
              <a:ext cx="3032365" cy="2243697"/>
              <a:chOff x="3405907" y="1077160"/>
              <a:chExt cx="2038929" cy="1700648"/>
            </a:xfrm>
          </p:grpSpPr>
          <p:pic>
            <p:nvPicPr>
              <p:cNvPr id="28" name="Picture 27">
                <a:extLst>
                  <a:ext uri="{FF2B5EF4-FFF2-40B4-BE49-F238E27FC236}">
                    <a16:creationId xmlns:a16="http://schemas.microsoft.com/office/drawing/2014/main" xmlns="" id="{B7FD492D-A56A-460C-87E2-79BC9AED659F}"/>
                  </a:ext>
                </a:extLst>
              </p:cNvPr>
              <p:cNvPicPr>
                <a:picLocks noChangeAspect="1"/>
              </p:cNvPicPr>
              <p:nvPr/>
            </p:nvPicPr>
            <p:blipFill>
              <a:blip r:embed="rId8">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29" name="Star: 8 Points 28">
                <a:extLst>
                  <a:ext uri="{FF2B5EF4-FFF2-40B4-BE49-F238E27FC236}">
                    <a16:creationId xmlns:a16="http://schemas.microsoft.com/office/drawing/2014/main" xmlns="" id="{7DBAFEA3-1C25-43C6-A373-49AA7F7D735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D</a:t>
                </a:r>
              </a:p>
            </p:txBody>
          </p:sp>
        </p:grpSp>
      </p:grpSp>
      <p:grpSp>
        <p:nvGrpSpPr>
          <p:cNvPr id="42" name="Group 41">
            <a:extLst>
              <a:ext uri="{FF2B5EF4-FFF2-40B4-BE49-F238E27FC236}">
                <a16:creationId xmlns:a16="http://schemas.microsoft.com/office/drawing/2014/main" xmlns="" id="{A845D0BF-563C-4209-A148-6BC1D88C0344}"/>
              </a:ext>
            </a:extLst>
          </p:cNvPr>
          <p:cNvGrpSpPr/>
          <p:nvPr/>
        </p:nvGrpSpPr>
        <p:grpSpPr>
          <a:xfrm>
            <a:off x="9250352" y="2917985"/>
            <a:ext cx="1425763" cy="1287692"/>
            <a:chOff x="1229736" y="4329138"/>
            <a:chExt cx="1719263" cy="1562100"/>
          </a:xfrm>
        </p:grpSpPr>
        <p:pic>
          <p:nvPicPr>
            <p:cNvPr id="31" name="Picture 42" descr="Elephant-01-june">
              <a:extLst>
                <a:ext uri="{FF2B5EF4-FFF2-40B4-BE49-F238E27FC236}">
                  <a16:creationId xmlns:a16="http://schemas.microsoft.com/office/drawing/2014/main" xmlns="" id="{690DA456-BF71-4CDF-A5B4-C8CC9B175EF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43">
              <a:extLst>
                <a:ext uri="{FF2B5EF4-FFF2-40B4-BE49-F238E27FC236}">
                  <a16:creationId xmlns:a16="http://schemas.microsoft.com/office/drawing/2014/main" xmlns=""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33" name="Group 100">
            <a:extLst>
              <a:ext uri="{FF2B5EF4-FFF2-40B4-BE49-F238E27FC236}">
                <a16:creationId xmlns:a16="http://schemas.microsoft.com/office/drawing/2014/main" xmlns="" id="{C0A3344F-6932-4C54-A98C-F71DD87BA882}"/>
              </a:ext>
            </a:extLst>
          </p:cNvPr>
          <p:cNvGrpSpPr>
            <a:grpSpLocks/>
          </p:cNvGrpSpPr>
          <p:nvPr/>
        </p:nvGrpSpPr>
        <p:grpSpPr bwMode="auto">
          <a:xfrm>
            <a:off x="3380440" y="2730970"/>
            <a:ext cx="1959442" cy="1585622"/>
            <a:chOff x="1056" y="2400"/>
            <a:chExt cx="1488" cy="1056"/>
          </a:xfrm>
        </p:grpSpPr>
        <p:pic>
          <p:nvPicPr>
            <p:cNvPr id="34" name="Picture 39" descr="Chim">
              <a:extLst>
                <a:ext uri="{FF2B5EF4-FFF2-40B4-BE49-F238E27FC236}">
                  <a16:creationId xmlns:a16="http://schemas.microsoft.com/office/drawing/2014/main" xmlns="" id="{2AD9EC16-5552-4F5C-8B91-56995027134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xmlns=""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7" name="Group 6"/>
          <p:cNvGrpSpPr/>
          <p:nvPr/>
        </p:nvGrpSpPr>
        <p:grpSpPr>
          <a:xfrm>
            <a:off x="6270483" y="2588932"/>
            <a:ext cx="1373267" cy="1883552"/>
            <a:chOff x="3637176" y="4943802"/>
            <a:chExt cx="1373267" cy="1883552"/>
          </a:xfrm>
        </p:grpSpPr>
        <p:pic>
          <p:nvPicPr>
            <p:cNvPr id="37" name="Picture 105" descr="bunny_thumping_foot_md_clr">
              <a:hlinkClick r:id="rId11"/>
              <a:extLst>
                <a:ext uri="{FF2B5EF4-FFF2-40B4-BE49-F238E27FC236}">
                  <a16:creationId xmlns:a16="http://schemas.microsoft.com/office/drawing/2014/main" xmlns="" id="{F73634DB-C850-409E-B608-23C50719F5BD}"/>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Text Box 34">
              <a:extLst>
                <a:ext uri="{FF2B5EF4-FFF2-40B4-BE49-F238E27FC236}">
                  <a16:creationId xmlns:a16="http://schemas.microsoft.com/office/drawing/2014/main" xmlns="" id="{47136482-36E3-44D9-A069-E0253FE08CF1}"/>
                </a:ext>
              </a:extLst>
            </p:cNvPr>
            <p:cNvSpPr txBox="1">
              <a:spLocks noChangeArrowheads="1"/>
            </p:cNvSpPr>
            <p:nvPr/>
          </p:nvSpPr>
          <p:spPr bwMode="auto">
            <a:xfrm>
              <a:off x="4026946" y="5008457"/>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grpSp>
        <p:nvGrpSpPr>
          <p:cNvPr id="39" name="Group 102">
            <a:extLst>
              <a:ext uri="{FF2B5EF4-FFF2-40B4-BE49-F238E27FC236}">
                <a16:creationId xmlns:a16="http://schemas.microsoft.com/office/drawing/2014/main" xmlns="" id="{38003055-328E-47D1-A3EE-68E8570FD1BB}"/>
              </a:ext>
            </a:extLst>
          </p:cNvPr>
          <p:cNvGrpSpPr>
            <a:grpSpLocks/>
          </p:cNvGrpSpPr>
          <p:nvPr/>
        </p:nvGrpSpPr>
        <p:grpSpPr bwMode="auto">
          <a:xfrm>
            <a:off x="323624" y="3016712"/>
            <a:ext cx="1750698" cy="1027992"/>
            <a:chOff x="2208" y="2784"/>
            <a:chExt cx="1293" cy="784"/>
          </a:xfrm>
        </p:grpSpPr>
        <p:pic>
          <p:nvPicPr>
            <p:cNvPr id="40" name="Picture 36" descr="Dog-09-june">
              <a:extLst>
                <a:ext uri="{FF2B5EF4-FFF2-40B4-BE49-F238E27FC236}">
                  <a16:creationId xmlns:a16="http://schemas.microsoft.com/office/drawing/2014/main" xmlns="" id="{6B066282-180C-41A0-8A5E-31B7E3C5274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xmlns=""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grpSp>
        <p:nvGrpSpPr>
          <p:cNvPr id="36" name="Group 35"/>
          <p:cNvGrpSpPr/>
          <p:nvPr/>
        </p:nvGrpSpPr>
        <p:grpSpPr>
          <a:xfrm>
            <a:off x="114511" y="1191760"/>
            <a:ext cx="2509627" cy="515507"/>
            <a:chOff x="1088442" y="292848"/>
            <a:chExt cx="3008635" cy="460314"/>
          </a:xfrm>
        </p:grpSpPr>
        <p:pic>
          <p:nvPicPr>
            <p:cNvPr id="47" name="Picture 3"/>
            <p:cNvPicPr>
              <a:picLocks noChangeAspect="1" noChangeArrowheads="1"/>
            </p:cNvPicPr>
            <p:nvPr/>
          </p:nvPicPr>
          <p:blipFill>
            <a:blip r:embed="rId14" cstate="print"/>
            <a:srcRect/>
            <a:stretch>
              <a:fillRect/>
            </a:stretch>
          </p:blipFill>
          <p:spPr bwMode="auto">
            <a:xfrm>
              <a:off x="3637176" y="293261"/>
              <a:ext cx="459901" cy="459901"/>
            </a:xfrm>
            <a:prstGeom prst="rect">
              <a:avLst/>
            </a:prstGeom>
            <a:noFill/>
            <a:ln w="9525">
              <a:noFill/>
              <a:miter lim="800000"/>
              <a:headEnd/>
              <a:tailEnd/>
            </a:ln>
            <a:effectLst/>
          </p:spPr>
        </p:pic>
        <p:grpSp>
          <p:nvGrpSpPr>
            <p:cNvPr id="48" name="Group 47"/>
            <p:cNvGrpSpPr/>
            <p:nvPr/>
          </p:nvGrpSpPr>
          <p:grpSpPr>
            <a:xfrm>
              <a:off x="1088442" y="292848"/>
              <a:ext cx="2036390" cy="460314"/>
              <a:chOff x="4238334" y="1157775"/>
              <a:chExt cx="2036390" cy="460314"/>
            </a:xfrm>
          </p:grpSpPr>
          <p:pic>
            <p:nvPicPr>
              <p:cNvPr id="49" name="Picture 2"/>
              <p:cNvPicPr>
                <a:picLocks noChangeAspect="1" noChangeArrowheads="1"/>
              </p:cNvPicPr>
              <p:nvPr/>
            </p:nvPicPr>
            <p:blipFill>
              <a:blip r:embed="rId15" cstate="print"/>
              <a:srcRect/>
              <a:stretch>
                <a:fillRect/>
              </a:stretch>
            </p:blipFill>
            <p:spPr bwMode="auto">
              <a:xfrm>
                <a:off x="4238334" y="1157775"/>
                <a:ext cx="574430" cy="459543"/>
              </a:xfrm>
              <a:prstGeom prst="rect">
                <a:avLst/>
              </a:prstGeom>
              <a:noFill/>
              <a:ln w="9525">
                <a:noFill/>
                <a:miter lim="800000"/>
                <a:headEnd/>
                <a:tailEnd/>
              </a:ln>
              <a:effectLst/>
            </p:spPr>
          </p:pic>
          <p:pic>
            <p:nvPicPr>
              <p:cNvPr id="50" name="Picture 3"/>
              <p:cNvPicPr>
                <a:picLocks noChangeAspect="1" noChangeArrowheads="1"/>
              </p:cNvPicPr>
              <p:nvPr/>
            </p:nvPicPr>
            <p:blipFill>
              <a:blip r:embed="rId14" cstate="print"/>
              <a:srcRect/>
              <a:stretch>
                <a:fillRect/>
              </a:stretch>
            </p:blipFill>
            <p:spPr bwMode="auto">
              <a:xfrm>
                <a:off x="4780492" y="1157830"/>
                <a:ext cx="459901" cy="459901"/>
              </a:xfrm>
              <a:prstGeom prst="rect">
                <a:avLst/>
              </a:prstGeom>
              <a:noFill/>
              <a:ln w="9525">
                <a:noFill/>
                <a:miter lim="800000"/>
                <a:headEnd/>
                <a:tailEnd/>
              </a:ln>
              <a:effectLst/>
            </p:spPr>
          </p:pic>
          <p:pic>
            <p:nvPicPr>
              <p:cNvPr id="51" name="Picture 2"/>
              <p:cNvPicPr>
                <a:picLocks noChangeAspect="1" noChangeArrowheads="1"/>
              </p:cNvPicPr>
              <p:nvPr/>
            </p:nvPicPr>
            <p:blipFill>
              <a:blip r:embed="rId15" cstate="print"/>
              <a:srcRect/>
              <a:stretch>
                <a:fillRect/>
              </a:stretch>
            </p:blipFill>
            <p:spPr bwMode="auto">
              <a:xfrm>
                <a:off x="5240393" y="1158188"/>
                <a:ext cx="574430" cy="459543"/>
              </a:xfrm>
              <a:prstGeom prst="rect">
                <a:avLst/>
              </a:prstGeom>
              <a:noFill/>
              <a:ln w="9525">
                <a:noFill/>
                <a:miter lim="800000"/>
                <a:headEnd/>
                <a:tailEnd/>
              </a:ln>
              <a:effectLst/>
            </p:spPr>
          </p:pic>
          <p:pic>
            <p:nvPicPr>
              <p:cNvPr id="52" name="Picture 3"/>
              <p:cNvPicPr>
                <a:picLocks noChangeAspect="1" noChangeArrowheads="1"/>
              </p:cNvPicPr>
              <p:nvPr/>
            </p:nvPicPr>
            <p:blipFill>
              <a:blip r:embed="rId14" cstate="print"/>
              <a:srcRect/>
              <a:stretch>
                <a:fillRect/>
              </a:stretch>
            </p:blipFill>
            <p:spPr bwMode="auto">
              <a:xfrm>
                <a:off x="5814823" y="1158188"/>
                <a:ext cx="459901" cy="459901"/>
              </a:xfrm>
              <a:prstGeom prst="rect">
                <a:avLst/>
              </a:prstGeom>
              <a:noFill/>
              <a:ln w="9525">
                <a:noFill/>
                <a:miter lim="800000"/>
                <a:headEnd/>
                <a:tailEnd/>
              </a:ln>
              <a:effectLst/>
            </p:spPr>
          </p:pic>
        </p:grpSp>
      </p:grpSp>
      <p:grpSp>
        <p:nvGrpSpPr>
          <p:cNvPr id="53" name="Group 52"/>
          <p:cNvGrpSpPr/>
          <p:nvPr/>
        </p:nvGrpSpPr>
        <p:grpSpPr>
          <a:xfrm>
            <a:off x="2834755" y="1301076"/>
            <a:ext cx="1930522" cy="467661"/>
            <a:chOff x="4667563" y="1243098"/>
            <a:chExt cx="1930522" cy="467661"/>
          </a:xfrm>
        </p:grpSpPr>
        <p:grpSp>
          <p:nvGrpSpPr>
            <p:cNvPr id="54" name="Group 53"/>
            <p:cNvGrpSpPr/>
            <p:nvPr/>
          </p:nvGrpSpPr>
          <p:grpSpPr>
            <a:xfrm>
              <a:off x="4667563" y="1243098"/>
              <a:ext cx="959273" cy="467661"/>
              <a:chOff x="4667563" y="1243098"/>
              <a:chExt cx="959273" cy="467661"/>
            </a:xfrm>
          </p:grpSpPr>
          <p:pic>
            <p:nvPicPr>
              <p:cNvPr id="57"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26836"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06472" y="1243098"/>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9" name="Group 58"/>
          <p:cNvGrpSpPr/>
          <p:nvPr/>
        </p:nvGrpSpPr>
        <p:grpSpPr>
          <a:xfrm>
            <a:off x="5500308" y="1232350"/>
            <a:ext cx="2565708" cy="515889"/>
            <a:chOff x="4723228" y="1360672"/>
            <a:chExt cx="3101141" cy="472047"/>
          </a:xfrm>
        </p:grpSpPr>
        <p:pic>
          <p:nvPicPr>
            <p:cNvPr id="60" name="Picture 2"/>
            <p:cNvPicPr>
              <a:picLocks noChangeAspect="1" noChangeArrowheads="1"/>
            </p:cNvPicPr>
            <p:nvPr/>
          </p:nvPicPr>
          <p:blipFill>
            <a:blip r:embed="rId18" cstate="print"/>
            <a:srcRect/>
            <a:stretch>
              <a:fillRect/>
            </a:stretch>
          </p:blipFill>
          <p:spPr bwMode="auto">
            <a:xfrm>
              <a:off x="4723228" y="1373176"/>
              <a:ext cx="574430" cy="459543"/>
            </a:xfrm>
            <a:prstGeom prst="rect">
              <a:avLst/>
            </a:prstGeom>
            <a:noFill/>
            <a:ln w="9525">
              <a:noFill/>
              <a:miter lim="800000"/>
              <a:headEnd/>
              <a:tailEnd/>
            </a:ln>
            <a:effectLst/>
          </p:spPr>
        </p:pic>
        <p:pic>
          <p:nvPicPr>
            <p:cNvPr id="61" name="Picture 3"/>
            <p:cNvPicPr>
              <a:picLocks noChangeAspect="1" noChangeArrowheads="1"/>
            </p:cNvPicPr>
            <p:nvPr/>
          </p:nvPicPr>
          <p:blipFill>
            <a:blip r:embed="rId19" cstate="print"/>
            <a:srcRect/>
            <a:stretch>
              <a:fillRect/>
            </a:stretch>
          </p:blipFill>
          <p:spPr bwMode="auto">
            <a:xfrm>
              <a:off x="5297658" y="1372818"/>
              <a:ext cx="459901" cy="459901"/>
            </a:xfrm>
            <a:prstGeom prst="rect">
              <a:avLst/>
            </a:prstGeom>
            <a:noFill/>
            <a:ln w="9525">
              <a:noFill/>
              <a:miter lim="800000"/>
              <a:headEnd/>
              <a:tailEnd/>
            </a:ln>
            <a:effectLst/>
          </p:spPr>
        </p:pic>
        <p:grpSp>
          <p:nvGrpSpPr>
            <p:cNvPr id="62" name="Group 61"/>
            <p:cNvGrpSpPr/>
            <p:nvPr/>
          </p:nvGrpSpPr>
          <p:grpSpPr>
            <a:xfrm>
              <a:off x="6790038" y="1360672"/>
              <a:ext cx="1034331" cy="459901"/>
              <a:chOff x="2366890" y="2300295"/>
              <a:chExt cx="1034331" cy="459901"/>
            </a:xfrm>
          </p:grpSpPr>
          <p:pic>
            <p:nvPicPr>
              <p:cNvPr id="63" name="Picture 2"/>
              <p:cNvPicPr>
                <a:picLocks noChangeAspect="1" noChangeArrowheads="1"/>
              </p:cNvPicPr>
              <p:nvPr/>
            </p:nvPicPr>
            <p:blipFill>
              <a:blip r:embed="rId18" cstate="print"/>
              <a:srcRect/>
              <a:stretch>
                <a:fillRect/>
              </a:stretch>
            </p:blipFill>
            <p:spPr bwMode="auto">
              <a:xfrm>
                <a:off x="2366890" y="2300653"/>
                <a:ext cx="574430" cy="459543"/>
              </a:xfrm>
              <a:prstGeom prst="rect">
                <a:avLst/>
              </a:prstGeom>
              <a:noFill/>
              <a:ln w="9525">
                <a:noFill/>
                <a:miter lim="800000"/>
                <a:headEnd/>
                <a:tailEnd/>
              </a:ln>
              <a:effectLst/>
            </p:spPr>
          </p:pic>
          <p:pic>
            <p:nvPicPr>
              <p:cNvPr id="64" name="Picture 3"/>
              <p:cNvPicPr>
                <a:picLocks noChangeAspect="1" noChangeArrowheads="1"/>
              </p:cNvPicPr>
              <p:nvPr/>
            </p:nvPicPr>
            <p:blipFill>
              <a:blip r:embed="rId19" cstate="print"/>
              <a:srcRect/>
              <a:stretch>
                <a:fillRect/>
              </a:stretch>
            </p:blipFill>
            <p:spPr bwMode="auto">
              <a:xfrm>
                <a:off x="2941320" y="2300295"/>
                <a:ext cx="459901" cy="459901"/>
              </a:xfrm>
              <a:prstGeom prst="rect">
                <a:avLst/>
              </a:prstGeom>
              <a:noFill/>
              <a:ln w="9525">
                <a:noFill/>
                <a:miter lim="800000"/>
                <a:headEnd/>
                <a:tailEnd/>
              </a:ln>
              <a:effectLst/>
            </p:spPr>
          </p:pic>
        </p:grpSp>
      </p:grpSp>
      <p:grpSp>
        <p:nvGrpSpPr>
          <p:cNvPr id="65" name="Group 64"/>
          <p:cNvGrpSpPr/>
          <p:nvPr/>
        </p:nvGrpSpPr>
        <p:grpSpPr>
          <a:xfrm>
            <a:off x="8599760" y="1256465"/>
            <a:ext cx="1918546" cy="467662"/>
            <a:chOff x="4657089" y="1161826"/>
            <a:chExt cx="1918546" cy="467662"/>
          </a:xfrm>
        </p:grpSpPr>
        <p:grpSp>
          <p:nvGrpSpPr>
            <p:cNvPr id="66" name="Group 65"/>
            <p:cNvGrpSpPr/>
            <p:nvPr/>
          </p:nvGrpSpPr>
          <p:grpSpPr>
            <a:xfrm>
              <a:off x="4657089" y="1161827"/>
              <a:ext cx="959273" cy="467661"/>
              <a:chOff x="4667563" y="1243098"/>
              <a:chExt cx="959273" cy="467661"/>
            </a:xfrm>
          </p:grpSpPr>
          <p:pic>
            <p:nvPicPr>
              <p:cNvPr id="7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7" name="Group 66"/>
            <p:cNvGrpSpPr/>
            <p:nvPr/>
          </p:nvGrpSpPr>
          <p:grpSpPr>
            <a:xfrm>
              <a:off x="5616362" y="1161826"/>
              <a:ext cx="959273" cy="467661"/>
              <a:chOff x="4667563" y="1243098"/>
              <a:chExt cx="959273" cy="467661"/>
            </a:xfrm>
          </p:grpSpPr>
          <p:pic>
            <p:nvPicPr>
              <p:cNvPr id="6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72" name="Picture 2"/>
          <p:cNvPicPr>
            <a:picLocks noChangeAspect="1" noChangeArrowheads="1"/>
          </p:cNvPicPr>
          <p:nvPr/>
        </p:nvPicPr>
        <p:blipFill>
          <a:blip r:embed="rId20" cstate="print"/>
          <a:srcRect/>
          <a:stretch>
            <a:fillRect/>
          </a:stretch>
        </p:blipFill>
        <p:spPr bwMode="auto">
          <a:xfrm>
            <a:off x="859483" y="3610828"/>
            <a:ext cx="514684" cy="411746"/>
          </a:xfrm>
          <a:prstGeom prst="rect">
            <a:avLst/>
          </a:prstGeom>
          <a:noFill/>
          <a:ln w="9525">
            <a:noFill/>
            <a:miter lim="800000"/>
            <a:headEnd/>
            <a:tailEnd/>
          </a:ln>
          <a:effectLst/>
        </p:spPr>
      </p:pic>
      <p:pic>
        <p:nvPicPr>
          <p:cNvPr id="73"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76297" y="3665299"/>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4" name="Group 73"/>
          <p:cNvGrpSpPr/>
          <p:nvPr/>
        </p:nvGrpSpPr>
        <p:grpSpPr>
          <a:xfrm>
            <a:off x="6448525" y="3875893"/>
            <a:ext cx="1025340" cy="440699"/>
            <a:chOff x="2366890" y="2300295"/>
            <a:chExt cx="1034331" cy="459901"/>
          </a:xfrm>
        </p:grpSpPr>
        <p:pic>
          <p:nvPicPr>
            <p:cNvPr id="75" name="Picture 2"/>
            <p:cNvPicPr>
              <a:picLocks noChangeAspect="1" noChangeArrowheads="1"/>
            </p:cNvPicPr>
            <p:nvPr/>
          </p:nvPicPr>
          <p:blipFill>
            <a:blip r:embed="rId21" cstate="print"/>
            <a:srcRect/>
            <a:stretch>
              <a:fillRect/>
            </a:stretch>
          </p:blipFill>
          <p:spPr bwMode="auto">
            <a:xfrm>
              <a:off x="2366890" y="2300653"/>
              <a:ext cx="574430" cy="459543"/>
            </a:xfrm>
            <a:prstGeom prst="rect">
              <a:avLst/>
            </a:prstGeom>
            <a:noFill/>
            <a:ln w="9525">
              <a:noFill/>
              <a:miter lim="800000"/>
              <a:headEnd/>
              <a:tailEnd/>
            </a:ln>
            <a:effectLst/>
          </p:spPr>
        </p:pic>
        <p:pic>
          <p:nvPicPr>
            <p:cNvPr id="76" name="Picture 3"/>
            <p:cNvPicPr>
              <a:picLocks noChangeAspect="1" noChangeArrowheads="1"/>
            </p:cNvPicPr>
            <p:nvPr/>
          </p:nvPicPr>
          <p:blipFill>
            <a:blip r:embed="rId22" cstate="print"/>
            <a:srcRect/>
            <a:stretch>
              <a:fillRect/>
            </a:stretch>
          </p:blipFill>
          <p:spPr bwMode="auto">
            <a:xfrm>
              <a:off x="2941320" y="2300295"/>
              <a:ext cx="459901" cy="459901"/>
            </a:xfrm>
            <a:prstGeom prst="rect">
              <a:avLst/>
            </a:prstGeom>
            <a:noFill/>
            <a:ln w="9525">
              <a:noFill/>
              <a:miter lim="800000"/>
              <a:headEnd/>
              <a:tailEnd/>
            </a:ln>
            <a:effectLst/>
          </p:spPr>
        </p:pic>
      </p:grpSp>
      <p:grpSp>
        <p:nvGrpSpPr>
          <p:cNvPr id="77" name="Group 76"/>
          <p:cNvGrpSpPr/>
          <p:nvPr/>
        </p:nvGrpSpPr>
        <p:grpSpPr>
          <a:xfrm>
            <a:off x="9384211" y="3699655"/>
            <a:ext cx="959273" cy="467661"/>
            <a:chOff x="4667563" y="1243098"/>
            <a:chExt cx="959273" cy="467661"/>
          </a:xfrm>
        </p:grpSpPr>
        <p:pic>
          <p:nvPicPr>
            <p:cNvPr id="7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 name="TextBox 79"/>
          <p:cNvSpPr txBox="1"/>
          <p:nvPr/>
        </p:nvSpPr>
        <p:spPr>
          <a:xfrm>
            <a:off x="897219" y="104899"/>
            <a:ext cx="8513375" cy="707886"/>
          </a:xfrm>
          <a:prstGeom prst="rect">
            <a:avLst/>
          </a:prstGeom>
          <a:noFill/>
        </p:spPr>
        <p:txBody>
          <a:bodyPr wrap="square" rtlCol="0">
            <a:spAutoFit/>
          </a:bodyPr>
          <a:lstStyle/>
          <a:p>
            <a:pPr algn="ctr"/>
            <a:r>
              <a:rPr lang="en-US" sz="4000" b="1" dirty="0" err="1">
                <a:solidFill>
                  <a:srgbClr val="002060"/>
                </a:solidFill>
                <a:latin typeface="UTM Pacific Standard" panose="02040603050506020204" pitchFamily="18" charset="0"/>
              </a:rPr>
              <a:t>Đáp</a:t>
            </a:r>
            <a:r>
              <a:rPr lang="en-US" sz="4000" b="1" dirty="0">
                <a:solidFill>
                  <a:srgbClr val="002060"/>
                </a:solidFill>
                <a:latin typeface="UTM Pacific Standard" panose="02040603050506020204" pitchFamily="18" charset="0"/>
              </a:rPr>
              <a:t> </a:t>
            </a:r>
            <a:r>
              <a:rPr lang="en-US" sz="4000" b="1" dirty="0" err="1">
                <a:solidFill>
                  <a:srgbClr val="002060"/>
                </a:solidFill>
                <a:latin typeface="UTM Pacific Standard" panose="02040603050506020204" pitchFamily="18" charset="0"/>
              </a:rPr>
              <a:t>án</a:t>
            </a:r>
            <a:endParaRPr lang="en-US" sz="4000" b="1" dirty="0">
              <a:solidFill>
                <a:srgbClr val="002060"/>
              </a:solidFill>
              <a:latin typeface="UTM Pacific Standard" panose="02040603050506020204" pitchFamily="18" charset="0"/>
            </a:endParaRPr>
          </a:p>
        </p:txBody>
      </p:sp>
    </p:spTree>
    <p:extLst>
      <p:ext uri="{BB962C8B-B14F-4D97-AF65-F5344CB8AC3E}">
        <p14:creationId xmlns:p14="http://schemas.microsoft.com/office/powerpoint/2010/main" val="197913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501EE15E-9047-49E1-BD2C-03B28F77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C01FCF3F-A43C-4D11-93EE-8DD18E478243}"/>
              </a:ext>
            </a:extLst>
          </p:cNvPr>
          <p:cNvSpPr txBox="1"/>
          <p:nvPr/>
        </p:nvSpPr>
        <p:spPr>
          <a:xfrm flipH="1">
            <a:off x="3106476" y="2662535"/>
            <a:ext cx="5671764" cy="1754326"/>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Trò</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a:t>
            </a:r>
            <a:r>
              <a:rPr lang="vi-VN" sz="5400" b="1" dirty="0">
                <a:solidFill>
                  <a:srgbClr val="FF0000"/>
                </a:solidFill>
                <a:latin typeface="Times New Roman" panose="02020603050405020304" pitchFamily="18" charset="0"/>
                <a:cs typeface="Times New Roman" panose="02020603050405020304" pitchFamily="18" charset="0"/>
              </a:rPr>
              <a:t>ơ</a:t>
            </a:r>
            <a:r>
              <a:rPr lang="en-US" sz="5400" b="1" dirty="0" err="1">
                <a:solidFill>
                  <a:srgbClr val="FF0000"/>
                </a:solidFill>
                <a:latin typeface="Times New Roman" panose="02020603050405020304" pitchFamily="18" charset="0"/>
                <a:cs typeface="Times New Roman" panose="02020603050405020304" pitchFamily="18" charset="0"/>
              </a:rPr>
              <a:t>i</a:t>
            </a:r>
            <a:r>
              <a:rPr lang="en-US" sz="5400" b="1" dirty="0">
                <a:solidFill>
                  <a:srgbClr val="FF0000"/>
                </a:solidFill>
                <a:latin typeface="Times New Roman" panose="02020603050405020304" pitchFamily="18" charset="0"/>
                <a:cs typeface="Times New Roman" panose="02020603050405020304" pitchFamily="18" charset="0"/>
              </a:rPr>
              <a:t> 2: </a:t>
            </a:r>
          </a:p>
          <a:p>
            <a:pPr algn="ct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srgbClr val="FF0000"/>
                </a:solidFill>
                <a:latin typeface="Times New Roman" panose="02020603050405020304" pitchFamily="18" charset="0"/>
                <a:cs typeface="Times New Roman" panose="02020603050405020304" pitchFamily="18" charset="0"/>
              </a:rPr>
              <a:t>Đội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nào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nhanh</a:t>
            </a:r>
            <a:r>
              <a:rPr lang="en-US" sz="5400" b="1" dirty="0">
                <a:solidFill>
                  <a:srgbClr val="FF0000"/>
                </a:solidFill>
                <a:latin typeface="Times New Roman" panose="02020603050405020304" pitchFamily="18" charset="0"/>
                <a:cs typeface="Times New Roman" panose="02020603050405020304" pitchFamily="18" charset="0"/>
              </a:rPr>
              <a:t>”</a:t>
            </a:r>
          </a:p>
        </p:txBody>
      </p:sp>
      <p:pic>
        <p:nvPicPr>
          <p:cNvPr id="2" name="di_duong_em_nho_beat_-_nhac_beat_bai_di_duong_em_nho_2962017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5600" y="5480538"/>
            <a:ext cx="844062" cy="844062"/>
          </a:xfrm>
          <a:prstGeom prst="rect">
            <a:avLst/>
          </a:prstGeom>
        </p:spPr>
      </p:pic>
    </p:spTree>
    <p:extLst>
      <p:ext uri="{BB962C8B-B14F-4D97-AF65-F5344CB8AC3E}">
        <p14:creationId xmlns:p14="http://schemas.microsoft.com/office/powerpoint/2010/main" val="3224674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E0B0E40-96FC-4C68-8D51-7E5581A57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xmlns="" id="{B1438B54-135D-422B-886C-15584C1BE4D0}"/>
              </a:ext>
            </a:extLst>
          </p:cNvPr>
          <p:cNvSpPr/>
          <p:nvPr/>
        </p:nvSpPr>
        <p:spPr>
          <a:xfrm>
            <a:off x="2971800" y="4794250"/>
            <a:ext cx="5835650" cy="925513"/>
          </a:xfrm>
          <a:prstGeom prst="rect">
            <a:avLst/>
          </a:prstGeom>
          <a:solidFill>
            <a:srgbClr val="FB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Xin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hẹn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gặp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buổi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p>
        </p:txBody>
      </p:sp>
      <p:sp>
        <p:nvSpPr>
          <p:cNvPr id="2" name="Heart 1">
            <a:extLst>
              <a:ext uri="{FF2B5EF4-FFF2-40B4-BE49-F238E27FC236}">
                <a16:creationId xmlns:a16="http://schemas.microsoft.com/office/drawing/2014/main" xmlns="" id="{D7F98401-D3EC-43BE-89E3-102D21780BE8}"/>
              </a:ext>
            </a:extLst>
          </p:cNvPr>
          <p:cNvSpPr/>
          <p:nvPr/>
        </p:nvSpPr>
        <p:spPr>
          <a:xfrm>
            <a:off x="16103600" y="-9399588"/>
            <a:ext cx="23782338" cy="15478126"/>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Heart 21">
            <a:extLst>
              <a:ext uri="{FF2B5EF4-FFF2-40B4-BE49-F238E27FC236}">
                <a16:creationId xmlns:a16="http://schemas.microsoft.com/office/drawing/2014/main" xmlns="" id="{A89D9BBB-90C7-490E-A60F-51E86B8E3375}"/>
              </a:ext>
            </a:extLst>
          </p:cNvPr>
          <p:cNvSpPr/>
          <p:nvPr/>
        </p:nvSpPr>
        <p:spPr>
          <a:xfrm>
            <a:off x="16032163" y="-9328150"/>
            <a:ext cx="23780750" cy="15478125"/>
          </a:xfrm>
          <a:prstGeom prst="heart">
            <a:avLst/>
          </a:prstGeom>
          <a:solidFill>
            <a:srgbClr val="FBF4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Heart 22">
            <a:extLst>
              <a:ext uri="{FF2B5EF4-FFF2-40B4-BE49-F238E27FC236}">
                <a16:creationId xmlns:a16="http://schemas.microsoft.com/office/drawing/2014/main" xmlns="" id="{3B876FC8-9BB3-417C-B0E6-11949B4DBC62}"/>
              </a:ext>
            </a:extLst>
          </p:cNvPr>
          <p:cNvSpPr/>
          <p:nvPr/>
        </p:nvSpPr>
        <p:spPr>
          <a:xfrm>
            <a:off x="16006763" y="-9458325"/>
            <a:ext cx="23780750" cy="15478125"/>
          </a:xfrm>
          <a:prstGeom prst="heart">
            <a:avLst/>
          </a:prstGeom>
          <a:solidFill>
            <a:srgbClr val="B4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Heart 23">
            <a:extLst>
              <a:ext uri="{FF2B5EF4-FFF2-40B4-BE49-F238E27FC236}">
                <a16:creationId xmlns:a16="http://schemas.microsoft.com/office/drawing/2014/main" xmlns="" id="{01D19428-766B-4010-A3F0-37B6355833AE}"/>
              </a:ext>
            </a:extLst>
          </p:cNvPr>
          <p:cNvSpPr/>
          <p:nvPr/>
        </p:nvSpPr>
        <p:spPr>
          <a:xfrm>
            <a:off x="16006763" y="-9380538"/>
            <a:ext cx="23780750" cy="15479713"/>
          </a:xfrm>
          <a:prstGeom prst="heart">
            <a:avLst/>
          </a:prstGeom>
          <a:solidFill>
            <a:srgbClr val="77E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Heart 24">
            <a:extLst>
              <a:ext uri="{FF2B5EF4-FFF2-40B4-BE49-F238E27FC236}">
                <a16:creationId xmlns:a16="http://schemas.microsoft.com/office/drawing/2014/main" xmlns="" id="{245644ED-2B00-4820-9B1A-4273B0F1D555}"/>
              </a:ext>
            </a:extLst>
          </p:cNvPr>
          <p:cNvSpPr/>
          <p:nvPr/>
        </p:nvSpPr>
        <p:spPr>
          <a:xfrm>
            <a:off x="16006763" y="-9380538"/>
            <a:ext cx="23780750" cy="15479713"/>
          </a:xfrm>
          <a:prstGeom prst="heart">
            <a:avLst/>
          </a:prstGeom>
          <a:solidFill>
            <a:srgbClr val="998C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autoRev="1" fill="hold" nodeType="withEffect">
                                  <p:stCondLst>
                                    <p:cond delay="0"/>
                                  </p:stCondLst>
                                  <p:childTnLst>
                                    <p:animScale>
                                      <p:cBhvr>
                                        <p:cTn id="6" dur="1250" fill="hold"/>
                                        <p:tgtEl>
                                          <p:spTgt spid="3"/>
                                        </p:tgtEl>
                                      </p:cBhvr>
                                      <p:by x="120000" y="120000"/>
                                    </p:animScale>
                                  </p:childTnLst>
                                </p:cTn>
                              </p:par>
                              <p:par>
                                <p:cTn id="7" presetID="2" presetClass="entr" presetSubtype="8" fill="hold" grpId="0" nodeType="withEffect">
                                  <p:stCondLst>
                                    <p:cond delay="1000"/>
                                  </p:stCondLst>
                                  <p:childTnLst>
                                    <p:set>
                                      <p:cBhvr>
                                        <p:cTn id="8" dur="1" fill="hold">
                                          <p:stCondLst>
                                            <p:cond delay="0"/>
                                          </p:stCondLst>
                                        </p:cTn>
                                        <p:tgtEl>
                                          <p:spTgt spid="19"/>
                                        </p:tgtEl>
                                        <p:attrNameLst>
                                          <p:attrName>style.visibility</p:attrName>
                                        </p:attrNameLst>
                                      </p:cBhvr>
                                      <p:to>
                                        <p:strVal val="visible"/>
                                      </p:to>
                                    </p:set>
                                    <p:anim calcmode="lin" valueType="num">
                                      <p:cBhvr additive="base">
                                        <p:cTn id="9" dur="500" fill="hold"/>
                                        <p:tgtEl>
                                          <p:spTgt spid="19"/>
                                        </p:tgtEl>
                                        <p:attrNameLst>
                                          <p:attrName>ppt_x</p:attrName>
                                        </p:attrNameLst>
                                      </p:cBhvr>
                                      <p:tavLst>
                                        <p:tav tm="0">
                                          <p:val>
                                            <p:strVal val="0-#ppt_w/2"/>
                                          </p:val>
                                        </p:tav>
                                        <p:tav tm="100000">
                                          <p:val>
                                            <p:strVal val="#ppt_x"/>
                                          </p:val>
                                        </p:tav>
                                      </p:tavLst>
                                    </p:anim>
                                    <p:anim calcmode="lin" valueType="num">
                                      <p:cBhvr additive="base">
                                        <p:cTn id="1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501EE15E-9047-49E1-BD2C-03B28F77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xmlns="" id="{1EFC9836-F307-40FA-B93C-4C0618B16ED8}"/>
              </a:ext>
            </a:extLst>
          </p:cNvPr>
          <p:cNvSpPr>
            <a:spLocks noChangeArrowheads="1"/>
          </p:cNvSpPr>
          <p:nvPr/>
        </p:nvSpPr>
        <p:spPr bwMode="auto">
          <a:xfrm>
            <a:off x="3658590" y="2767013"/>
            <a:ext cx="45239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err="1">
                <a:solidFill>
                  <a:srgbClr val="0070C0"/>
                </a:solidFill>
                <a:latin typeface="Times New Roman" panose="02020603050405020304" pitchFamily="18" charset="0"/>
                <a:cs typeface="Times New Roman" panose="02020603050405020304" pitchFamily="18" charset="0"/>
              </a:rPr>
              <a:t>Cô</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và</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trẻ</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hát</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bài</a:t>
            </a:r>
            <a:r>
              <a:rPr lang="en-US" altLang="en-US" sz="4000" b="1" dirty="0">
                <a:solidFill>
                  <a:srgbClr val="0070C0"/>
                </a:solidFill>
                <a:latin typeface="Times New Roman" panose="02020603050405020304" pitchFamily="18" charset="0"/>
                <a:cs typeface="Times New Roman" panose="02020603050405020304" pitchFamily="18" charset="0"/>
              </a:rPr>
              <a:t>: </a:t>
            </a:r>
          </a:p>
          <a:p>
            <a:pPr algn="ctr" eaLnBrk="1" hangingPunct="1"/>
            <a:r>
              <a:rPr lang="en-US" altLang="en-US" sz="4000" b="1" dirty="0">
                <a:solidFill>
                  <a:srgbClr val="0070C0"/>
                </a:solidFill>
                <a:latin typeface="Times New Roman" panose="02020603050405020304" pitchFamily="18" charset="0"/>
                <a:cs typeface="Times New Roman" panose="02020603050405020304" pitchFamily="18" charset="0"/>
              </a:rPr>
              <a:t>“</a:t>
            </a:r>
            <a:r>
              <a:rPr lang="en-US" altLang="en-US" sz="4000" b="1" dirty="0" err="1">
                <a:solidFill>
                  <a:srgbClr val="0070C0"/>
                </a:solidFill>
                <a:latin typeface="Times New Roman" panose="02020603050405020304" pitchFamily="18" charset="0"/>
                <a:cs typeface="Times New Roman" panose="02020603050405020304" pitchFamily="18" charset="0"/>
              </a:rPr>
              <a:t>Đi</a:t>
            </a:r>
            <a:r>
              <a:rPr lang="en-US" altLang="en-US" sz="4000" b="1" dirty="0">
                <a:solidFill>
                  <a:srgbClr val="0070C0"/>
                </a:solidFill>
                <a:latin typeface="Times New Roman" panose="02020603050405020304" pitchFamily="18" charset="0"/>
                <a:cs typeface="Times New Roman" panose="02020603050405020304" pitchFamily="18" charset="0"/>
              </a:rPr>
              <a:t> đ</a:t>
            </a:r>
            <a:r>
              <a:rPr lang="vi-VN" altLang="en-US" sz="4000" b="1" dirty="0">
                <a:solidFill>
                  <a:srgbClr val="0070C0"/>
                </a:solidFill>
                <a:latin typeface="Times New Roman" panose="02020603050405020304" pitchFamily="18" charset="0"/>
                <a:cs typeface="Times New Roman" panose="02020603050405020304" pitchFamily="18" charset="0"/>
              </a:rPr>
              <a:t>ư</a:t>
            </a:r>
            <a:r>
              <a:rPr lang="en-US" altLang="en-US" sz="4000" b="1" dirty="0" err="1">
                <a:solidFill>
                  <a:srgbClr val="0070C0"/>
                </a:solidFill>
                <a:latin typeface="Times New Roman" panose="02020603050405020304" pitchFamily="18" charset="0"/>
                <a:cs typeface="Times New Roman" panose="02020603050405020304" pitchFamily="18" charset="0"/>
              </a:rPr>
              <a:t>ờng</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em</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nhớ</a:t>
            </a:r>
            <a:r>
              <a:rPr lang="en-US" altLang="en-US" sz="4000" b="1" dirty="0">
                <a:solidFill>
                  <a:srgbClr val="0070C0"/>
                </a:solidFill>
                <a:latin typeface="Times New Roman" panose="02020603050405020304" pitchFamily="18" charset="0"/>
                <a:cs typeface="Times New Roman" panose="02020603050405020304" pitchFamily="18" charset="0"/>
              </a:rPr>
              <a:t>”</a:t>
            </a:r>
            <a:endParaRPr lang="en-US" altLang="en-US" sz="4000" dirty="0"/>
          </a:p>
        </p:txBody>
      </p:sp>
      <p:pic>
        <p:nvPicPr>
          <p:cNvPr id="2" name="di_duong_em_nho_beat_-_nhac_beat_bai_di_duong_em_nho_2962017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40108" y="5404338"/>
            <a:ext cx="885092" cy="8850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501EE15E-9047-49E1-BD2C-03B28F770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C01FCF3F-A43C-4D11-93EE-8DD18E478243}"/>
              </a:ext>
            </a:extLst>
          </p:cNvPr>
          <p:cNvSpPr txBox="1"/>
          <p:nvPr/>
        </p:nvSpPr>
        <p:spPr>
          <a:xfrm flipH="1">
            <a:off x="2852476" y="3044279"/>
            <a:ext cx="6758884"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1: </a:t>
            </a:r>
            <a:r>
              <a:rPr lang="en-US" sz="4400" b="1" dirty="0" err="1">
                <a:solidFill>
                  <a:srgbClr val="FF0000"/>
                </a:solidFill>
                <a:latin typeface="Times New Roman" panose="02020603050405020304" pitchFamily="18" charset="0"/>
                <a:cs typeface="Times New Roman" panose="02020603050405020304" pitchFamily="18" charset="0"/>
              </a:rPr>
              <a:t>Dạy</a:t>
            </a:r>
            <a:r>
              <a:rPr lang="en-US" sz="4400" b="1" dirty="0">
                <a:solidFill>
                  <a:srgbClr val="FF0000"/>
                </a:solidFill>
                <a:latin typeface="Times New Roman" panose="02020603050405020304" pitchFamily="18" charset="0"/>
                <a:cs typeface="Times New Roman" panose="02020603050405020304" pitchFamily="18" charset="0"/>
              </a:rPr>
              <a:t> trẻ xếp xen kẽ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9C42ED2-41E5-4EAC-9802-0FA84D63FF1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276413" y="2321560"/>
            <a:ext cx="1056255" cy="2794000"/>
          </a:xfrm>
          <a:prstGeom prst="rect">
            <a:avLst/>
          </a:prstGeom>
        </p:spPr>
      </p:pic>
      <p:pic>
        <p:nvPicPr>
          <p:cNvPr id="5" name="Picture 4">
            <a:extLst>
              <a:ext uri="{FF2B5EF4-FFF2-40B4-BE49-F238E27FC236}">
                <a16:creationId xmlns:a16="http://schemas.microsoft.com/office/drawing/2014/main" xmlns="" id="{4677E7D2-1959-48F2-B12B-AE88970B56A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1339965" y="3261360"/>
            <a:ext cx="1719029" cy="1838960"/>
          </a:xfrm>
          <a:prstGeom prst="rect">
            <a:avLst/>
          </a:prstGeom>
        </p:spPr>
      </p:pic>
      <p:pic>
        <p:nvPicPr>
          <p:cNvPr id="12" name="Picture 11">
            <a:extLst>
              <a:ext uri="{FF2B5EF4-FFF2-40B4-BE49-F238E27FC236}">
                <a16:creationId xmlns:a16="http://schemas.microsoft.com/office/drawing/2014/main" xmlns="" id="{4B2C2372-4383-40B1-BBD8-F70CC247052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8941947" y="2321560"/>
            <a:ext cx="1056255" cy="2794000"/>
          </a:xfrm>
          <a:prstGeom prst="rect">
            <a:avLst/>
          </a:prstGeom>
        </p:spPr>
      </p:pic>
      <p:pic>
        <p:nvPicPr>
          <p:cNvPr id="13" name="Picture 12">
            <a:extLst>
              <a:ext uri="{FF2B5EF4-FFF2-40B4-BE49-F238E27FC236}">
                <a16:creationId xmlns:a16="http://schemas.microsoft.com/office/drawing/2014/main" xmlns="" id="{84607BEA-32F9-483D-9360-2DB26604353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5996822" y="2306320"/>
            <a:ext cx="1056255" cy="2794000"/>
          </a:xfrm>
          <a:prstGeom prst="rect">
            <a:avLst/>
          </a:prstGeom>
        </p:spPr>
      </p:pic>
      <p:pic>
        <p:nvPicPr>
          <p:cNvPr id="14" name="Picture 13">
            <a:extLst>
              <a:ext uri="{FF2B5EF4-FFF2-40B4-BE49-F238E27FC236}">
                <a16:creationId xmlns:a16="http://schemas.microsoft.com/office/drawing/2014/main" xmlns="" id="{C878809E-B1A1-40B0-AA37-D4E0E91EF63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3155445" y="2321560"/>
            <a:ext cx="1056255" cy="2794000"/>
          </a:xfrm>
          <a:prstGeom prst="rect">
            <a:avLst/>
          </a:prstGeom>
        </p:spPr>
      </p:pic>
      <p:pic>
        <p:nvPicPr>
          <p:cNvPr id="16" name="Picture 15">
            <a:extLst>
              <a:ext uri="{FF2B5EF4-FFF2-40B4-BE49-F238E27FC236}">
                <a16:creationId xmlns:a16="http://schemas.microsoft.com/office/drawing/2014/main" xmlns="" id="{3822B7FD-9214-44F1-8A24-6AFC170FF00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7027131" y="3261360"/>
            <a:ext cx="1719029" cy="1838960"/>
          </a:xfrm>
          <a:prstGeom prst="rect">
            <a:avLst/>
          </a:prstGeom>
        </p:spPr>
      </p:pic>
      <p:pic>
        <p:nvPicPr>
          <p:cNvPr id="17" name="Picture 16">
            <a:extLst>
              <a:ext uri="{FF2B5EF4-FFF2-40B4-BE49-F238E27FC236}">
                <a16:creationId xmlns:a16="http://schemas.microsoft.com/office/drawing/2014/main" xmlns="" id="{A1EAB800-81A6-4FC5-85F3-20EFA2D8C76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9998202" y="3276600"/>
            <a:ext cx="1719029" cy="1838960"/>
          </a:xfrm>
          <a:prstGeom prst="rect">
            <a:avLst/>
          </a:prstGeom>
        </p:spPr>
      </p:pic>
      <p:pic>
        <p:nvPicPr>
          <p:cNvPr id="18" name="Picture 17">
            <a:extLst>
              <a:ext uri="{FF2B5EF4-FFF2-40B4-BE49-F238E27FC236}">
                <a16:creationId xmlns:a16="http://schemas.microsoft.com/office/drawing/2014/main" xmlns="" id="{3147CE52-B9F9-4AC4-8156-808173DD1D1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4104514" y="3261360"/>
            <a:ext cx="1719029" cy="1838960"/>
          </a:xfrm>
          <a:prstGeom prst="rect">
            <a:avLst/>
          </a:prstGeom>
        </p:spPr>
      </p:pic>
    </p:spTree>
    <p:extLst>
      <p:ext uri="{BB962C8B-B14F-4D97-AF65-F5344CB8AC3E}">
        <p14:creationId xmlns:p14="http://schemas.microsoft.com/office/powerpoint/2010/main" val="26487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4"/>
                                        </p:tgtEl>
                                      </p:cBhvr>
                                    </p:animEffect>
                                    <p:animScale>
                                      <p:cBhvr>
                                        <p:cTn id="57" dur="250" autoRev="1" fill="hold"/>
                                        <p:tgtEl>
                                          <p:spTgt spid="14"/>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8"/>
                                        </p:tgtEl>
                                      </p:cBhvr>
                                    </p:animEffect>
                                    <p:animScale>
                                      <p:cBhvr>
                                        <p:cTn id="62" dur="250" autoRev="1" fill="hold"/>
                                        <p:tgtEl>
                                          <p:spTgt spid="18"/>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3"/>
                                        </p:tgtEl>
                                      </p:cBhvr>
                                    </p:animEffect>
                                    <p:animScale>
                                      <p:cBhvr>
                                        <p:cTn id="67" dur="250" autoRev="1" fill="hold"/>
                                        <p:tgtEl>
                                          <p:spTgt spid="13"/>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16"/>
                                        </p:tgtEl>
                                      </p:cBhvr>
                                    </p:animEffect>
                                    <p:animScale>
                                      <p:cBhvr>
                                        <p:cTn id="72" dur="250" autoRev="1" fill="hold"/>
                                        <p:tgtEl>
                                          <p:spTgt spid="16"/>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17"/>
                                        </p:tgtEl>
                                      </p:cBhvr>
                                    </p:animEffect>
                                    <p:animScale>
                                      <p:cBhvr>
                                        <p:cTn id="8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501EE15E-9047-49E1-BD2C-03B28F770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3B4A5936-5D1F-4770-970E-E5DBD1B56156}"/>
              </a:ext>
            </a:extLst>
          </p:cNvPr>
          <p:cNvSpPr txBox="1"/>
          <p:nvPr/>
        </p:nvSpPr>
        <p:spPr>
          <a:xfrm flipH="1">
            <a:off x="3176672" y="3119735"/>
            <a:ext cx="6495648"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Trẻ thực hiện xếp xen kẽ</a:t>
            </a:r>
          </a:p>
        </p:txBody>
      </p:sp>
    </p:spTree>
    <p:extLst>
      <p:ext uri="{BB962C8B-B14F-4D97-AF65-F5344CB8AC3E}">
        <p14:creationId xmlns:p14="http://schemas.microsoft.com/office/powerpoint/2010/main" val="2881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501EE15E-9047-49E1-BD2C-03B28F770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C01FCF3F-A43C-4D11-93EE-8DD18E478243}"/>
              </a:ext>
            </a:extLst>
          </p:cNvPr>
          <p:cNvSpPr txBox="1"/>
          <p:nvPr/>
        </p:nvSpPr>
        <p:spPr>
          <a:xfrm flipH="1">
            <a:off x="2852476" y="3044279"/>
            <a:ext cx="6758884"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b="1" dirty="0" err="1">
                <a:solidFill>
                  <a:srgbClr val="FF0000"/>
                </a:solidFill>
                <a:latin typeface="Times New Roman" panose="02020603050405020304" pitchFamily="18" charset="0"/>
                <a:cs typeface="Times New Roman" panose="02020603050405020304" pitchFamily="18" charset="0"/>
              </a:rPr>
              <a:t>Ôn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luyện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cố</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64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676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
            <a:extLst>
              <a:ext uri="{FF2B5EF4-FFF2-40B4-BE49-F238E27FC236}">
                <a16:creationId xmlns:a16="http://schemas.microsoft.com/office/drawing/2014/main" xmlns="" id="{F01E14DA-D374-4D1C-B842-BE682B7D0FA8}"/>
              </a:ext>
            </a:extLst>
          </p:cNvPr>
          <p:cNvGrpSpPr/>
          <p:nvPr/>
        </p:nvGrpSpPr>
        <p:grpSpPr>
          <a:xfrm>
            <a:off x="1" y="2641599"/>
            <a:ext cx="2209800" cy="1798873"/>
            <a:chOff x="659676" y="568021"/>
            <a:chExt cx="3338943" cy="3591822"/>
          </a:xfrm>
        </p:grpSpPr>
        <p:pic>
          <p:nvPicPr>
            <p:cNvPr id="11" name="Picture 10">
              <a:extLst>
                <a:ext uri="{FF2B5EF4-FFF2-40B4-BE49-F238E27FC236}">
                  <a16:creationId xmlns:a16="http://schemas.microsoft.com/office/drawing/2014/main" xmlns="" id="{32208903-81CC-4F0D-8785-6997D1B5D2E9}"/>
                </a:ext>
              </a:extLst>
            </p:cNvPr>
            <p:cNvPicPr>
              <a:picLocks noChangeAspect="1"/>
            </p:cNvPicPr>
            <p:nvPr/>
          </p:nvPicPr>
          <p:blipFill>
            <a:blip r:embed="rId3">
              <a:extLst>
                <a:ext uri="{BEBA8EAE-BF5A-486C-A8C5-ECC9F3942E4B}">
                  <a14:imgProps xmlns:a14="http://schemas.microsoft.com/office/drawing/2010/main">
                    <a14:imgLayer>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12" name="Star: 8 Points 11">
              <a:extLst>
                <a:ext uri="{FF2B5EF4-FFF2-40B4-BE49-F238E27FC236}">
                  <a16:creationId xmlns:a16="http://schemas.microsoft.com/office/drawing/2014/main" xmlns="" id="{54D35F63-FC07-4BA7-8607-D23D40A5CBA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A</a:t>
              </a:r>
            </a:p>
          </p:txBody>
        </p:sp>
      </p:grpSp>
      <p:grpSp>
        <p:nvGrpSpPr>
          <p:cNvPr id="5" name="Group 25">
            <a:extLst>
              <a:ext uri="{FF2B5EF4-FFF2-40B4-BE49-F238E27FC236}">
                <a16:creationId xmlns:a16="http://schemas.microsoft.com/office/drawing/2014/main" xmlns="" id="{CB492AE0-ADF5-40E6-B53B-06D789EB03C3}"/>
              </a:ext>
            </a:extLst>
          </p:cNvPr>
          <p:cNvGrpSpPr/>
          <p:nvPr/>
        </p:nvGrpSpPr>
        <p:grpSpPr>
          <a:xfrm>
            <a:off x="3117254" y="2552700"/>
            <a:ext cx="2381846" cy="2007855"/>
            <a:chOff x="3405907" y="1077160"/>
            <a:chExt cx="2038929" cy="1700648"/>
          </a:xfrm>
        </p:grpSpPr>
        <p:pic>
          <p:nvPicPr>
            <p:cNvPr id="9" name="Picture 8">
              <a:extLst>
                <a:ext uri="{FF2B5EF4-FFF2-40B4-BE49-F238E27FC236}">
                  <a16:creationId xmlns:a16="http://schemas.microsoft.com/office/drawing/2014/main" xmlns="" id="{70D05745-FAF9-47F0-92C2-A9B7924AFA3A}"/>
                </a:ext>
              </a:extLst>
            </p:cNvPr>
            <p:cNvPicPr>
              <a:picLocks noChangeAspect="1"/>
            </p:cNvPicPr>
            <p:nvPr/>
          </p:nvPicPr>
          <p:blipFill>
            <a:blip r:embed="rId4">
              <a:extLst>
                <a:ext uri="{BEBA8EAE-BF5A-486C-A8C5-ECC9F3942E4B}">
                  <a14:imgProps xmlns:a14="http://schemas.microsoft.com/office/drawing/2010/main">
                    <a14:imgLayer>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13" name="Star: 8 Points 12">
              <a:extLst>
                <a:ext uri="{FF2B5EF4-FFF2-40B4-BE49-F238E27FC236}">
                  <a16:creationId xmlns:a16="http://schemas.microsoft.com/office/drawing/2014/main" xmlns="" id="{AF9A170B-ABEF-4D6F-8109-47C3753CD30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a:t>
              </a:r>
            </a:p>
          </p:txBody>
        </p:sp>
      </p:grpSp>
      <p:grpSp>
        <p:nvGrpSpPr>
          <p:cNvPr id="6" name="Group 17">
            <a:extLst>
              <a:ext uri="{FF2B5EF4-FFF2-40B4-BE49-F238E27FC236}">
                <a16:creationId xmlns:a16="http://schemas.microsoft.com/office/drawing/2014/main" xmlns="" id="{3F0D6CD5-1B41-438B-BFB3-7609DFA57139}"/>
              </a:ext>
            </a:extLst>
          </p:cNvPr>
          <p:cNvGrpSpPr/>
          <p:nvPr/>
        </p:nvGrpSpPr>
        <p:grpSpPr>
          <a:xfrm>
            <a:off x="6047498" y="2451100"/>
            <a:ext cx="2347202" cy="1945860"/>
            <a:chOff x="659676" y="568021"/>
            <a:chExt cx="3338943" cy="3591822"/>
          </a:xfrm>
        </p:grpSpPr>
        <p:pic>
          <p:nvPicPr>
            <p:cNvPr id="19" name="Picture 18">
              <a:extLst>
                <a:ext uri="{FF2B5EF4-FFF2-40B4-BE49-F238E27FC236}">
                  <a16:creationId xmlns:a16="http://schemas.microsoft.com/office/drawing/2014/main" xmlns="" id="{07B7FFBE-FDD4-4A47-B5E9-3D662B6E9D61}"/>
                </a:ext>
              </a:extLst>
            </p:cNvPr>
            <p:cNvPicPr>
              <a:picLocks noChangeAspect="1"/>
            </p:cNvPicPr>
            <p:nvPr/>
          </p:nvPicPr>
          <p:blipFill>
            <a:blip r:embed="rId5">
              <a:extLst>
                <a:ext uri="{BEBA8EAE-BF5A-486C-A8C5-ECC9F3942E4B}">
                  <a14:imgProps xmlns:a14="http://schemas.microsoft.com/office/drawing/2010/main">
                    <a14:imgLayer>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20" name="Star: 8 Points 19">
              <a:extLst>
                <a:ext uri="{FF2B5EF4-FFF2-40B4-BE49-F238E27FC236}">
                  <a16:creationId xmlns:a16="http://schemas.microsoft.com/office/drawing/2014/main" xmlns="" id="{DE8A3CAF-83B5-4C05-98F0-92A8371AAF4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C</a:t>
              </a:r>
            </a:p>
          </p:txBody>
        </p:sp>
      </p:grpSp>
      <p:grpSp>
        <p:nvGrpSpPr>
          <p:cNvPr id="7" name="Group 26">
            <a:extLst>
              <a:ext uri="{FF2B5EF4-FFF2-40B4-BE49-F238E27FC236}">
                <a16:creationId xmlns:a16="http://schemas.microsoft.com/office/drawing/2014/main" xmlns="" id="{0423CE66-ECE4-41AA-A90A-C5F423BCC268}"/>
              </a:ext>
            </a:extLst>
          </p:cNvPr>
          <p:cNvGrpSpPr/>
          <p:nvPr/>
        </p:nvGrpSpPr>
        <p:grpSpPr>
          <a:xfrm>
            <a:off x="8789953" y="2374900"/>
            <a:ext cx="2881347" cy="2041186"/>
            <a:chOff x="3405907" y="1077160"/>
            <a:chExt cx="2038929" cy="1700648"/>
          </a:xfrm>
        </p:grpSpPr>
        <p:pic>
          <p:nvPicPr>
            <p:cNvPr id="28" name="Picture 27">
              <a:extLst>
                <a:ext uri="{FF2B5EF4-FFF2-40B4-BE49-F238E27FC236}">
                  <a16:creationId xmlns:a16="http://schemas.microsoft.com/office/drawing/2014/main" xmlns="" id="{B7FD492D-A56A-460C-87E2-79BC9AED659F}"/>
                </a:ext>
              </a:extLst>
            </p:cNvPr>
            <p:cNvPicPr>
              <a:picLocks noChangeAspect="1"/>
            </p:cNvPicPr>
            <p:nvPr/>
          </p:nvPicPr>
          <p:blipFill>
            <a:blip r:embed="rId6">
              <a:extLst>
                <a:ext uri="{BEBA8EAE-BF5A-486C-A8C5-ECC9F3942E4B}">
                  <a14:imgProps xmlns:a14="http://schemas.microsoft.com/office/drawing/2010/main">
                    <a14:imgLayer>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29" name="Star: 8 Points 28">
              <a:extLst>
                <a:ext uri="{FF2B5EF4-FFF2-40B4-BE49-F238E27FC236}">
                  <a16:creationId xmlns:a16="http://schemas.microsoft.com/office/drawing/2014/main" xmlns="" id="{7DBAFEA3-1C25-43C6-A373-49AA7F7D735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rPr>
                <a:t>D</a:t>
              </a:r>
            </a:p>
          </p:txBody>
        </p:sp>
      </p:grpSp>
      <p:sp>
        <p:nvSpPr>
          <p:cNvPr id="38" name="Text Box 34">
            <a:extLst>
              <a:ext uri="{FF2B5EF4-FFF2-40B4-BE49-F238E27FC236}">
                <a16:creationId xmlns:a16="http://schemas.microsoft.com/office/drawing/2014/main" xmlns="" id="{47136482-36E3-44D9-A069-E0253FE08CF1}"/>
              </a:ext>
            </a:extLst>
          </p:cNvPr>
          <p:cNvSpPr txBox="1">
            <a:spLocks noChangeArrowheads="1"/>
          </p:cNvSpPr>
          <p:nvPr/>
        </p:nvSpPr>
        <p:spPr bwMode="auto">
          <a:xfrm>
            <a:off x="4081959" y="4719144"/>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nvGrpSpPr>
          <p:cNvPr id="8" name="Group 7"/>
          <p:cNvGrpSpPr/>
          <p:nvPr/>
        </p:nvGrpSpPr>
        <p:grpSpPr>
          <a:xfrm>
            <a:off x="9029149" y="5507863"/>
            <a:ext cx="1750698" cy="1027992"/>
            <a:chOff x="9194249" y="5380863"/>
            <a:chExt cx="1750698" cy="1027992"/>
          </a:xfrm>
        </p:grpSpPr>
        <p:grpSp>
          <p:nvGrpSpPr>
            <p:cNvPr id="10" name="Group 102">
              <a:extLst>
                <a:ext uri="{FF2B5EF4-FFF2-40B4-BE49-F238E27FC236}">
                  <a16:creationId xmlns:a16="http://schemas.microsoft.com/office/drawing/2014/main" xmlns="" id="{38003055-328E-47D1-A3EE-68E8570FD1BB}"/>
                </a:ext>
              </a:extLst>
            </p:cNvPr>
            <p:cNvGrpSpPr>
              <a:grpSpLocks/>
            </p:cNvGrpSpPr>
            <p:nvPr/>
          </p:nvGrpSpPr>
          <p:grpSpPr bwMode="auto">
            <a:xfrm>
              <a:off x="9194249" y="5380863"/>
              <a:ext cx="1750698" cy="1027992"/>
              <a:chOff x="2208" y="2784"/>
              <a:chExt cx="1293" cy="784"/>
            </a:xfrm>
          </p:grpSpPr>
          <p:pic>
            <p:nvPicPr>
              <p:cNvPr id="40" name="Picture 36" descr="Dog-09-june">
                <a:extLst>
                  <a:ext uri="{FF2B5EF4-FFF2-40B4-BE49-F238E27FC236}">
                    <a16:creationId xmlns:a16="http://schemas.microsoft.com/office/drawing/2014/main" xmlns="" id="{6B066282-180C-41A0-8A5E-31B7E3C5274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xmlns=""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pic>
          <p:nvPicPr>
            <p:cNvPr id="36" name="Picture 2"/>
            <p:cNvPicPr>
              <a:picLocks noChangeAspect="1" noChangeArrowheads="1"/>
            </p:cNvPicPr>
            <p:nvPr/>
          </p:nvPicPr>
          <p:blipFill>
            <a:blip r:embed="rId8" cstate="print"/>
            <a:srcRect/>
            <a:stretch>
              <a:fillRect/>
            </a:stretch>
          </p:blipFill>
          <p:spPr bwMode="auto">
            <a:xfrm>
              <a:off x="9838573" y="5812812"/>
              <a:ext cx="514684" cy="411746"/>
            </a:xfrm>
            <a:prstGeom prst="rect">
              <a:avLst/>
            </a:prstGeom>
            <a:noFill/>
            <a:ln w="9525">
              <a:noFill/>
              <a:miter lim="800000"/>
              <a:headEnd/>
              <a:tailEnd/>
            </a:ln>
            <a:effectLst/>
          </p:spPr>
        </p:pic>
      </p:grpSp>
      <p:grpSp>
        <p:nvGrpSpPr>
          <p:cNvPr id="18" name="Group 6"/>
          <p:cNvGrpSpPr/>
          <p:nvPr/>
        </p:nvGrpSpPr>
        <p:grpSpPr>
          <a:xfrm>
            <a:off x="6538195" y="5112259"/>
            <a:ext cx="1959442" cy="1585622"/>
            <a:chOff x="6131795" y="4997959"/>
            <a:chExt cx="1959442" cy="1585622"/>
          </a:xfrm>
        </p:grpSpPr>
        <p:grpSp>
          <p:nvGrpSpPr>
            <p:cNvPr id="21" name="Group 100">
              <a:extLst>
                <a:ext uri="{FF2B5EF4-FFF2-40B4-BE49-F238E27FC236}">
                  <a16:creationId xmlns:a16="http://schemas.microsoft.com/office/drawing/2014/main" xmlns="" id="{C0A3344F-6932-4C54-A98C-F71DD87BA882}"/>
                </a:ext>
              </a:extLst>
            </p:cNvPr>
            <p:cNvGrpSpPr>
              <a:grpSpLocks/>
            </p:cNvGrpSpPr>
            <p:nvPr/>
          </p:nvGrpSpPr>
          <p:grpSpPr bwMode="auto">
            <a:xfrm>
              <a:off x="6131795" y="4997959"/>
              <a:ext cx="1959442" cy="1585622"/>
              <a:chOff x="1056" y="2400"/>
              <a:chExt cx="1488" cy="1056"/>
            </a:xfrm>
          </p:grpSpPr>
          <p:pic>
            <p:nvPicPr>
              <p:cNvPr id="34" name="Picture 39" descr="Chim">
                <a:extLst>
                  <a:ext uri="{FF2B5EF4-FFF2-40B4-BE49-F238E27FC236}">
                    <a16:creationId xmlns:a16="http://schemas.microsoft.com/office/drawing/2014/main" xmlns="" id="{2AD9EC16-5552-4F5C-8B91-56995027134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xmlns=""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5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3854" y="5749244"/>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7" name="Picture 105" descr="bunny_thumping_foot_md_clr">
            <a:hlinkClick r:id="rId11"/>
            <a:extLst>
              <a:ext uri="{FF2B5EF4-FFF2-40B4-BE49-F238E27FC236}">
                <a16:creationId xmlns:a16="http://schemas.microsoft.com/office/drawing/2014/main" xmlns="" id="{F73634DB-C850-409E-B608-23C50719F5BD}"/>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3713376" y="4974448"/>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4" name="Group 65"/>
          <p:cNvGrpSpPr/>
          <p:nvPr/>
        </p:nvGrpSpPr>
        <p:grpSpPr>
          <a:xfrm>
            <a:off x="3864083" y="5906732"/>
            <a:ext cx="1025340" cy="440699"/>
            <a:chOff x="2366890" y="2300295"/>
            <a:chExt cx="1034331" cy="459901"/>
          </a:xfrm>
        </p:grpSpPr>
        <p:pic>
          <p:nvPicPr>
            <p:cNvPr id="67" name="Picture 2"/>
            <p:cNvPicPr>
              <a:picLocks noChangeAspect="1" noChangeArrowheads="1"/>
            </p:cNvPicPr>
            <p:nvPr/>
          </p:nvPicPr>
          <p:blipFill>
            <a:blip r:embed="rId13" cstate="print"/>
            <a:srcRect/>
            <a:stretch>
              <a:fillRect/>
            </a:stretch>
          </p:blipFill>
          <p:spPr bwMode="auto">
            <a:xfrm>
              <a:off x="2366890" y="2300653"/>
              <a:ext cx="574430" cy="459543"/>
            </a:xfrm>
            <a:prstGeom prst="rect">
              <a:avLst/>
            </a:prstGeom>
            <a:noFill/>
            <a:ln w="9525">
              <a:noFill/>
              <a:miter lim="800000"/>
              <a:headEnd/>
              <a:tailEnd/>
            </a:ln>
            <a:effectLst/>
          </p:spPr>
        </p:pic>
        <p:pic>
          <p:nvPicPr>
            <p:cNvPr id="68" name="Picture 3"/>
            <p:cNvPicPr>
              <a:picLocks noChangeAspect="1" noChangeArrowheads="1"/>
            </p:cNvPicPr>
            <p:nvPr/>
          </p:nvPicPr>
          <p:blipFill>
            <a:blip r:embed="rId14" cstate="print"/>
            <a:srcRect/>
            <a:stretch>
              <a:fillRect/>
            </a:stretch>
          </p:blipFill>
          <p:spPr bwMode="auto">
            <a:xfrm>
              <a:off x="2941320" y="2300295"/>
              <a:ext cx="459901" cy="459901"/>
            </a:xfrm>
            <a:prstGeom prst="rect">
              <a:avLst/>
            </a:prstGeom>
            <a:noFill/>
            <a:ln w="9525">
              <a:noFill/>
              <a:miter lim="800000"/>
              <a:headEnd/>
              <a:tailEnd/>
            </a:ln>
            <a:effectLst/>
          </p:spPr>
        </p:pic>
      </p:grpSp>
      <p:grpSp>
        <p:nvGrpSpPr>
          <p:cNvPr id="30" name="Group 4"/>
          <p:cNvGrpSpPr/>
          <p:nvPr/>
        </p:nvGrpSpPr>
        <p:grpSpPr>
          <a:xfrm>
            <a:off x="680874" y="5283189"/>
            <a:ext cx="1425763" cy="1287692"/>
            <a:chOff x="680874" y="5295889"/>
            <a:chExt cx="1425763" cy="1287692"/>
          </a:xfrm>
        </p:grpSpPr>
        <p:grpSp>
          <p:nvGrpSpPr>
            <p:cNvPr id="33" name="Group 41">
              <a:extLst>
                <a:ext uri="{FF2B5EF4-FFF2-40B4-BE49-F238E27FC236}">
                  <a16:creationId xmlns:a16="http://schemas.microsoft.com/office/drawing/2014/main" xmlns="" id="{A845D0BF-563C-4209-A148-6BC1D88C0344}"/>
                </a:ext>
              </a:extLst>
            </p:cNvPr>
            <p:cNvGrpSpPr/>
            <p:nvPr/>
          </p:nvGrpSpPr>
          <p:grpSpPr>
            <a:xfrm>
              <a:off x="680874" y="5295889"/>
              <a:ext cx="1425763" cy="1287692"/>
              <a:chOff x="1229736" y="4329138"/>
              <a:chExt cx="1719263" cy="1562100"/>
            </a:xfrm>
          </p:grpSpPr>
          <p:pic>
            <p:nvPicPr>
              <p:cNvPr id="31" name="Picture 42" descr="Elephant-01-june">
                <a:extLst>
                  <a:ext uri="{FF2B5EF4-FFF2-40B4-BE49-F238E27FC236}">
                    <a16:creationId xmlns:a16="http://schemas.microsoft.com/office/drawing/2014/main" xmlns="" id="{690DA456-BF71-4CDF-A5B4-C8CC9B175EFD}"/>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43">
                <a:extLst>
                  <a:ext uri="{FF2B5EF4-FFF2-40B4-BE49-F238E27FC236}">
                    <a16:creationId xmlns:a16="http://schemas.microsoft.com/office/drawing/2014/main" xmlns=""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39" name="Group 75"/>
            <p:cNvGrpSpPr/>
            <p:nvPr/>
          </p:nvGrpSpPr>
          <p:grpSpPr>
            <a:xfrm>
              <a:off x="809358" y="5634595"/>
              <a:ext cx="959273" cy="467661"/>
              <a:chOff x="4718363" y="874798"/>
              <a:chExt cx="959273" cy="467661"/>
            </a:xfrm>
          </p:grpSpPr>
          <p:pic>
            <p:nvPicPr>
              <p:cNvPr id="7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8363" y="8747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86023" y="8747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69" name="TextBox 68"/>
          <p:cNvSpPr txBox="1"/>
          <p:nvPr/>
        </p:nvSpPr>
        <p:spPr>
          <a:xfrm>
            <a:off x="3073400" y="190500"/>
            <a:ext cx="5919634" cy="646331"/>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a:t>
            </a:r>
            <a:r>
              <a:rPr lang="vi-VN" sz="3600" b="1" dirty="0">
                <a:solidFill>
                  <a:srgbClr val="FF0000"/>
                </a:solidFill>
                <a:latin typeface="Times New Roman" pitchFamily="18" charset="0"/>
                <a:cs typeface="Times New Roman" pitchFamily="18" charset="0"/>
              </a:rPr>
              <a:t>ơ</a:t>
            </a:r>
            <a:r>
              <a:rPr lang="en-US" sz="3600" b="1" dirty="0" err="1">
                <a:solidFill>
                  <a:srgbClr val="FF0000"/>
                </a:solidFill>
                <a:latin typeface="Times New Roman" pitchFamily="18" charset="0"/>
                <a:cs typeface="Times New Roman" pitchFamily="18" charset="0"/>
              </a:rPr>
              <a:t>i</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Thú</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a:t>
            </a:r>
          </a:p>
        </p:txBody>
      </p:sp>
      <p:sp>
        <p:nvSpPr>
          <p:cNvPr id="70" name="TextBox 69"/>
          <p:cNvSpPr txBox="1"/>
          <p:nvPr/>
        </p:nvSpPr>
        <p:spPr>
          <a:xfrm>
            <a:off x="482600" y="1117600"/>
            <a:ext cx="9601200" cy="1015663"/>
          </a:xfrm>
          <a:prstGeom prst="rect">
            <a:avLst/>
          </a:prstGeom>
          <a:noFill/>
        </p:spPr>
        <p:txBody>
          <a:bodyPr wrap="square" rtlCol="0">
            <a:spAutoFit/>
          </a:bodyPr>
          <a:lstStyle/>
          <a:p>
            <a:r>
              <a:rPr lang="en-US" sz="2000" b="1" dirty="0">
                <a:solidFill>
                  <a:srgbClr val="0070C0"/>
                </a:solidFill>
                <a:latin typeface="Times New Roman" pitchFamily="18" charset="0"/>
                <a:cs typeface="Times New Roman" pitchFamily="18" charset="0"/>
              </a:rPr>
              <a:t>Các bạn voi, thỏ, bồ câu, và chó đã đi lạc đường, nhiệm vụ của các con là tìm đúng nhà cho các bạn, bằng cách tìm đồ vật còn thiếu mà các bạn đang giữ để tạo quy tắc sắp xếp đúng với mỗi ngôi nhà. Chúng mình đã sẵn sàng chưa!!! </a:t>
            </a:r>
          </a:p>
        </p:txBody>
      </p:sp>
      <p:sp>
        <p:nvSpPr>
          <p:cNvPr id="71" name="Action Button: Custom 70">
            <a:hlinkClick r:id="rId17" action="ppaction://hlinksldjump" highlightClick="1"/>
          </p:cNvPr>
          <p:cNvSpPr/>
          <p:nvPr/>
        </p:nvSpPr>
        <p:spPr>
          <a:xfrm>
            <a:off x="10058400" y="152400"/>
            <a:ext cx="2133600" cy="91440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400" b="1" dirty="0"/>
              <a:t>START</a:t>
            </a:r>
          </a:p>
        </p:txBody>
      </p:sp>
    </p:spTree>
    <p:extLst>
      <p:ext uri="{BB962C8B-B14F-4D97-AF65-F5344CB8AC3E}">
        <p14:creationId xmlns:p14="http://schemas.microsoft.com/office/powerpoint/2010/main" val="40269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box(in)">
                                      <p:cBhvr>
                                        <p:cTn id="7" dur="500"/>
                                        <p:tgtEl>
                                          <p:spTgt spid="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53" name="Rectangle 52"/>
          <p:cNvSpPr/>
          <p:nvPr/>
        </p:nvSpPr>
        <p:spPr>
          <a:xfrm>
            <a:off x="10375900" y="1676400"/>
            <a:ext cx="1473200" cy="71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 name="NGOINHA"/>
          <p:cNvGrpSpPr/>
          <p:nvPr/>
        </p:nvGrpSpPr>
        <p:grpSpPr>
          <a:xfrm>
            <a:off x="3619500" y="876300"/>
            <a:ext cx="4762500" cy="3327399"/>
            <a:chOff x="-378956" y="970303"/>
            <a:chExt cx="3499269" cy="2784370"/>
          </a:xfrm>
        </p:grpSpPr>
        <p:sp>
          <p:nvSpPr>
            <p:cNvPr id="44" name="TextBox 43">
              <a:extLst>
                <a:ext uri="{FF2B5EF4-FFF2-40B4-BE49-F238E27FC236}">
                  <a16:creationId xmlns:a16="http://schemas.microsoft.com/office/drawing/2014/main" xmlns="" id="{0A69F9F5-3920-4FAB-86A3-63646D61EEE6}"/>
                </a:ext>
              </a:extLst>
            </p:cNvPr>
            <p:cNvSpPr txBox="1"/>
            <p:nvPr/>
          </p:nvSpPr>
          <p:spPr>
            <a:xfrm>
              <a:off x="-378956" y="970303"/>
              <a:ext cx="3499269" cy="584775"/>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xmlns="" id="{F01E14DA-D374-4D1C-B842-BE682B7D0FA8}"/>
                </a:ext>
              </a:extLst>
            </p:cNvPr>
            <p:cNvGrpSpPr/>
            <p:nvPr/>
          </p:nvGrpSpPr>
          <p:grpSpPr>
            <a:xfrm>
              <a:off x="59537" y="1707267"/>
              <a:ext cx="2452503" cy="2047406"/>
              <a:chOff x="659676" y="568021"/>
              <a:chExt cx="3338943" cy="3591822"/>
            </a:xfrm>
          </p:grpSpPr>
          <p:pic>
            <p:nvPicPr>
              <p:cNvPr id="11" name="Picture 10">
                <a:extLst>
                  <a:ext uri="{FF2B5EF4-FFF2-40B4-BE49-F238E27FC236}">
                    <a16:creationId xmlns:a16="http://schemas.microsoft.com/office/drawing/2014/main" xmlns="" id="{32208903-81CC-4F0D-8785-6997D1B5D2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12" name="Star: 8 Points 11">
                <a:extLst>
                  <a:ext uri="{FF2B5EF4-FFF2-40B4-BE49-F238E27FC236}">
                    <a16:creationId xmlns:a16="http://schemas.microsoft.com/office/drawing/2014/main" xmlns="" id="{54D35F63-FC07-4BA7-8607-D23D40A5CBA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A</a:t>
                </a:r>
              </a:p>
            </p:txBody>
          </p:sp>
        </p:grpSp>
      </p:grpSp>
      <p:sp>
        <p:nvSpPr>
          <p:cNvPr id="35" name="Text Box 40">
            <a:extLst>
              <a:ext uri="{FF2B5EF4-FFF2-40B4-BE49-F238E27FC236}">
                <a16:creationId xmlns:a16="http://schemas.microsoft.com/office/drawing/2014/main" xmlns="" id="{72132B5B-0A1B-402B-BE4C-A3CE1265D1DE}"/>
              </a:ext>
            </a:extLst>
          </p:cNvPr>
          <p:cNvSpPr txBox="1">
            <a:spLocks noChangeArrowheads="1"/>
          </p:cNvSpPr>
          <p:nvPr/>
        </p:nvSpPr>
        <p:spPr bwMode="auto">
          <a:xfrm>
            <a:off x="6696621" y="5556207"/>
            <a:ext cx="568870" cy="707223"/>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pic>
        <p:nvPicPr>
          <p:cNvPr id="40" name="Picture 36" descr="Dog-09-june">
            <a:extLst>
              <a:ext uri="{FF2B5EF4-FFF2-40B4-BE49-F238E27FC236}">
                <a16:creationId xmlns:a16="http://schemas.microsoft.com/office/drawing/2014/main" xmlns="" id="{6B066282-180C-41A0-8A5E-31B7E3C5274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17714" y="4902200"/>
            <a:ext cx="2988353" cy="1754731"/>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xmlns="" id="{44945D48-8FD6-4641-B7CE-2F4FC4F74AF6}"/>
              </a:ext>
            </a:extLst>
          </p:cNvPr>
          <p:cNvSpPr txBox="1">
            <a:spLocks noChangeArrowheads="1"/>
          </p:cNvSpPr>
          <p:nvPr/>
        </p:nvSpPr>
        <p:spPr bwMode="auto">
          <a:xfrm>
            <a:off x="10425085" y="3807707"/>
            <a:ext cx="454938" cy="708056"/>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sp>
        <p:nvSpPr>
          <p:cNvPr id="8" name="TextBox 7"/>
          <p:cNvSpPr txBox="1"/>
          <p:nvPr/>
        </p:nvSpPr>
        <p:spPr>
          <a:xfrm>
            <a:off x="170651" y="220559"/>
            <a:ext cx="10205249" cy="830997"/>
          </a:xfrm>
          <a:prstGeom prst="rect">
            <a:avLst/>
          </a:prstGeom>
          <a:noFill/>
        </p:spPr>
        <p:txBody>
          <a:bodyPr wrap="square" rtlCol="0">
            <a:spAutoFit/>
          </a:bodyPr>
          <a:lstStyle/>
          <a:p>
            <a:r>
              <a:rPr lang="en-US" sz="2400" b="1" dirty="0">
                <a:solidFill>
                  <a:srgbClr val="002060"/>
                </a:solidFill>
                <a:latin typeface="UTM Pacific Standard" panose="02040603050506020204" pitchFamily="18" charset="0"/>
              </a:rPr>
              <a:t>Bé hãy chọn quả đúng với quy tắc sắp xếp để giúp các bạn về đúng nhà của mình nhé</a:t>
            </a:r>
          </a:p>
        </p:txBody>
      </p:sp>
      <p:pic>
        <p:nvPicPr>
          <p:cNvPr id="26" name="Picture 2"/>
          <p:cNvPicPr>
            <a:picLocks noChangeAspect="1" noChangeArrowheads="1"/>
          </p:cNvPicPr>
          <p:nvPr/>
        </p:nvPicPr>
        <p:blipFill>
          <a:blip r:embed="rId8"/>
          <a:srcRect/>
          <a:stretch>
            <a:fillRect/>
          </a:stretch>
        </p:blipFill>
        <p:spPr bwMode="auto">
          <a:xfrm>
            <a:off x="9840884" y="5397031"/>
            <a:ext cx="827116" cy="661692"/>
          </a:xfrm>
          <a:prstGeom prst="rect">
            <a:avLst/>
          </a:prstGeom>
          <a:noFill/>
          <a:ln w="9525">
            <a:noFill/>
            <a:miter lim="800000"/>
            <a:headEnd/>
            <a:tailEnd/>
          </a:ln>
          <a:effectLst/>
        </p:spPr>
      </p:pic>
      <p:pic>
        <p:nvPicPr>
          <p:cNvPr id="27" name="Picture 3"/>
          <p:cNvPicPr>
            <a:picLocks noChangeAspect="1" noChangeArrowheads="1"/>
          </p:cNvPicPr>
          <p:nvPr/>
        </p:nvPicPr>
        <p:blipFill>
          <a:blip r:embed="rId9"/>
          <a:srcRect/>
          <a:stretch>
            <a:fillRect/>
          </a:stretch>
        </p:blipFill>
        <p:spPr bwMode="auto">
          <a:xfrm>
            <a:off x="7979044" y="907155"/>
            <a:ext cx="738670" cy="672422"/>
          </a:xfrm>
          <a:prstGeom prst="rect">
            <a:avLst/>
          </a:prstGeom>
          <a:noFill/>
          <a:ln w="9525">
            <a:noFill/>
            <a:miter lim="800000"/>
            <a:headEnd/>
            <a:tailEnd/>
          </a:ln>
          <a:effectLst/>
        </p:spPr>
      </p:pic>
      <p:grpSp>
        <p:nvGrpSpPr>
          <p:cNvPr id="15" name="Group 14"/>
          <p:cNvGrpSpPr/>
          <p:nvPr/>
        </p:nvGrpSpPr>
        <p:grpSpPr>
          <a:xfrm>
            <a:off x="3908134" y="907155"/>
            <a:ext cx="3168721" cy="622034"/>
            <a:chOff x="4238334" y="1157775"/>
            <a:chExt cx="2036390" cy="460314"/>
          </a:xfrm>
        </p:grpSpPr>
        <p:pic>
          <p:nvPicPr>
            <p:cNvPr id="23" name="Picture 2"/>
            <p:cNvPicPr>
              <a:picLocks noChangeAspect="1" noChangeArrowheads="1"/>
            </p:cNvPicPr>
            <p:nvPr/>
          </p:nvPicPr>
          <p:blipFill>
            <a:blip r:embed="rId8"/>
            <a:srcRect/>
            <a:stretch>
              <a:fillRect/>
            </a:stretch>
          </p:blipFill>
          <p:spPr bwMode="auto">
            <a:xfrm>
              <a:off x="4238334" y="1157775"/>
              <a:ext cx="574430" cy="459543"/>
            </a:xfrm>
            <a:prstGeom prst="rect">
              <a:avLst/>
            </a:prstGeom>
            <a:noFill/>
            <a:ln w="9525">
              <a:noFill/>
              <a:miter lim="800000"/>
              <a:headEnd/>
              <a:tailEnd/>
            </a:ln>
            <a:effectLst/>
          </p:spPr>
        </p:pic>
        <p:pic>
          <p:nvPicPr>
            <p:cNvPr id="24" name="Picture 3"/>
            <p:cNvPicPr>
              <a:picLocks noChangeAspect="1" noChangeArrowheads="1"/>
            </p:cNvPicPr>
            <p:nvPr/>
          </p:nvPicPr>
          <p:blipFill>
            <a:blip r:embed="rId9"/>
            <a:srcRect/>
            <a:stretch>
              <a:fillRect/>
            </a:stretch>
          </p:blipFill>
          <p:spPr bwMode="auto">
            <a:xfrm>
              <a:off x="4780492" y="1157830"/>
              <a:ext cx="459901" cy="459901"/>
            </a:xfrm>
            <a:prstGeom prst="rect">
              <a:avLst/>
            </a:prstGeom>
            <a:noFill/>
            <a:ln w="9525">
              <a:noFill/>
              <a:miter lim="800000"/>
              <a:headEnd/>
              <a:tailEnd/>
            </a:ln>
            <a:effectLst/>
          </p:spPr>
        </p:pic>
        <p:pic>
          <p:nvPicPr>
            <p:cNvPr id="25" name="Picture 2"/>
            <p:cNvPicPr>
              <a:picLocks noChangeAspect="1" noChangeArrowheads="1"/>
            </p:cNvPicPr>
            <p:nvPr/>
          </p:nvPicPr>
          <p:blipFill>
            <a:blip r:embed="rId8"/>
            <a:srcRect/>
            <a:stretch>
              <a:fillRect/>
            </a:stretch>
          </p:blipFill>
          <p:spPr bwMode="auto">
            <a:xfrm>
              <a:off x="5240393" y="1158188"/>
              <a:ext cx="574430" cy="459543"/>
            </a:xfrm>
            <a:prstGeom prst="rect">
              <a:avLst/>
            </a:prstGeom>
            <a:noFill/>
            <a:ln w="9525">
              <a:noFill/>
              <a:miter lim="800000"/>
              <a:headEnd/>
              <a:tailEnd/>
            </a:ln>
            <a:effectLst/>
          </p:spPr>
        </p:pic>
        <p:pic>
          <p:nvPicPr>
            <p:cNvPr id="28" name="Picture 3"/>
            <p:cNvPicPr>
              <a:picLocks noChangeAspect="1" noChangeArrowheads="1"/>
            </p:cNvPicPr>
            <p:nvPr/>
          </p:nvPicPr>
          <p:blipFill>
            <a:blip r:embed="rId9"/>
            <a:srcRect/>
            <a:stretch>
              <a:fillRect/>
            </a:stretch>
          </p:blipFill>
          <p:spPr bwMode="auto">
            <a:xfrm>
              <a:off x="5814823" y="1158188"/>
              <a:ext cx="459901" cy="459901"/>
            </a:xfrm>
            <a:prstGeom prst="rect">
              <a:avLst/>
            </a:prstGeom>
            <a:noFill/>
            <a:ln w="9525">
              <a:noFill/>
              <a:miter lim="800000"/>
              <a:headEnd/>
              <a:tailEnd/>
            </a:ln>
            <a:effectLst/>
          </p:spPr>
        </p:pic>
      </p:grpSp>
      <p:grpSp>
        <p:nvGrpSpPr>
          <p:cNvPr id="45" name="Group 44"/>
          <p:cNvGrpSpPr/>
          <p:nvPr/>
        </p:nvGrpSpPr>
        <p:grpSpPr>
          <a:xfrm>
            <a:off x="630074" y="4425208"/>
            <a:ext cx="2417926" cy="2183774"/>
            <a:chOff x="630074" y="4425208"/>
            <a:chExt cx="2417926" cy="2183774"/>
          </a:xfrm>
        </p:grpSpPr>
        <p:pic>
          <p:nvPicPr>
            <p:cNvPr id="31" name="Picture 42" descr="Elephant-01-june">
              <a:extLst>
                <a:ext uri="{FF2B5EF4-FFF2-40B4-BE49-F238E27FC236}">
                  <a16:creationId xmlns:a16="http://schemas.microsoft.com/office/drawing/2014/main" xmlns="" id="{690DA456-BF71-4CDF-A5B4-C8CC9B175EF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30074" y="4425208"/>
              <a:ext cx="2417926" cy="2183774"/>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43">
              <a:extLst>
                <a:ext uri="{FF2B5EF4-FFF2-40B4-BE49-F238E27FC236}">
                  <a16:creationId xmlns:a16="http://schemas.microsoft.com/office/drawing/2014/main" xmlns="" id="{6457F81F-BAF2-4BC4-9A09-A01FEFF19E9D}"/>
                </a:ext>
              </a:extLst>
            </p:cNvPr>
            <p:cNvSpPr txBox="1">
              <a:spLocks noChangeArrowheads="1"/>
            </p:cNvSpPr>
            <p:nvPr/>
          </p:nvSpPr>
          <p:spPr bwMode="auto">
            <a:xfrm>
              <a:off x="897219" y="5394616"/>
              <a:ext cx="876787"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pic>
          <p:nvPicPr>
            <p:cNvPr id="29" name="Picture 3"/>
            <p:cNvPicPr>
              <a:picLocks noChangeAspect="1" noChangeArrowheads="1"/>
            </p:cNvPicPr>
            <p:nvPr/>
          </p:nvPicPr>
          <p:blipFill>
            <a:blip r:embed="rId9"/>
            <a:srcRect/>
            <a:stretch>
              <a:fillRect/>
            </a:stretch>
          </p:blipFill>
          <p:spPr bwMode="auto">
            <a:xfrm>
              <a:off x="1334261" y="5106569"/>
              <a:ext cx="989839" cy="989839"/>
            </a:xfrm>
            <a:prstGeom prst="rect">
              <a:avLst/>
            </a:prstGeom>
            <a:noFill/>
            <a:ln w="9525">
              <a:noFill/>
              <a:miter lim="800000"/>
              <a:headEnd/>
              <a:tailEnd/>
            </a:ln>
            <a:effectLst/>
          </p:spPr>
        </p:pic>
      </p:grpSp>
      <p:grpSp>
        <p:nvGrpSpPr>
          <p:cNvPr id="49" name="Group 48"/>
          <p:cNvGrpSpPr/>
          <p:nvPr/>
        </p:nvGrpSpPr>
        <p:grpSpPr>
          <a:xfrm>
            <a:off x="5435600" y="4255713"/>
            <a:ext cx="3215792" cy="2602287"/>
            <a:chOff x="0" y="902913"/>
            <a:chExt cx="3215792" cy="2602287"/>
          </a:xfrm>
        </p:grpSpPr>
        <p:pic>
          <p:nvPicPr>
            <p:cNvPr id="34" name="Picture 39" descr="Chim">
              <a:extLst>
                <a:ext uri="{FF2B5EF4-FFF2-40B4-BE49-F238E27FC236}">
                  <a16:creationId xmlns:a16="http://schemas.microsoft.com/office/drawing/2014/main" xmlns="" id="{2AD9EC16-5552-4F5C-8B91-569950271349}"/>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902913"/>
              <a:ext cx="3215792" cy="2602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4300" y="1961832"/>
              <a:ext cx="774700" cy="89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8" name="Group 47"/>
          <p:cNvGrpSpPr/>
          <p:nvPr/>
        </p:nvGrpSpPr>
        <p:grpSpPr>
          <a:xfrm>
            <a:off x="3624476" y="4279900"/>
            <a:ext cx="2971213" cy="2578100"/>
            <a:chOff x="627276" y="319222"/>
            <a:chExt cx="2971213" cy="2578100"/>
          </a:xfrm>
        </p:grpSpPr>
        <p:grpSp>
          <p:nvGrpSpPr>
            <p:cNvPr id="10" name="Group 9"/>
            <p:cNvGrpSpPr/>
            <p:nvPr/>
          </p:nvGrpSpPr>
          <p:grpSpPr>
            <a:xfrm>
              <a:off x="627276" y="319222"/>
              <a:ext cx="2971213" cy="2578100"/>
              <a:chOff x="3011113" y="4349974"/>
              <a:chExt cx="1609558" cy="1883552"/>
            </a:xfrm>
          </p:grpSpPr>
          <p:pic>
            <p:nvPicPr>
              <p:cNvPr id="37" name="tho" descr="bunny_thumping_foot_md_clr">
                <a:hlinkClick r:id="rId13"/>
                <a:extLst>
                  <a:ext uri="{FF2B5EF4-FFF2-40B4-BE49-F238E27FC236}">
                    <a16:creationId xmlns:a16="http://schemas.microsoft.com/office/drawing/2014/main" xmlns="" id="{F73634DB-C850-409E-B608-23C50719F5BD}"/>
                  </a:ext>
                </a:extLst>
              </p:cNvPr>
              <p:cNvPicPr>
                <a:picLocks noChangeAspect="1" noChangeArrowheads="1" noCrop="1"/>
              </p:cNvPicPr>
              <p:nvPr/>
            </p:nvPicPr>
            <p:blipFill>
              <a:blip r:embed="rId14">
                <a:lum contrast="12000"/>
                <a:extLst>
                  <a:ext uri="{28A0092B-C50C-407E-A947-70E740481C1C}">
                    <a14:useLocalDpi xmlns:a14="http://schemas.microsoft.com/office/drawing/2010/main" val="0"/>
                  </a:ext>
                </a:extLst>
              </a:blip>
              <a:srcRect/>
              <a:stretch>
                <a:fillRect/>
              </a:stretch>
            </p:blipFill>
            <p:spPr bwMode="auto">
              <a:xfrm>
                <a:off x="3011113" y="4349974"/>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Text Box 34">
                <a:extLst>
                  <a:ext uri="{FF2B5EF4-FFF2-40B4-BE49-F238E27FC236}">
                    <a16:creationId xmlns:a16="http://schemas.microsoft.com/office/drawing/2014/main" xmlns=""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grpSp>
          <p:nvGrpSpPr>
            <p:cNvPr id="43" name="Group 42"/>
            <p:cNvGrpSpPr/>
            <p:nvPr/>
          </p:nvGrpSpPr>
          <p:grpSpPr>
            <a:xfrm>
              <a:off x="1149301" y="1584542"/>
              <a:ext cx="1428798" cy="845166"/>
              <a:chOff x="4979242" y="6290112"/>
              <a:chExt cx="1034333" cy="462095"/>
            </a:xfrm>
          </p:grpSpPr>
          <p:pic>
            <p:nvPicPr>
              <p:cNvPr id="30" name="Picture 3"/>
              <p:cNvPicPr>
                <a:picLocks noChangeAspect="1" noChangeArrowheads="1"/>
              </p:cNvPicPr>
              <p:nvPr/>
            </p:nvPicPr>
            <p:blipFill>
              <a:blip r:embed="rId9"/>
              <a:srcRect/>
              <a:stretch>
                <a:fillRect/>
              </a:stretch>
            </p:blipFill>
            <p:spPr bwMode="auto">
              <a:xfrm>
                <a:off x="5553674" y="6290112"/>
                <a:ext cx="459901" cy="459901"/>
              </a:xfrm>
              <a:prstGeom prst="rect">
                <a:avLst/>
              </a:prstGeom>
              <a:noFill/>
              <a:ln w="9525">
                <a:noFill/>
                <a:miter lim="800000"/>
                <a:headEnd/>
                <a:tailEnd/>
              </a:ln>
              <a:effectLst/>
            </p:spPr>
          </p:pic>
          <p:pic>
            <p:nvPicPr>
              <p:cNvPr id="36" name="Picture 2"/>
              <p:cNvPicPr>
                <a:picLocks noChangeAspect="1" noChangeArrowheads="1"/>
              </p:cNvPicPr>
              <p:nvPr/>
            </p:nvPicPr>
            <p:blipFill>
              <a:blip r:embed="rId8"/>
              <a:srcRect/>
              <a:stretch>
                <a:fillRect/>
              </a:stretch>
            </p:blipFill>
            <p:spPr bwMode="auto">
              <a:xfrm>
                <a:off x="4979242" y="6292664"/>
                <a:ext cx="574430" cy="459543"/>
              </a:xfrm>
              <a:prstGeom prst="rect">
                <a:avLst/>
              </a:prstGeom>
              <a:noFill/>
              <a:ln w="9525">
                <a:noFill/>
                <a:miter lim="800000"/>
                <a:headEnd/>
                <a:tailEnd/>
              </a:ln>
              <a:effectLst/>
            </p:spPr>
          </p:pic>
        </p:grpSp>
      </p:grpSp>
      <p:sp>
        <p:nvSpPr>
          <p:cNvPr id="52" name="TextBox 51"/>
          <p:cNvSpPr txBox="1"/>
          <p:nvPr/>
        </p:nvSpPr>
        <p:spPr>
          <a:xfrm>
            <a:off x="10337800" y="1739900"/>
            <a:ext cx="1485900"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Chơi tiếp</a:t>
            </a:r>
          </a:p>
        </p:txBody>
      </p:sp>
    </p:spTree>
    <p:extLst>
      <p:ext uri="{BB962C8B-B14F-4D97-AF65-F5344CB8AC3E}">
        <p14:creationId xmlns:p14="http://schemas.microsoft.com/office/powerpoint/2010/main" val="3070517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375E-6 4.81481E-6 L -0.22227 -0.65394 " pathEditMode="relative" rAng="0" ptsTypes="AA">
                                      <p:cBhvr>
                                        <p:cTn id="6" dur="2000" fill="hold"/>
                                        <p:tgtEl>
                                          <p:spTgt spid="26"/>
                                        </p:tgtEl>
                                        <p:attrNameLst>
                                          <p:attrName>ppt_x</p:attrName>
                                          <p:attrName>ppt_y</p:attrName>
                                        </p:attrNameLst>
                                      </p:cBhvr>
                                      <p:rCtr x="-11120" y="-32708"/>
                                    </p:animMotion>
                                  </p:childTnLst>
                                  <p:subTnLst>
                                    <p:audio>
                                      <p:cMediaNode>
                                        <p:cTn display="0" masterRel="sameClick">
                                          <p:stCondLst>
                                            <p:cond evt="begin" delay="0">
                                              <p:tn val="5"/>
                                            </p:cond>
                                          </p:stCondLst>
                                          <p:endCondLst>
                                            <p:cond evt="onStopAudio" delay="0">
                                              <p:tgtEl>
                                                <p:sldTgt/>
                                              </p:tgtEl>
                                            </p:cond>
                                          </p:endCondLst>
                                        </p:cTn>
                                        <p:tgtEl>
                                          <p:sndTgt r:embed="rId2" name="phan hoi DUNG cho Cho.wav"/>
                                        </p:tgtEl>
                                      </p:cMediaNode>
                                    </p:audio>
                                  </p:subTnLst>
                                </p:cTn>
                              </p:par>
                              <p:par>
                                <p:cTn id="7" presetID="0" presetClass="path" presetSubtype="0" accel="50000" decel="50000" fill="hold" nodeType="withEffect">
                                  <p:stCondLst>
                                    <p:cond delay="0"/>
                                  </p:stCondLst>
                                  <p:childTnLst>
                                    <p:animMotion origin="layout" path="M -5.20833E-6 -2.96296E-6 C -0.00183 -0.14791 -0.00352 -0.2956 -0.02917 -0.34074 C -0.05482 -0.38588 -0.1017 -0.2743 -0.15417 -0.27037 C -0.20665 -0.26643 -0.31212 -0.30902 -0.34376 -0.31666 " pathEditMode="relative" ptsTypes="aaaA">
                                      <p:cBhvr>
                                        <p:cTn id="8" dur="2000" fill="hold"/>
                                        <p:tgtEl>
                                          <p:spTgt spid="40"/>
                                        </p:tgtEl>
                                        <p:attrNameLst>
                                          <p:attrName>ppt_x</p:attrName>
                                          <p:attrName>ppt_y</p:attrName>
                                        </p:attrNameLst>
                                      </p:cBhvr>
                                    </p:animMotion>
                                  </p:child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5"/>
                                        </p:tgtEl>
                                      </p:cBhvr>
                                    </p:animEffect>
                                    <p:animScale>
                                      <p:cBhvr>
                                        <p:cTn id="14" dur="250" autoRev="1" fill="hold"/>
                                        <p:tgtEl>
                                          <p:spTgt spid="45"/>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8"/>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48"/>
                                        </p:tgtEl>
                                      </p:cBhvr>
                                    </p:animEffect>
                                    <p:animScale>
                                      <p:cBhvr>
                                        <p:cTn id="20" dur="250" autoRev="1" fill="hold"/>
                                        <p:tgtEl>
                                          <p:spTgt spid="48"/>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48"/>
                  </p:tgtEl>
                </p:cond>
              </p:nextCondLst>
            </p:seq>
            <p:seq concurrent="1" nextAc="seek">
              <p:cTn id="21" restart="whenNotActive" fill="hold" evtFilter="cancelBubble" nodeType="interactiveSeq">
                <p:stCondLst>
                  <p:cond evt="onClick" delay="0">
                    <p:tgtEl>
                      <p:spTgt spid="49"/>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49"/>
                                        </p:tgtEl>
                                      </p:cBhvr>
                                    </p:animEffect>
                                    <p:animScale>
                                      <p:cBhvr>
                                        <p:cTn id="26" dur="250" autoRev="1" fill="hold"/>
                                        <p:tgtEl>
                                          <p:spTgt spid="49"/>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4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7533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 name="ngoi nha"/>
          <p:cNvGrpSpPr/>
          <p:nvPr/>
        </p:nvGrpSpPr>
        <p:grpSpPr>
          <a:xfrm>
            <a:off x="4667563" y="876300"/>
            <a:ext cx="3511237" cy="3127270"/>
            <a:chOff x="2831270" y="979509"/>
            <a:chExt cx="2558939" cy="2958746"/>
          </a:xfrm>
        </p:grpSpPr>
        <p:sp>
          <p:nvSpPr>
            <p:cNvPr id="43" name="TextBox 42">
              <a:extLst>
                <a:ext uri="{FF2B5EF4-FFF2-40B4-BE49-F238E27FC236}">
                  <a16:creationId xmlns:a16="http://schemas.microsoft.com/office/drawing/2014/main" xmlns="" id="{100379ED-0A3F-4E95-B13C-80E580B3C424}"/>
                </a:ext>
              </a:extLst>
            </p:cNvPr>
            <p:cNvSpPr txBox="1"/>
            <p:nvPr/>
          </p:nvSpPr>
          <p:spPr>
            <a:xfrm>
              <a:off x="2831270" y="979509"/>
              <a:ext cx="2558939"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CB492AE0-ADF5-40E6-B53B-06D789EB03C3}"/>
                </a:ext>
              </a:extLst>
            </p:cNvPr>
            <p:cNvGrpSpPr/>
            <p:nvPr/>
          </p:nvGrpSpPr>
          <p:grpSpPr>
            <a:xfrm>
              <a:off x="2901354" y="1796958"/>
              <a:ext cx="2464730" cy="2141297"/>
              <a:chOff x="3405907" y="1077160"/>
              <a:chExt cx="2038929" cy="1700648"/>
            </a:xfrm>
          </p:grpSpPr>
          <p:pic>
            <p:nvPicPr>
              <p:cNvPr id="9" name="Picture 8">
                <a:extLst>
                  <a:ext uri="{FF2B5EF4-FFF2-40B4-BE49-F238E27FC236}">
                    <a16:creationId xmlns:a16="http://schemas.microsoft.com/office/drawing/2014/main" xmlns="" id="{70D05745-FAF9-47F0-92C2-A9B7924AFA3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13" name="Star: 8 Points 12">
                <a:extLst>
                  <a:ext uri="{FF2B5EF4-FFF2-40B4-BE49-F238E27FC236}">
                    <a16:creationId xmlns:a16="http://schemas.microsoft.com/office/drawing/2014/main" xmlns="" id="{AF9A170B-ABEF-4D6F-8109-47C3753CD30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a:t>
                </a:r>
              </a:p>
            </p:txBody>
          </p:sp>
        </p:grpSp>
      </p:grpSp>
      <p:sp>
        <p:nvSpPr>
          <p:cNvPr id="36" name="TextBox 35"/>
          <p:cNvSpPr txBox="1"/>
          <p:nvPr/>
        </p:nvSpPr>
        <p:spPr>
          <a:xfrm>
            <a:off x="208751" y="207858"/>
            <a:ext cx="9443249" cy="830997"/>
          </a:xfrm>
          <a:prstGeom prst="rect">
            <a:avLst/>
          </a:prstGeom>
          <a:noFill/>
        </p:spPr>
        <p:txBody>
          <a:bodyPr wrap="square" rtlCol="0">
            <a:spAutoFit/>
          </a:bodyPr>
          <a:lstStyle/>
          <a:p>
            <a:r>
              <a:rPr lang="en-US" sz="2400" b="1" dirty="0">
                <a:solidFill>
                  <a:srgbClr val="002060"/>
                </a:solidFill>
                <a:latin typeface="UTM Pacific Standard" panose="02040603050506020204" pitchFamily="18" charset="0"/>
              </a:rPr>
              <a:t>Bé hãy kích chuột vào hình đúng với quy tắc sắp xếp ở ngôi nhà B để tìm đúng nhà cho các bạn nhé</a:t>
            </a:r>
          </a:p>
        </p:txBody>
      </p:sp>
      <p:pic>
        <p:nvPicPr>
          <p:cNvPr id="34" name="Picture 39" descr="Chim">
            <a:extLst>
              <a:ext uri="{FF2B5EF4-FFF2-40B4-BE49-F238E27FC236}">
                <a16:creationId xmlns:a16="http://schemas.microsoft.com/office/drawing/2014/main" xmlns="" id="{2AD9EC16-5552-4F5C-8B91-56995027134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95294" y="4291029"/>
            <a:ext cx="3215406" cy="25669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1902" y="5483917"/>
            <a:ext cx="661884" cy="65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667562" y="1041400"/>
            <a:ext cx="2495237" cy="669359"/>
            <a:chOff x="4667563" y="1243098"/>
            <a:chExt cx="1930522" cy="467661"/>
          </a:xfrm>
        </p:grpSpPr>
        <p:grpSp>
          <p:nvGrpSpPr>
            <p:cNvPr id="6" name="Group 5"/>
            <p:cNvGrpSpPr/>
            <p:nvPr/>
          </p:nvGrpSpPr>
          <p:grpSpPr>
            <a:xfrm>
              <a:off x="4667563" y="1243098"/>
              <a:ext cx="959273" cy="467661"/>
              <a:chOff x="4667563" y="1243098"/>
              <a:chExt cx="959273" cy="467661"/>
            </a:xfrm>
          </p:grpSpPr>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6836"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6472" y="1243098"/>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Group 31"/>
          <p:cNvGrpSpPr/>
          <p:nvPr/>
        </p:nvGrpSpPr>
        <p:grpSpPr>
          <a:xfrm>
            <a:off x="680874" y="4927600"/>
            <a:ext cx="2151226" cy="1655981"/>
            <a:chOff x="680874" y="4927600"/>
            <a:chExt cx="2151226" cy="1655981"/>
          </a:xfrm>
        </p:grpSpPr>
        <p:pic>
          <p:nvPicPr>
            <p:cNvPr id="48" name="Picture 42" descr="Elephant-01-june">
              <a:extLst>
                <a:ext uri="{FF2B5EF4-FFF2-40B4-BE49-F238E27FC236}">
                  <a16:creationId xmlns:a16="http://schemas.microsoft.com/office/drawing/2014/main" xmlns="" id="{690DA456-BF71-4CDF-A5B4-C8CC9B175EF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80874" y="4927600"/>
              <a:ext cx="2151226" cy="1655981"/>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43">
              <a:extLst>
                <a:ext uri="{FF2B5EF4-FFF2-40B4-BE49-F238E27FC236}">
                  <a16:creationId xmlns:a16="http://schemas.microsoft.com/office/drawing/2014/main" xmlns="" id="{6457F81F-BAF2-4BC4-9A09-A01FEFF19E9D}"/>
                </a:ext>
              </a:extLst>
            </p:cNvPr>
            <p:cNvSpPr txBox="1">
              <a:spLocks noChangeArrowheads="1"/>
            </p:cNvSpPr>
            <p:nvPr/>
          </p:nvSpPr>
          <p:spPr bwMode="auto">
            <a:xfrm>
              <a:off x="1007301" y="5054564"/>
              <a:ext cx="1322918" cy="9103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pic>
          <p:nvPicPr>
            <p:cNvPr id="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2505" y="5093922"/>
              <a:ext cx="1018395" cy="96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3" name="Group 32"/>
          <p:cNvGrpSpPr/>
          <p:nvPr/>
        </p:nvGrpSpPr>
        <p:grpSpPr>
          <a:xfrm>
            <a:off x="3700676" y="4653446"/>
            <a:ext cx="1912724" cy="2204554"/>
            <a:chOff x="3637176" y="4622800"/>
            <a:chExt cx="1912724" cy="2204554"/>
          </a:xfrm>
        </p:grpSpPr>
        <p:grpSp>
          <p:nvGrpSpPr>
            <p:cNvPr id="50" name="Group 49"/>
            <p:cNvGrpSpPr/>
            <p:nvPr/>
          </p:nvGrpSpPr>
          <p:grpSpPr>
            <a:xfrm>
              <a:off x="3637176" y="4622800"/>
              <a:ext cx="1912724" cy="2204554"/>
              <a:chOff x="3637176" y="4943802"/>
              <a:chExt cx="1373267" cy="1883552"/>
            </a:xfrm>
          </p:grpSpPr>
          <p:pic>
            <p:nvPicPr>
              <p:cNvPr id="51" name="tho" descr="bunny_thumping_foot_md_clr">
                <a:hlinkClick r:id="rId11"/>
                <a:extLst>
                  <a:ext uri="{FF2B5EF4-FFF2-40B4-BE49-F238E27FC236}">
                    <a16:creationId xmlns:a16="http://schemas.microsoft.com/office/drawing/2014/main" xmlns="" id="{F73634DB-C850-409E-B608-23C50719F5BD}"/>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Text Box 34">
                <a:extLst>
                  <a:ext uri="{FF2B5EF4-FFF2-40B4-BE49-F238E27FC236}">
                    <a16:creationId xmlns:a16="http://schemas.microsoft.com/office/drawing/2014/main" xmlns=""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pic>
          <p:nvPicPr>
            <p:cNvPr id="2058"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61172" y="5643368"/>
              <a:ext cx="868028" cy="65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1" name="Group 30"/>
          <p:cNvGrpSpPr/>
          <p:nvPr/>
        </p:nvGrpSpPr>
        <p:grpSpPr>
          <a:xfrm>
            <a:off x="9206948" y="4597400"/>
            <a:ext cx="2388151" cy="1887655"/>
            <a:chOff x="9168848" y="4597400"/>
            <a:chExt cx="2388151" cy="1887655"/>
          </a:xfrm>
        </p:grpSpPr>
        <p:grpSp>
          <p:nvGrpSpPr>
            <p:cNvPr id="39" name="con cho">
              <a:extLst>
                <a:ext uri="{FF2B5EF4-FFF2-40B4-BE49-F238E27FC236}">
                  <a16:creationId xmlns:a16="http://schemas.microsoft.com/office/drawing/2014/main" xmlns="" id="{38003055-328E-47D1-A3EE-68E8570FD1BB}"/>
                </a:ext>
              </a:extLst>
            </p:cNvPr>
            <p:cNvGrpSpPr>
              <a:grpSpLocks/>
            </p:cNvGrpSpPr>
            <p:nvPr/>
          </p:nvGrpSpPr>
          <p:grpSpPr bwMode="auto">
            <a:xfrm>
              <a:off x="9168848" y="4597400"/>
              <a:ext cx="2388151" cy="1887655"/>
              <a:chOff x="2208" y="2784"/>
              <a:chExt cx="1293" cy="784"/>
            </a:xfrm>
          </p:grpSpPr>
          <p:pic>
            <p:nvPicPr>
              <p:cNvPr id="40" name="Picture 36" descr="Dog-09-june">
                <a:extLst>
                  <a:ext uri="{FF2B5EF4-FFF2-40B4-BE49-F238E27FC236}">
                    <a16:creationId xmlns:a16="http://schemas.microsoft.com/office/drawing/2014/main" xmlns="" id="{6B066282-180C-41A0-8A5E-31B7E3C5274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xmlns=""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pic>
          <p:nvPicPr>
            <p:cNvPr id="2059"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05616" y="5257800"/>
              <a:ext cx="994040" cy="55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 name="Rectangle 37"/>
          <p:cNvSpPr/>
          <p:nvPr/>
        </p:nvSpPr>
        <p:spPr>
          <a:xfrm>
            <a:off x="10502900" y="1651000"/>
            <a:ext cx="146050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Chơi tiếp</a:t>
            </a:r>
          </a:p>
        </p:txBody>
      </p:sp>
    </p:spTree>
    <p:extLst>
      <p:ext uri="{BB962C8B-B14F-4D97-AF65-F5344CB8AC3E}">
        <p14:creationId xmlns:p14="http://schemas.microsoft.com/office/powerpoint/2010/main" val="52845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456 -2.22222E-6 L 0.01016 -0.65069 " pathEditMode="relative" rAng="0" ptsTypes="AA">
                                      <p:cBhvr>
                                        <p:cTn id="6" dur="2000" fill="hold"/>
                                        <p:tgtEl>
                                          <p:spTgt spid="25"/>
                                        </p:tgtEl>
                                        <p:attrNameLst>
                                          <p:attrName>ppt_x</p:attrName>
                                          <p:attrName>ppt_y</p:attrName>
                                        </p:attrNameLst>
                                      </p:cBhvr>
                                      <p:rCtr x="729" y="-32546"/>
                                    </p:animMotion>
                                  </p:childTnLst>
                                  <p:subTnLst>
                                    <p:audio>
                                      <p:cMediaNode>
                                        <p:cTn display="0" masterRel="sameClick">
                                          <p:stCondLst>
                                            <p:cond evt="begin" delay="0">
                                              <p:tn val="5"/>
                                            </p:cond>
                                          </p:stCondLst>
                                          <p:endCondLst>
                                            <p:cond evt="onStopAudio" delay="0">
                                              <p:tgtEl>
                                                <p:sldTgt/>
                                              </p:tgtEl>
                                            </p:cond>
                                          </p:endCondLst>
                                        </p:cTn>
                                        <p:tgtEl>
                                          <p:sndTgt r:embed="rId2" name="dung roi.wav"/>
                                        </p:tgtEl>
                                      </p:cMediaNode>
                                    </p:audio>
                                  </p:subTnLst>
                                </p:cTn>
                              </p:par>
                              <p:par>
                                <p:cTn id="7" presetID="0" presetClass="path" presetSubtype="0" accel="50000" decel="50000" fill="hold" nodeType="withEffect">
                                  <p:stCondLst>
                                    <p:cond delay="0"/>
                                  </p:stCondLst>
                                  <p:childTnLst>
                                    <p:animMotion origin="layout" path="M -3.95833E-6 -0.06111 C -0.13307 -0.09792 -0.26601 -0.13449 -0.3375 -0.14629 C -0.40898 -0.1581 -0.39934 -0.0706 -0.42916 -0.13148 C -0.45898 -0.19236 -0.57695 -0.47986 -0.51666 -0.51111 C -0.45638 -0.54236 -0.26211 -0.43055 -0.0677 -0.31852 " pathEditMode="relative" rAng="0" ptsTypes="aaaaA">
                                      <p:cBhvr>
                                        <p:cTn id="8" dur="2000" fill="hold"/>
                                        <p:tgtEl>
                                          <p:spTgt spid="34"/>
                                        </p:tgtEl>
                                        <p:attrNameLst>
                                          <p:attrName>ppt_x</p:attrName>
                                          <p:attrName>ppt_y</p:attrName>
                                        </p:attrNameLst>
                                      </p:cBhvr>
                                      <p:rCtr x="-28900" y="-24100"/>
                                    </p:animMotion>
                                  </p:childTnLst>
                                </p:cTn>
                              </p:par>
                            </p:childTnLst>
                          </p:cTn>
                        </p:par>
                      </p:childTnLst>
                    </p:cTn>
                  </p:par>
                </p:childTnLst>
              </p:cTn>
              <p:nextCondLst>
                <p:cond evt="onClick" delay="0">
                  <p:tgtEl>
                    <p:spTgt spid="25"/>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32"/>
                                        </p:tgtEl>
                                      </p:cBhvr>
                                    </p:animEffect>
                                    <p:animScale>
                                      <p:cBhvr>
                                        <p:cTn id="14" dur="250" autoRev="1" fill="hold"/>
                                        <p:tgtEl>
                                          <p:spTgt spid="32"/>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32"/>
                  </p:tgtEl>
                </p:cond>
              </p:nextCondLst>
            </p:seq>
            <p:seq concurrent="1" nextAc="seek">
              <p:cTn id="15" restart="whenNotActive" fill="hold" evtFilter="cancelBubble" nodeType="interactiveSeq">
                <p:stCondLst>
                  <p:cond evt="onClick" delay="0">
                    <p:tgtEl>
                      <p:spTgt spid="3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33"/>
                                        </p:tgtEl>
                                      </p:cBhvr>
                                    </p:animEffect>
                                    <p:animScale>
                                      <p:cBhvr>
                                        <p:cTn id="20" dur="250" autoRev="1" fill="hold"/>
                                        <p:tgtEl>
                                          <p:spTgt spid="33"/>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33"/>
                  </p:tgtEl>
                </p:cond>
              </p:nextCondLst>
            </p:seq>
            <p:seq concurrent="1" nextAc="seek">
              <p:cTn id="21" restart="whenNotActive" fill="hold" evtFilter="cancelBubble" nodeType="interactiveSeq">
                <p:stCondLst>
                  <p:cond evt="onClick" delay="0">
                    <p:tgtEl>
                      <p:spTgt spid="31"/>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31"/>
                                        </p:tgtEl>
                                      </p:cBhvr>
                                    </p:animEffect>
                                    <p:animScale>
                                      <p:cBhvr>
                                        <p:cTn id="26" dur="250" autoRev="1" fill="hold"/>
                                        <p:tgtEl>
                                          <p:spTgt spid="31"/>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31"/>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10043&quot;&gt;&lt;property id=&quot;20148&quot; value=&quot;5&quot;/&gt;&lt;property id=&quot;20300&quot; value=&quot;Slide 2&quot;/&gt;&lt;property id=&quot;20307&quot; value=&quot;259&quot;/&gt;&lt;/object&gt;&lt;object type=&quot;3&quot; unique_id=&quot;10044&quot;&gt;&lt;property id=&quot;20148&quot; value=&quot;5&quot;/&gt;&lt;property id=&quot;20300&quot; value=&quot;Slide 3&quot;/&gt;&lt;property id=&quot;20307&quot; value=&quot;260&quot;/&gt;&lt;/object&gt;&lt;object type=&quot;3&quot; unique_id=&quot;10045&quot;&gt;&lt;property id=&quot;20148&quot; value=&quot;5&quot;/&gt;&lt;property id=&quot;20300&quot; value=&quot;Slide 4&quot;/&gt;&lt;property id=&quot;20307&quot; value=&quot;262&quot;/&gt;&lt;/object&gt;&lt;object type=&quot;3&quot; unique_id=&quot;10046&quot;&gt;&lt;property id=&quot;20148&quot; value=&quot;5&quot;/&gt;&lt;property id=&quot;20300&quot; value=&quot;Slide 5&quot;/&gt;&lt;property id=&quot;20307&quot; value=&quot;263&quot;/&gt;&lt;/object&gt;&lt;object type=&quot;3&quot; unique_id=&quot;10047&quot;&gt;&lt;property id=&quot;20148&quot; value=&quot;5&quot;/&gt;&lt;property id=&quot;20300&quot; value=&quot;Slide 6&quot;/&gt;&lt;property id=&quot;20307&quot; value=&quot;261&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681</TotalTime>
  <Words>278</Words>
  <Application>Microsoft Office PowerPoint</Application>
  <PresentationFormat>Widescreen</PresentationFormat>
  <Paragraphs>45</Paragraphs>
  <Slides>14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UTM Bell</vt:lpstr>
      <vt:lpstr>UTM Pacific Standard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Techsi.vn</cp:lastModifiedBy>
  <cp:revision>45</cp:revision>
  <dcterms:created xsi:type="dcterms:W3CDTF">2018-03-24T04:47:21Z</dcterms:created>
  <dcterms:modified xsi:type="dcterms:W3CDTF">2024-11-15T03:22:39Z</dcterms:modified>
</cp:coreProperties>
</file>