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9" r:id="rId2"/>
    <p:sldId id="308" r:id="rId3"/>
    <p:sldId id="315" r:id="rId4"/>
    <p:sldId id="270" r:id="rId5"/>
    <p:sldId id="275" r:id="rId6"/>
    <p:sldId id="265" r:id="rId7"/>
    <p:sldId id="268" r:id="rId8"/>
    <p:sldId id="283" r:id="rId9"/>
    <p:sldId id="316" r:id="rId10"/>
    <p:sldId id="287" r:id="rId11"/>
    <p:sldId id="286" r:id="rId12"/>
    <p:sldId id="310" r:id="rId13"/>
    <p:sldId id="313" r:id="rId14"/>
    <p:sldId id="314" r:id="rId15"/>
    <p:sldId id="318" r:id="rId16"/>
    <p:sldId id="317" r:id="rId17"/>
    <p:sldId id="320" r:id="rId18"/>
    <p:sldId id="300" r:id="rId19"/>
    <p:sldId id="301" r:id="rId20"/>
    <p:sldId id="312" r:id="rId21"/>
    <p:sldId id="304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207"/>
    <a:srgbClr val="62CB1B"/>
    <a:srgbClr val="EA226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47" autoAdjust="0"/>
  </p:normalViewPr>
  <p:slideViewPr>
    <p:cSldViewPr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A34A-5B2D-495E-B7D2-DE5F3BEA4ACC}" type="datetimeFigureOut">
              <a:rPr lang="en-SG" smtClean="0"/>
              <a:t>14/11/2024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9D017-91DE-4E01-BCDA-8C1381D41F1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538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D017-91DE-4E01-BCDA-8C1381D41F1F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003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D017-91DE-4E01-BCDA-8C1381D41F1F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638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14/11/2024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7683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14/11/2024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632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14/11/2024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199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14/11/2024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400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14/11/2024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079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14/11/2024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564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14/11/2024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274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14/11/2024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223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14/11/2024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765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14/11/2024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660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14/11/2024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40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E522-6D2A-44C7-B860-584BC60AF125}" type="datetimeFigureOut">
              <a:rPr lang="en-SG" smtClean="0"/>
              <a:t>14/11/2024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548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626" y="1860512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70" y="2464058"/>
            <a:ext cx="8964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20" y="3164378"/>
            <a:ext cx="9065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(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4 - 5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1953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31940" y="905131"/>
            <a:ext cx="1080120" cy="108012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Hình ảnh con cua-The vector illustration, badges, stickers, crab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 dirty="0"/>
          </a:p>
        </p:txBody>
      </p:sp>
      <p:sp>
        <p:nvSpPr>
          <p:cNvPr id="48" name="Rectangle 47"/>
          <p:cNvSpPr/>
          <p:nvPr/>
        </p:nvSpPr>
        <p:spPr>
          <a:xfrm>
            <a:off x="7027057" y="3933056"/>
            <a:ext cx="1512168" cy="27809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Khăn lau tay móc treo Shine 43cm giá tốt tại Bách hoá XAN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20374"/>
          <a:stretch/>
        </p:blipFill>
        <p:spPr bwMode="auto">
          <a:xfrm>
            <a:off x="2123728" y="160338"/>
            <a:ext cx="4968552" cy="391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3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816108" y="29522"/>
            <a:ext cx="972616" cy="354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2034362" y="45546"/>
            <a:ext cx="1241493" cy="35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48164" y="3573016"/>
            <a:ext cx="2268252" cy="32849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158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899592" y="495414"/>
            <a:ext cx="1939685" cy="2357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3347864" y="495414"/>
            <a:ext cx="2023427" cy="2357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5752086" y="524262"/>
            <a:ext cx="1955000" cy="21846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588224" y="4077072"/>
            <a:ext cx="2016224" cy="27809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708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90872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72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7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72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72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7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0" y="1124744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-58649" y="2987411"/>
            <a:ext cx="1397915" cy="2141703"/>
          </a:xfrm>
          <a:prstGeom prst="rect">
            <a:avLst/>
          </a:prstGeom>
          <a:noFill/>
          <a:extLst/>
        </p:spPr>
      </p:pic>
      <p:sp>
        <p:nvSpPr>
          <p:cNvPr id="33" name="Rectangle 32"/>
          <p:cNvSpPr/>
          <p:nvPr/>
        </p:nvSpPr>
        <p:spPr>
          <a:xfrm>
            <a:off x="6637113" y="1628800"/>
            <a:ext cx="2399383" cy="30243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0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34" name="Picture 33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1247605" y="2971641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35" name="Picture 34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2497578" y="2941945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36" name="Picture 35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3772942" y="2956471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37" name="Picture 36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5089449" y="2901009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40" name="Picture 39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1288466" y="1124744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2524623" y="1099587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3772942" y="1099587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5089449" y="1165839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585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39552" y="332656"/>
            <a:ext cx="8280920" cy="626469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000" b="1" dirty="0">
                <a:solidFill>
                  <a:srgbClr val="00206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9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98438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752600"/>
            <a:ext cx="1219200" cy="510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60" y="18497"/>
            <a:ext cx="1244140" cy="4202591"/>
          </a:xfrm>
          <a:prstGeom prst="rect">
            <a:avLst/>
          </a:prstGeom>
        </p:spPr>
      </p:pic>
      <p:pic>
        <p:nvPicPr>
          <p:cNvPr id="8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3" y="260648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8497"/>
            <a:ext cx="2175732" cy="178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95" y="290676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7210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36590"/>
            <a:ext cx="2028371" cy="166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5847001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51842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26" y="3089074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6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amNgonTayNgoanBeat-VA-5145904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918704"/>
            <a:ext cx="1225533" cy="998538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75501" y="116632"/>
            <a:ext cx="8229600" cy="1143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1:Chung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S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412776"/>
            <a:ext cx="8443664" cy="452596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SG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 typeface="Arial" pitchFamily="34" charset="0"/>
              <a:buNone/>
            </a:pP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SG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2:Đội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S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S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S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60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53" y="188640"/>
            <a:ext cx="8064896" cy="1700808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Điền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</a:t>
            </a:r>
            <a:r>
              <a:rPr lang="en-US" b="1" dirty="0" err="1" smtClean="0">
                <a:solidFill>
                  <a:srgbClr val="002060"/>
                </a:solidFill>
              </a:rPr>
              <a:t>ãy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số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tự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nhiên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theo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thứ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tự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từ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bé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đến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lớn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246785"/>
              </p:ext>
            </p:extLst>
          </p:nvPr>
        </p:nvGraphicFramePr>
        <p:xfrm>
          <a:off x="249" y="2708920"/>
          <a:ext cx="765240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1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2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3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4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5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85380" y="271416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2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90" name="Picture 6" descr="In backdrop là gì? - Địa chỉ in backdrop uy tín tại Hà N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3648" y="980728"/>
            <a:ext cx="6336704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2120205"/>
            <a:ext cx="698477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9938">
            <a:off x="-617160" y="1764525"/>
            <a:ext cx="6720280" cy="3685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9148">
            <a:off x="3100838" y="945358"/>
            <a:ext cx="6541684" cy="4382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7370" y="100647"/>
            <a:ext cx="398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Ổn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chức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3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lick.wav"/>
          </p:stSnd>
        </p:sndAc>
      </p:transition>
    </mc:Choice>
    <mc:Fallback xmlns="">
      <p:transition spd="slow">
        <p:circl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603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8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Điền</a:t>
            </a:r>
            <a:r>
              <a:rPr lang="en-US" sz="5400" b="1" dirty="0"/>
              <a:t> </a:t>
            </a:r>
            <a:r>
              <a:rPr lang="en-US" sz="5400" b="1" dirty="0" err="1"/>
              <a:t>dãy</a:t>
            </a:r>
            <a:r>
              <a:rPr lang="en-US" sz="5400" b="1" dirty="0"/>
              <a:t> </a:t>
            </a:r>
            <a:r>
              <a:rPr lang="en-US" sz="5400" b="1" dirty="0" err="1"/>
              <a:t>số</a:t>
            </a:r>
            <a:r>
              <a:rPr lang="en-US" sz="5400" b="1" dirty="0"/>
              <a:t> </a:t>
            </a:r>
            <a:r>
              <a:rPr lang="en-US" sz="5400" b="1" dirty="0" err="1"/>
              <a:t>tự</a:t>
            </a:r>
            <a:r>
              <a:rPr lang="en-US" sz="5400" b="1" dirty="0"/>
              <a:t> </a:t>
            </a:r>
            <a:r>
              <a:rPr lang="en-US" sz="5400" b="1" dirty="0" err="1"/>
              <a:t>nhiên</a:t>
            </a:r>
            <a:r>
              <a:rPr lang="en-US" sz="5400" b="1" dirty="0"/>
              <a:t> </a:t>
            </a:r>
            <a:r>
              <a:rPr lang="en-US" sz="5400" b="1" dirty="0" err="1"/>
              <a:t>theo</a:t>
            </a:r>
            <a:r>
              <a:rPr lang="en-US" sz="5400" b="1" dirty="0"/>
              <a:t> </a:t>
            </a:r>
            <a:r>
              <a:rPr lang="en-US" sz="5400" b="1" dirty="0" err="1"/>
              <a:t>thứ</a:t>
            </a:r>
            <a:r>
              <a:rPr lang="en-US" sz="5400" b="1" dirty="0"/>
              <a:t> </a:t>
            </a:r>
            <a:r>
              <a:rPr lang="en-US" sz="5400" b="1" dirty="0" err="1"/>
              <a:t>tự</a:t>
            </a:r>
            <a:r>
              <a:rPr lang="en-US" sz="5400" b="1" dirty="0"/>
              <a:t> </a:t>
            </a:r>
            <a:r>
              <a:rPr lang="en-US" sz="5400" b="1" dirty="0" err="1"/>
              <a:t>từ</a:t>
            </a:r>
            <a:r>
              <a:rPr lang="en-US" sz="5400" b="1" dirty="0"/>
              <a:t> </a:t>
            </a:r>
            <a:r>
              <a:rPr lang="en-US" sz="5400" b="1" dirty="0" err="1"/>
              <a:t>bé</a:t>
            </a:r>
            <a:r>
              <a:rPr lang="en-US" sz="5400" b="1" dirty="0"/>
              <a:t> </a:t>
            </a:r>
            <a:r>
              <a:rPr lang="en-US" sz="5400" b="1" dirty="0" err="1"/>
              <a:t>đến</a:t>
            </a:r>
            <a:r>
              <a:rPr lang="en-US" sz="5400" b="1" dirty="0"/>
              <a:t> </a:t>
            </a:r>
            <a:r>
              <a:rPr lang="en-US" sz="5400" b="1" dirty="0" err="1"/>
              <a:t>lớn</a:t>
            </a:r>
            <a:endParaRPr lang="en-US" sz="5400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738290"/>
              </p:ext>
            </p:extLst>
          </p:nvPr>
        </p:nvGraphicFramePr>
        <p:xfrm>
          <a:off x="249" y="2708920"/>
          <a:ext cx="765240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2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3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4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5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134752" y="267061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4325" y="269158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0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780" y="116632"/>
            <a:ext cx="7936396" cy="1678497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Điền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dãy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số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tự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nhiên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theo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thứ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tự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từ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lớn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đến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bé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120263"/>
              </p:ext>
            </p:extLst>
          </p:nvPr>
        </p:nvGraphicFramePr>
        <p:xfrm>
          <a:off x="17468" y="2636912"/>
          <a:ext cx="918288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6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5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4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3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2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1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256490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4333" y="262707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22491" y="262707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" y="35263"/>
            <a:ext cx="8934118" cy="6715581"/>
          </a:xfrm>
        </p:spPr>
      </p:pic>
      <p:sp>
        <p:nvSpPr>
          <p:cNvPr id="6" name="Rectangle 5"/>
          <p:cNvSpPr/>
          <p:nvPr/>
        </p:nvSpPr>
        <p:spPr>
          <a:xfrm>
            <a:off x="1331640" y="2420888"/>
            <a:ext cx="6984776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12838"/>
              </a:avLst>
            </a:prstTxWarp>
            <a:spAutoFit/>
          </a:bodyPr>
          <a:lstStyle/>
          <a:p>
            <a:pPr algn="ctr"/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 </a:t>
            </a:r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hẹn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gặp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115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1150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bài học sau</a:t>
            </a:r>
            <a:endParaRPr lang="en-US" sz="115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9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Điệu Dân Vũ Rữa Ta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810816" y="69269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Điệu Dân Vũ Rữa Tay (mp3cut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84368" y="5621697"/>
            <a:ext cx="897632" cy="9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6" name="click.wav"/>
          </p:stSnd>
        </p:sndAc>
      </p:transition>
    </mc:Choice>
    <mc:Fallback xmlns="">
      <p:transition spd="slow">
        <p:circle/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54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S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</a:t>
            </a:r>
            <a:r>
              <a:rPr lang="en-SG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SG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SG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ô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SG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14287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312368" cy="312876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buNone/>
            </a:pPr>
            <a:endParaRPr lang="en-SG" dirty="0" smtClean="0">
              <a:solidFill>
                <a:prstClr val="white"/>
              </a:solidFill>
              <a:hlinkClick r:id="rId4" action="ppaction://hlinksldjump"/>
            </a:endParaRPr>
          </a:p>
          <a:p>
            <a:pPr marL="0" lvl="0" indent="0" algn="ctr">
              <a:buNone/>
            </a:pPr>
            <a:r>
              <a:rPr lang="en-SG" sz="1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1</a:t>
            </a:r>
            <a:endParaRPr lang="en-SG" sz="1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sldjump"/>
            </a:endParaRPr>
          </a:p>
        </p:txBody>
      </p:sp>
      <p:sp>
        <p:nvSpPr>
          <p:cNvPr id="4" name="Content Placeholder 2">
            <a:hlinkClick r:id="rId5" action="ppaction://hlinksldjump"/>
          </p:cNvPr>
          <p:cNvSpPr txBox="1">
            <a:spLocks/>
          </p:cNvSpPr>
          <p:nvPr/>
        </p:nvSpPr>
        <p:spPr>
          <a:xfrm>
            <a:off x="3338891" y="0"/>
            <a:ext cx="3401020" cy="31287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S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SG" sz="10000" dirty="0" smtClean="0">
                <a:solidFill>
                  <a:srgbClr val="F9520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2</a:t>
            </a:r>
            <a:r>
              <a:rPr lang="en-SG" sz="1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SG" dirty="0"/>
          </a:p>
        </p:txBody>
      </p:sp>
      <p:sp>
        <p:nvSpPr>
          <p:cNvPr id="5" name="Content Placeholder 2">
            <a:hlinkClick r:id="rId6" action="ppaction://hlinksldjump"/>
          </p:cNvPr>
          <p:cNvSpPr txBox="1">
            <a:spLocks/>
          </p:cNvSpPr>
          <p:nvPr/>
        </p:nvSpPr>
        <p:spPr>
          <a:xfrm>
            <a:off x="0" y="3155752"/>
            <a:ext cx="3312368" cy="315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sz="1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0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1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3</a:t>
            </a:r>
            <a:endParaRPr lang="en-SG" sz="10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6" name="Content Placeholder 2">
            <a:hlinkClick r:id="rId7" action="ppaction://hlinksldjump"/>
          </p:cNvPr>
          <p:cNvSpPr txBox="1">
            <a:spLocks/>
          </p:cNvSpPr>
          <p:nvPr/>
        </p:nvSpPr>
        <p:spPr>
          <a:xfrm>
            <a:off x="3338891" y="3162400"/>
            <a:ext cx="3384376" cy="31491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dirty="0" smtClean="0">
                <a:solidFill>
                  <a:prstClr val="white"/>
                </a:solidFill>
              </a:rPr>
              <a:t>  </a:t>
            </a: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dirty="0">
                <a:solidFill>
                  <a:prstClr val="white"/>
                </a:solidFill>
              </a:rPr>
              <a:t> </a:t>
            </a:r>
            <a:r>
              <a:rPr lang="en-SG" dirty="0" smtClean="0">
                <a:solidFill>
                  <a:prstClr val="white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SG" dirty="0" smtClean="0">
                <a:solidFill>
                  <a:prstClr val="white"/>
                </a:solidFill>
              </a:rPr>
              <a:t>  </a:t>
            </a:r>
            <a:r>
              <a:rPr lang="en-SG" sz="30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4</a:t>
            </a:r>
            <a:endParaRPr lang="en-SG" sz="30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SG" sz="1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0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7092280" y="2780928"/>
            <a:ext cx="1800200" cy="108012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hlinkClick r:id="rId8" action="ppaction://hlinksldjump"/>
              </a:rPr>
              <a:t>TIẾP THEO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4897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>
            <a:off x="7057078" y="5547111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292" name="Picture 4" descr="Đẩm ren cao cấp kim sa sang chảnh màu đỏ (1-8 tuổi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251520" y="605791"/>
            <a:ext cx="3024335" cy="27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6944045" y="1967818"/>
            <a:ext cx="211653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28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 Arrow 8"/>
          <p:cNvSpPr/>
          <p:nvPr/>
        </p:nvSpPr>
        <p:spPr>
          <a:xfrm>
            <a:off x="7020272" y="5661248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314" name="Picture 2" descr="Quần short jean bé trai sành điệu CBT9004N | Bé Cưng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14049" r="11628" b="12255"/>
          <a:stretch/>
        </p:blipFill>
        <p:spPr bwMode="auto">
          <a:xfrm>
            <a:off x="251520" y="596547"/>
            <a:ext cx="2808312" cy="24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Quần short jean bé trai sành điệu CBT9004N | Bé Cưng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14049" r="11628" b="12255"/>
          <a:stretch/>
        </p:blipFill>
        <p:spPr bwMode="auto">
          <a:xfrm>
            <a:off x="3434083" y="612393"/>
            <a:ext cx="2808312" cy="24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804248" y="2540970"/>
            <a:ext cx="213737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140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>
          <a:xfrm>
            <a:off x="7020272" y="5540082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338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285381" y="521192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2915816" y="554581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323528" y="2570806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876256" y="1844824"/>
            <a:ext cx="2160240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079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" y="47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lần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2443</TotalTime>
  <Words>371</Words>
  <Application>Microsoft Office PowerPoint</Application>
  <PresentationFormat>On-screen Show (4:3)</PresentationFormat>
  <Paragraphs>83</Paragraphs>
  <Slides>22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.VnArial</vt:lpstr>
      <vt:lpstr>.VnAvant</vt:lpstr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TRÒ CHƠI: Ô số bí mật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2:Đội nào nhanh</vt:lpstr>
      <vt:lpstr>Điền dãy số tự nhiên theo thứ tự từ bé đến lớn</vt:lpstr>
      <vt:lpstr>PowerPoint Presentation</vt:lpstr>
      <vt:lpstr>Điền dãy số tự nhiên theo thứ tự từ lớn đến bé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Techsi.vn</cp:lastModifiedBy>
  <cp:revision>181</cp:revision>
  <dcterms:created xsi:type="dcterms:W3CDTF">2020-04-04T14:12:31Z</dcterms:created>
  <dcterms:modified xsi:type="dcterms:W3CDTF">2024-11-15T03:31:26Z</dcterms:modified>
</cp:coreProperties>
</file>