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23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1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5" Type="http://schemas.microsoft.com/office/2007/relationships/hdphoto" Target="../media/hdphoto3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77559" y="2895600"/>
            <a:ext cx="745191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algn="ctr"/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nhận biết số lượng trong phạm vi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chữ số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Trang</a:t>
            </a:r>
          </a:p>
          <a:p>
            <a:pPr algn="ctr"/>
            <a:endParaRPr lang="en-US" sz="2400" b="1" dirty="0" err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DF2A00F0-A742-AA20-415F-AEDC0AD28E55}"/>
              </a:ext>
            </a:extLst>
          </p:cNvPr>
          <p:cNvSpPr txBox="1"/>
          <p:nvPr/>
        </p:nvSpPr>
        <p:spPr>
          <a:xfrm>
            <a:off x="1371600" y="172764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MỌC LAN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97287" y="981047"/>
            <a:ext cx="1752600" cy="17526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2304286"/>
            <a:ext cx="2196490" cy="33167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321014" cy="3403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67785"/>
            <a:ext cx="2321014" cy="3342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2304286"/>
            <a:ext cx="2115358" cy="3316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5" y="2345525"/>
            <a:ext cx="2097363" cy="3234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10008"/>
            <a:ext cx="2321014" cy="345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2284483"/>
            <a:ext cx="1652347" cy="32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3" y="248390"/>
            <a:ext cx="1652347" cy="3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vi-VN" sz="5400" b="1" i="1" dirty="0">
                <a:solidFill>
                  <a:srgbClr val="FF0000"/>
                </a:solidFill>
                <a:latin typeface="+mj-lt"/>
              </a:rPr>
              <a:t>Tìm nhóm số </a:t>
            </a:r>
            <a:r>
              <a:rPr lang="vi-VN" sz="5400" b="1" i="1">
                <a:solidFill>
                  <a:srgbClr val="FF0000"/>
                </a:solidFill>
                <a:latin typeface="+mj-lt"/>
              </a:rPr>
              <a:t>lượng 3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" y="2325500"/>
            <a:ext cx="2441909" cy="3424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99986"/>
            <a:ext cx="2321014" cy="31509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99986"/>
            <a:ext cx="2379446" cy="31519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262230"/>
            <a:ext cx="2321014" cy="3226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2259431"/>
            <a:ext cx="2509574" cy="3556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5" y="2274982"/>
            <a:ext cx="2633945" cy="3558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66927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95600"/>
            <a:ext cx="22354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228</Words>
  <Application>Microsoft Office PowerPoint</Application>
  <PresentationFormat>On-screen Show (4:3)</PresentationFormat>
  <Paragraphs>68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Techsi.vn</cp:lastModifiedBy>
  <cp:revision>78</cp:revision>
  <dcterms:created xsi:type="dcterms:W3CDTF">2019-11-18T11:43:00Z</dcterms:created>
  <dcterms:modified xsi:type="dcterms:W3CDTF">2024-11-15T08:47:26Z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