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90" r:id="rId12"/>
    <p:sldId id="291" r:id="rId13"/>
    <p:sldId id="293" r:id="rId14"/>
    <p:sldId id="295" r:id="rId15"/>
    <p:sldId id="297" r:id="rId16"/>
    <p:sldId id="299" r:id="rId17"/>
    <p:sldId id="276" r:id="rId18"/>
    <p:sldId id="278" r:id="rId19"/>
    <p:sldId id="303" r:id="rId20"/>
    <p:sldId id="280" r:id="rId21"/>
    <p:sldId id="282" r:id="rId22"/>
    <p:sldId id="285" r:id="rId23"/>
    <p:sldId id="302" r:id="rId24"/>
    <p:sldId id="269" r:id="rId25"/>
    <p:sldId id="304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72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35204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0872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87041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82646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645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539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7937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12107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1360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8099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9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75561"/>
      </p:ext>
    </p:extLst>
  </p:cSld>
  <p:clrMapOvr>
    <a:masterClrMapping/>
  </p:clrMapOvr>
  <p:transition spd="med"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2C2C-1ABB-4BFD-BB1E-77D80C69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98069"/>
      </p:ext>
    </p:extLst>
  </p:cSld>
  <p:clrMapOvr>
    <a:masterClrMapping/>
  </p:clrMapOvr>
  <p:transition spd="med"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A864-FAC0-4F20-B9A3-3B7E1DAB6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83370"/>
      </p:ext>
    </p:extLst>
  </p:cSld>
  <p:clrMapOvr>
    <a:masterClrMapping/>
  </p:clrMapOvr>
  <p:transition spd="med">
    <p:split orient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68EBC-389C-4AC5-B10D-778D41E7D5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34890"/>
      </p:ext>
    </p:extLst>
  </p:cSld>
  <p:clrMapOvr>
    <a:masterClrMapping/>
  </p:clrMapOvr>
  <p:transition spd="med">
    <p:split orient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745D-4768-46FF-8E56-8D073E0DE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258"/>
      </p:ext>
    </p:extLst>
  </p:cSld>
  <p:clrMapOvr>
    <a:masterClrMapping/>
  </p:clrMapOvr>
  <p:transition spd="med">
    <p:split orient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464D-55FE-4129-A57E-6926AB88E7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307"/>
      </p:ext>
    </p:extLst>
  </p:cSld>
  <p:clrMapOvr>
    <a:masterClrMapping/>
  </p:clrMapOvr>
  <p:transition spd="med">
    <p:split orient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CEC5E-3CE9-4759-B9C3-220930042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2238"/>
      </p:ext>
    </p:extLst>
  </p:cSld>
  <p:clrMapOvr>
    <a:masterClrMapping/>
  </p:clrMapOvr>
  <p:transition spd="med">
    <p:split orient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A691-B45F-4C46-9595-089BB3A15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06651"/>
      </p:ext>
    </p:extLst>
  </p:cSld>
  <p:clrMapOvr>
    <a:masterClrMapping/>
  </p:clrMapOvr>
  <p:transition spd="med">
    <p:split orient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2343-C6F2-443A-9218-837EE9007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74592"/>
      </p:ext>
    </p:extLst>
  </p:cSld>
  <p:clrMapOvr>
    <a:masterClrMapping/>
  </p:clrMapOvr>
  <p:transition spd="med">
    <p:split orient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CF4A4-5841-4496-8179-649E44D240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7865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678"/>
      </p:ext>
    </p:extLst>
  </p:cSld>
  <p:clrMapOvr>
    <a:masterClrMapping/>
  </p:clrMapOvr>
  <p:transition spd="med">
    <p:split orient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DE-7313-4C76-AAB3-9C7D9D3DB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95368"/>
      </p:ext>
    </p:extLst>
  </p:cSld>
  <p:clrMapOvr>
    <a:masterClrMapping/>
  </p:clrMapOvr>
  <p:transition spd="med">
    <p:split orient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5A0-1BAD-4703-A12D-A9B86C9AC7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4732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8508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3187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88992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14195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76875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7918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1713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976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5082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804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8631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78769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9982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5407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8316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3729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5674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3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29631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7259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4229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30416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98FF-462C-4E24-A128-36799534A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7029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5D51-E1F2-4741-BB9B-2ACDEBA54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4296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06A-CC4D-4D3A-BE5F-1C52F88035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6043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C4B2-714C-401D-975D-EEB089ABBC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94821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5C76-4741-44AB-BC36-969569FCF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86648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E447-8BA2-4E7C-86C5-F68384996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805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42FF-B9D4-4212-A061-C8C032898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6851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617B-D4C6-4ACC-821C-604F69A68F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2639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C37F-19B1-421F-AFBC-E5FEEB49FF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6343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168B-0D86-498A-9B02-0FFA8169D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75389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A8E3-CE97-42AB-9A1A-6EFD4560D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3750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3876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1071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24294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07666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12216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19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9402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79533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25684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6823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96698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1130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993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40435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78007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9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342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6478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63874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3358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9485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95353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86496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85733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6737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188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3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01590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9497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0793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548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3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20244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3075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7183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71510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04500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7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70854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676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10488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2337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14735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4569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72265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07900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08452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341D-DBEA-4609-8F54-52385690AA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5365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095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CC113-994F-466B-A096-F6478BD19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371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0742-7123-41E2-B1C0-2576C3F39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2336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6C3-3193-4AD7-9822-84E8F610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9188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6831B-39AC-413C-AC91-DA02781EE3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387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7AB-A904-4B08-90FE-07FDA66B1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00112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583-52A1-4F45-890D-B59B1F89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89128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827E-7E8A-4772-AD79-B35C286F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61887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4EA2-3593-45AE-9CED-D00069D4A8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4874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DAE-C58D-412D-B3F3-5DAE27A83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0649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3FF5-A156-48A2-A6EB-4BB0DAB43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364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E405-D418-4259-BD29-AE5B60DEECDE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381-CEE2-4308-849E-D699A8723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951C1-0088-4076-BC4F-B8EE6E100C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26FB1-97B1-444D-96CC-4DFCA4B7A0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1736FF-E178-4BB2-B70C-EDCB04F200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14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0.xml"/><Relationship Id="rId6" Type="http://schemas.microsoft.com/office/2007/relationships/hdphoto" Target="../media/hdphoto1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Ca%20nhac\Hat-Gao-Lang-Ta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200400" y="3891048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2133600" y="4019593"/>
            <a:ext cx="85344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Dạy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trẻ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hêm, bớt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tạo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7.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5-6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774950" y="2813905"/>
            <a:ext cx="6642100" cy="898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động: Làm quen với toán</a:t>
            </a:r>
            <a:endParaRPr lang="en-US" sz="3600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00400" y="59944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Giáo</a:t>
            </a:r>
            <a:r>
              <a:rPr lang="en-US" sz="7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72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viên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Lê</a:t>
            </a:r>
            <a:r>
              <a:rPr lang="en-US" sz="7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Kim </a:t>
            </a:r>
            <a:r>
              <a:rPr lang="en-US" sz="7200" b="1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72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0309" y="-65094"/>
            <a:ext cx="6700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36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70550" y="1193591"/>
            <a:ext cx="1288473" cy="128847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bông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711204" y="6144917"/>
            <a:ext cx="8839200" cy="6114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7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31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80" y="42365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006" y="431088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1438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6314" y="4385200"/>
            <a:ext cx="210820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2498" y="4279136"/>
            <a:ext cx="212090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6072" y="434709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78325" y="1859340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5627" y="4232218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/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62" y="1580150"/>
            <a:ext cx="1411431" cy="23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204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tượng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1 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26788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0" y="4745863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025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2 đối tượng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: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Thêm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2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511406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7" y="1621925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28" y="1706368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5" y="1774325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99" y="1774324"/>
            <a:ext cx="1411431" cy="230247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84" y="1698130"/>
            <a:ext cx="1411431" cy="2302475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67" y="1621925"/>
            <a:ext cx="1411431" cy="230247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4575" y="4630275"/>
            <a:ext cx="304422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4263" y="4616631"/>
            <a:ext cx="286831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799" y="4634737"/>
            <a:ext cx="2832104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571" y="4690943"/>
            <a:ext cx="2719692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4048" y="4577586"/>
            <a:ext cx="2717802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70018" y="1877713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1420" y="4616630"/>
            <a:ext cx="2785765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10870018" y="4498379"/>
            <a:ext cx="1220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756" y="4690942"/>
            <a:ext cx="3044221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7741996" y="4611728"/>
            <a:ext cx="13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r>
              <a:rPr lang="en-US" altLang="en-US" sz="9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442" y="4755394"/>
            <a:ext cx="3044221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32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9451" y="4357795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093" y="4357793"/>
            <a:ext cx="36575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85339" y="4323485"/>
            <a:ext cx="36576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469" y="4453042"/>
            <a:ext cx="3568701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0883" y="4357794"/>
            <a:ext cx="3657600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433" y="4402244"/>
            <a:ext cx="3568699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8301" y="4408594"/>
            <a:ext cx="3657597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0341953" y="4542812"/>
            <a:ext cx="1536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0"/>
            <a:ext cx="1411431" cy="36195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08" y="254000"/>
            <a:ext cx="1411431" cy="36195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39" y="297240"/>
            <a:ext cx="1411431" cy="36195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70" y="368300"/>
            <a:ext cx="1411431" cy="36195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22" y="297240"/>
            <a:ext cx="1411431" cy="3619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75950" y="1135440"/>
            <a:ext cx="1308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99" y="264280"/>
            <a:ext cx="1411431" cy="361950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110520"/>
            <a:ext cx="1411431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53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90627" y="2967335"/>
            <a:ext cx="821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>
          <a:xfrm>
            <a:off x="32" y="0"/>
            <a:ext cx="12238447" cy="6858000"/>
          </a:xfrm>
        </p:spPr>
      </p:pic>
      <p:sp>
        <p:nvSpPr>
          <p:cNvPr id="5" name="Rectangle 4"/>
          <p:cNvSpPr/>
          <p:nvPr/>
        </p:nvSpPr>
        <p:spPr>
          <a:xfrm>
            <a:off x="1925675" y="2967335"/>
            <a:ext cx="8340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cap="none" spc="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1" i="1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3035300" y="1612900"/>
            <a:ext cx="6858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Chúc các cô mạnh khoẻ và các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chăm ngoan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giỏi</a:t>
            </a: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1510" name="Hat-Gao-Lang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257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31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480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  <p:bldLst>
      <p:bldP spid="297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16000" y="152441"/>
            <a:ext cx="10871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1.Kiến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nắm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kém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1, 2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đối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hệ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trí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luật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22400" y="2895681"/>
            <a:ext cx="995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50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16000" y="533469"/>
            <a:ext cx="10871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2.Kĩ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thêm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bớt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cầu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kĩ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đựơc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do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đưa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ra.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3.Thái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hứng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thú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quý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nghề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nghiệp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mẹ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3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1200" y="228629"/>
            <a:ext cx="11176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altLang="en-US" sz="3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endParaRPr lang="en-US" altLang="en-US" sz="3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Máy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đài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Băng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xanh,vườn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…”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bé</a:t>
            </a:r>
            <a:endParaRPr lang="en-US" altLang="en-US" sz="3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*)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rổ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bông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7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hoa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thẻ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từ1-&gt;7,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FF"/>
                </a:solidFill>
                <a:latin typeface="Times New Roman" pitchFamily="18" charset="0"/>
              </a:rPr>
              <a:t>phoóc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016000" y="457200"/>
            <a:ext cx="721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1.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Ổn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định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“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Gieo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hạt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         -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cho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trẻ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thăm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quan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mô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vườn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cây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của</a:t>
            </a:r>
            <a:r>
              <a:rPr lang="en-US" sz="24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bé</a:t>
            </a: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10058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5418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2.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tổ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chức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1524000" y="1600200"/>
            <a:ext cx="553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a) Ôn số lượng và chữ số trong phạm vi 7: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561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364279" y="3581916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0830986" y="3212584"/>
            <a:ext cx="242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" y="1512683"/>
            <a:ext cx="1411431" cy="230247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1423790"/>
            <a:ext cx="1411431" cy="230247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85" y="1353774"/>
            <a:ext cx="1411431" cy="230247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7" y="1382599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39" y="1350683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4" y="1350682"/>
            <a:ext cx="1411431" cy="2302475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015" y="4164515"/>
            <a:ext cx="3092336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14" y="4184246"/>
            <a:ext cx="3131797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596" y="4219254"/>
            <a:ext cx="3201814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9973" y="4168970"/>
            <a:ext cx="316235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216" y="4279497"/>
            <a:ext cx="3348731" cy="170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602" y="4219254"/>
            <a:ext cx="3289003" cy="17012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126673" y="1512683"/>
            <a:ext cx="165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b) Dạy trẻ thêm bớt trong phạm vi 7: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So sánh, thêm, bớt số lượng hơn kém nhau 1 đối tượng</a:t>
            </a:r>
            <a:endParaRPr lang="en-US" dirty="0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5693" y="4222868"/>
            <a:ext cx="3289003" cy="170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82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chiếc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0418028" y="3803653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1969" y="4096772"/>
            <a:ext cx="2256826" cy="141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538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WordArt 9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*) Cách 1: Cô làm mẫu: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Bớt đi 1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endParaRPr lang="en-US" sz="3600" b="1" kern="10" dirty="0" smtClean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508000" y="5930900"/>
            <a:ext cx="883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KLuận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bình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= 6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" y="1371706"/>
            <a:ext cx="1411431" cy="2302475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19" y="1371705"/>
            <a:ext cx="1411431" cy="2302475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2" y="1371706"/>
            <a:ext cx="1411431" cy="230247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3" y="1371706"/>
            <a:ext cx="1411431" cy="230247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71" y="1371704"/>
            <a:ext cx="1411431" cy="2302475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8" y="1501284"/>
            <a:ext cx="1411431" cy="2302475"/>
          </a:xfrm>
          <a:prstGeom prst="rect">
            <a:avLst/>
          </a:prstGeom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026044" y="3547285"/>
            <a:ext cx="14562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r>
              <a:rPr lang="en-US" altLang="en-US" sz="129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4880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55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674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1872" y="4096878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388" y="4096876"/>
            <a:ext cx="2256826" cy="14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598" y="4124164"/>
            <a:ext cx="2256826" cy="1411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500383" y="1738111"/>
            <a:ext cx="873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6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37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520</Words>
  <Application>Microsoft Office PowerPoint</Application>
  <PresentationFormat>Widescreen</PresentationFormat>
  <Paragraphs>68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</dc:creator>
  <cp:lastModifiedBy>Techsi.vn</cp:lastModifiedBy>
  <cp:revision>57</cp:revision>
  <dcterms:created xsi:type="dcterms:W3CDTF">2020-11-18T05:50:26Z</dcterms:created>
  <dcterms:modified xsi:type="dcterms:W3CDTF">2024-11-15T08:45:45Z</dcterms:modified>
</cp:coreProperties>
</file>