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76" r:id="rId6"/>
    <p:sldId id="259" r:id="rId7"/>
    <p:sldId id="260" r:id="rId8"/>
    <p:sldId id="261" r:id="rId9"/>
    <p:sldId id="262" r:id="rId10"/>
    <p:sldId id="263" r:id="rId11"/>
    <p:sldId id="265" r:id="rId12"/>
    <p:sldId id="271" r:id="rId13"/>
    <p:sldId id="264" r:id="rId14"/>
    <p:sldId id="267" r:id="rId15"/>
    <p:sldId id="266" r:id="rId16"/>
    <p:sldId id="269" r:id="rId17"/>
    <p:sldId id="268" r:id="rId18"/>
    <p:sldId id="270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ong trang" initials="dt" lastIdx="1" clrIdx="0">
    <p:extLst>
      <p:ext uri="{19B8F6BF-5375-455C-9EA6-DF929625EA0E}">
        <p15:presenceInfo xmlns:p15="http://schemas.microsoft.com/office/powerpoint/2012/main" userId="0399d984a7b6a1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C7C4"/>
    <a:srgbClr val="C39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3842" autoAdjust="0"/>
  </p:normalViewPr>
  <p:slideViewPr>
    <p:cSldViewPr snapToGrid="0">
      <p:cViewPr varScale="1">
        <p:scale>
          <a:sx n="84" d="100"/>
          <a:sy n="84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F217F-8BF7-4159-89E7-6F03AA011E8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A072-B5A5-4B0F-84F9-7A90A5599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A072-B5A5-4B0F-84F9-7A90A55993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6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BB387-623A-45B7-B6EB-C6456DB64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97DB74-DE62-46CD-94EC-9E85629CD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E49F66-75DC-4E17-8792-CA86972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DE2A74-2F09-4FA1-9A78-43EAB411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D0B72-42EF-4077-A5D7-E5F655F0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A2EB1-FB2A-4D51-BC48-9EC459BB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6DFFC8-CA6F-4D42-AFAF-9E64B9785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DCB15D-A050-4134-986B-CF768B22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9E4A9D-7C84-4DEC-9F2F-16D4BBFD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00457F-97C8-494A-99CF-F4CC3B2C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6A7D51-FF4B-4C99-AFC4-DBA2D1867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A48DC1-CECB-4641-BC43-584630DF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5BD9E0-7101-4A92-8806-BEDF1929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E8352F-C8C9-48C3-96C6-81C0DCC4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6B349-92B0-44B7-BE29-742E9300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305562-68E0-41A6-BD4A-FB3E73AA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F3BE56-EF9D-47BE-9F2B-31CA6BF2A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66F425-2728-4193-BF13-B8DE73E5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675128-62EE-4535-831B-9F425701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25201E-D351-4942-9316-2F3CFE29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7C26C-3C96-4AA3-A846-A53AFA86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49965-E964-4456-81BE-C545E8E1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A7F66A-1E4D-44AC-9450-196EFD78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912283-82C9-4E56-B886-67642D8E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1E019D-1B76-4D4F-800C-BA11CED3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EE2891-B2DF-4747-A4BD-ED5012C1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B8444C-9926-4D8F-848A-87F55253C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79BBF2-5E01-44FF-9372-F972BAAB8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617B8B-64C3-4A76-B178-3687D08F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BD8BBB-63B4-438E-B68E-33255CA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C7545E-7B40-413D-BD51-AB3A3AA2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DD9AA-BBCE-43BE-9F9D-02D208BE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0FD4F9-69A5-4396-BC12-F405862E3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229D1E-C4B8-4696-9129-9C1D45B71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49F439-55D2-4232-90DC-FDFA610C7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7812F41-57DC-4AE9-9C25-EED775B74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58927-9BC5-4413-9ACA-ABC0B388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A610E5-2D4F-4855-9570-1B222940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A359A5-2C66-4CFD-97A4-8CCB571C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3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607BA-DC8C-4D70-BB04-E8815136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712DFC-564A-4D9B-A08B-37E2848B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726B04-EA0B-4094-8D4A-F996D1A0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91493A-F05C-4FBB-BC57-D0729C94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696B36-3126-4532-ACB1-330A3A1C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CC7F65-B362-46EC-9BD7-935825A7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38965B-5F90-4BC6-BE91-94F0040B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54E37-FE85-4563-8F3A-1FF77012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879DB-4184-4AB4-B55C-816C96DD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9A4C9D-6FC1-4DF3-B137-8FA8F2606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F34BB-3D0F-441E-92B5-665ED0BF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9959A6-F085-4A9F-8528-92FC2519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20918A-3635-425F-8341-56BA8953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2EB9F-8D94-43E3-85E2-CC1CE5D9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461B0C-260D-4D09-A78A-FF6AEFFA8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5884FE-87D9-4AD4-8BE5-C2368B6A8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32998-28A3-4E15-9E76-6B0F2F3E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164C18-5C46-4C38-B9B0-C4A19387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A380FA-7205-49A0-B5AE-47A5AAC9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FAB120-CEB8-4C51-A2B7-895B4070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13A294-3B60-47A5-B565-51B0623C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B7538D-9D5A-47D0-A091-BA6EF976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69CFF-71BB-4551-A280-AB6B837364D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465B3-3195-457F-8A79-1FA386A48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917CB-7FF3-4677-ABF8-0D181217B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3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28.jp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30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32.jp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4.m4a"/><Relationship Id="rId7" Type="http://schemas.openxmlformats.org/officeDocument/2006/relationships/image" Target="../media/image35.jp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4.jpg"/><Relationship Id="rId11" Type="http://schemas.openxmlformats.org/officeDocument/2006/relationships/image" Target="../media/image6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15.m4a"/><Relationship Id="rId7" Type="http://schemas.openxmlformats.org/officeDocument/2006/relationships/image" Target="../media/image40.jp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16.m4a"/><Relationship Id="rId7" Type="http://schemas.openxmlformats.org/officeDocument/2006/relationships/image" Target="../media/image45.jpe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7.m4a"/><Relationship Id="rId7" Type="http://schemas.openxmlformats.org/officeDocument/2006/relationships/image" Target="../media/image49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8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media18.m4a"/><Relationship Id="rId7" Type="http://schemas.openxmlformats.org/officeDocument/2006/relationships/image" Target="../media/image54.jp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9.m4a"/><Relationship Id="rId7" Type="http://schemas.openxmlformats.org/officeDocument/2006/relationships/image" Target="../media/image59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audio" Target="../media/media20.wav"/><Relationship Id="rId7" Type="http://schemas.openxmlformats.org/officeDocument/2006/relationships/audio" Target="../media/media22.m4a"/><Relationship Id="rId12" Type="http://schemas.microsoft.com/office/2007/relationships/hdphoto" Target="../media/hdphoto2.wdp"/><Relationship Id="rId17" Type="http://schemas.openxmlformats.org/officeDocument/2006/relationships/image" Target="../media/image64.png"/><Relationship Id="rId2" Type="http://schemas.microsoft.com/office/2007/relationships/media" Target="../media/media20.wav"/><Relationship Id="rId16" Type="http://schemas.microsoft.com/office/2007/relationships/hdphoto" Target="../media/hdphoto15.wdp"/><Relationship Id="rId1" Type="http://schemas.openxmlformats.org/officeDocument/2006/relationships/tags" Target="../tags/tag18.xml"/><Relationship Id="rId6" Type="http://schemas.microsoft.com/office/2007/relationships/media" Target="../media/media22.m4a"/><Relationship Id="rId11" Type="http://schemas.openxmlformats.org/officeDocument/2006/relationships/image" Target="../media/image25.png"/><Relationship Id="rId5" Type="http://schemas.openxmlformats.org/officeDocument/2006/relationships/video" Target="../media/media21.mp4"/><Relationship Id="rId15" Type="http://schemas.openxmlformats.org/officeDocument/2006/relationships/image" Target="../media/image63.png"/><Relationship Id="rId10" Type="http://schemas.openxmlformats.org/officeDocument/2006/relationships/image" Target="../media/image6.png"/><Relationship Id="rId19" Type="http://schemas.microsoft.com/office/2007/relationships/hdphoto" Target="../media/hdphoto16.wdp"/><Relationship Id="rId4" Type="http://schemas.microsoft.com/office/2007/relationships/media" Target="../media/media21.mp4"/><Relationship Id="rId9" Type="http://schemas.openxmlformats.org/officeDocument/2006/relationships/image" Target="../media/image61.jpg"/><Relationship Id="rId1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audio" Target="../media/media2.m4a"/><Relationship Id="rId10" Type="http://schemas.openxmlformats.org/officeDocument/2006/relationships/image" Target="../media/image5.png"/><Relationship Id="rId4" Type="http://schemas.microsoft.com/office/2007/relationships/media" Target="../media/media2.m4a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26" Type="http://schemas.openxmlformats.org/officeDocument/2006/relationships/image" Target="../media/image64.png"/><Relationship Id="rId3" Type="http://schemas.openxmlformats.org/officeDocument/2006/relationships/audio" Target="../media/media20.wav"/><Relationship Id="rId21" Type="http://schemas.microsoft.com/office/2007/relationships/hdphoto" Target="../media/hdphoto17.wdp"/><Relationship Id="rId7" Type="http://schemas.openxmlformats.org/officeDocument/2006/relationships/audio" Target="../media/media23.m4a"/><Relationship Id="rId12" Type="http://schemas.openxmlformats.org/officeDocument/2006/relationships/image" Target="../media/image17.png"/><Relationship Id="rId17" Type="http://schemas.microsoft.com/office/2007/relationships/hdphoto" Target="../media/hdphoto7.wdp"/><Relationship Id="rId25" Type="http://schemas.microsoft.com/office/2007/relationships/hdphoto" Target="../media/hdphoto19.wdp"/><Relationship Id="rId2" Type="http://schemas.microsoft.com/office/2007/relationships/media" Target="../media/media20.wav"/><Relationship Id="rId16" Type="http://schemas.openxmlformats.org/officeDocument/2006/relationships/image" Target="../media/image15.png"/><Relationship Id="rId20" Type="http://schemas.openxmlformats.org/officeDocument/2006/relationships/image" Target="../media/image67.png"/><Relationship Id="rId1" Type="http://schemas.openxmlformats.org/officeDocument/2006/relationships/tags" Target="../tags/tag19.xml"/><Relationship Id="rId6" Type="http://schemas.microsoft.com/office/2007/relationships/media" Target="../media/media23.m4a"/><Relationship Id="rId11" Type="http://schemas.openxmlformats.org/officeDocument/2006/relationships/image" Target="../media/image6.png"/><Relationship Id="rId24" Type="http://schemas.openxmlformats.org/officeDocument/2006/relationships/image" Target="../media/image69.png"/><Relationship Id="rId5" Type="http://schemas.openxmlformats.org/officeDocument/2006/relationships/video" Target="../media/media21.mp4"/><Relationship Id="rId15" Type="http://schemas.microsoft.com/office/2007/relationships/hdphoto" Target="../media/hdphoto8.wdp"/><Relationship Id="rId23" Type="http://schemas.microsoft.com/office/2007/relationships/hdphoto" Target="../media/hdphoto18.wdp"/><Relationship Id="rId28" Type="http://schemas.microsoft.com/office/2007/relationships/hdphoto" Target="../media/hdphoto16.wdp"/><Relationship Id="rId10" Type="http://schemas.openxmlformats.org/officeDocument/2006/relationships/image" Target="../media/image66.jpg"/><Relationship Id="rId19" Type="http://schemas.microsoft.com/office/2007/relationships/hdphoto" Target="../media/hdphoto10.wdp"/><Relationship Id="rId4" Type="http://schemas.microsoft.com/office/2007/relationships/media" Target="../media/media21.mp4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6.png"/><Relationship Id="rId22" Type="http://schemas.openxmlformats.org/officeDocument/2006/relationships/image" Target="../media/image68.png"/><Relationship Id="rId27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18" Type="http://schemas.openxmlformats.org/officeDocument/2006/relationships/image" Target="../media/image64.png"/><Relationship Id="rId3" Type="http://schemas.openxmlformats.org/officeDocument/2006/relationships/audio" Target="../media/media20.wav"/><Relationship Id="rId7" Type="http://schemas.openxmlformats.org/officeDocument/2006/relationships/audio" Target="../media/media24.m4a"/><Relationship Id="rId12" Type="http://schemas.microsoft.com/office/2007/relationships/hdphoto" Target="../media/hdphoto11.wdp"/><Relationship Id="rId17" Type="http://schemas.openxmlformats.org/officeDocument/2006/relationships/image" Target="../media/image71.png"/><Relationship Id="rId2" Type="http://schemas.microsoft.com/office/2007/relationships/media" Target="../media/media20.wav"/><Relationship Id="rId16" Type="http://schemas.microsoft.com/office/2007/relationships/hdphoto" Target="../media/hdphoto20.wdp"/><Relationship Id="rId20" Type="http://schemas.microsoft.com/office/2007/relationships/hdphoto" Target="../media/hdphoto16.wdp"/><Relationship Id="rId1" Type="http://schemas.openxmlformats.org/officeDocument/2006/relationships/tags" Target="../tags/tag20.xml"/><Relationship Id="rId6" Type="http://schemas.microsoft.com/office/2007/relationships/media" Target="../media/media24.m4a"/><Relationship Id="rId11" Type="http://schemas.openxmlformats.org/officeDocument/2006/relationships/image" Target="../media/image20.png"/><Relationship Id="rId5" Type="http://schemas.openxmlformats.org/officeDocument/2006/relationships/video" Target="../media/media21.mp4"/><Relationship Id="rId15" Type="http://schemas.openxmlformats.org/officeDocument/2006/relationships/image" Target="../media/image70.png"/><Relationship Id="rId10" Type="http://schemas.openxmlformats.org/officeDocument/2006/relationships/image" Target="../media/image6.png"/><Relationship Id="rId19" Type="http://schemas.openxmlformats.org/officeDocument/2006/relationships/image" Target="../media/image65.png"/><Relationship Id="rId4" Type="http://schemas.microsoft.com/office/2007/relationships/media" Target="../media/media21.mp4"/><Relationship Id="rId9" Type="http://schemas.openxmlformats.org/officeDocument/2006/relationships/image" Target="../media/image8.jp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18" Type="http://schemas.microsoft.com/office/2007/relationships/hdphoto" Target="../media/hdphoto22.wdp"/><Relationship Id="rId3" Type="http://schemas.openxmlformats.org/officeDocument/2006/relationships/audio" Target="../media/media20.wav"/><Relationship Id="rId21" Type="http://schemas.openxmlformats.org/officeDocument/2006/relationships/image" Target="../media/image75.png"/><Relationship Id="rId7" Type="http://schemas.openxmlformats.org/officeDocument/2006/relationships/audio" Target="../media/media25.m4a"/><Relationship Id="rId12" Type="http://schemas.microsoft.com/office/2007/relationships/hdphoto" Target="../media/hdphoto5.wdp"/><Relationship Id="rId17" Type="http://schemas.openxmlformats.org/officeDocument/2006/relationships/image" Target="../media/image73.png"/><Relationship Id="rId25" Type="http://schemas.microsoft.com/office/2007/relationships/hdphoto" Target="../media/hdphoto16.wdp"/><Relationship Id="rId2" Type="http://schemas.microsoft.com/office/2007/relationships/media" Target="../media/media20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tags" Target="../tags/tag21.xml"/><Relationship Id="rId6" Type="http://schemas.microsoft.com/office/2007/relationships/media" Target="../media/media25.m4a"/><Relationship Id="rId11" Type="http://schemas.openxmlformats.org/officeDocument/2006/relationships/image" Target="../media/image12.png"/><Relationship Id="rId24" Type="http://schemas.openxmlformats.org/officeDocument/2006/relationships/image" Target="../media/image65.png"/><Relationship Id="rId5" Type="http://schemas.openxmlformats.org/officeDocument/2006/relationships/video" Target="../media/media21.mp4"/><Relationship Id="rId15" Type="http://schemas.openxmlformats.org/officeDocument/2006/relationships/image" Target="../media/image72.png"/><Relationship Id="rId23" Type="http://schemas.openxmlformats.org/officeDocument/2006/relationships/image" Target="../media/image64.png"/><Relationship Id="rId10" Type="http://schemas.openxmlformats.org/officeDocument/2006/relationships/image" Target="../media/image6.png"/><Relationship Id="rId19" Type="http://schemas.openxmlformats.org/officeDocument/2006/relationships/image" Target="../media/image74.png"/><Relationship Id="rId4" Type="http://schemas.microsoft.com/office/2007/relationships/media" Target="../media/media21.mp4"/><Relationship Id="rId9" Type="http://schemas.openxmlformats.org/officeDocument/2006/relationships/image" Target="../media/image23.jpg"/><Relationship Id="rId14" Type="http://schemas.microsoft.com/office/2007/relationships/hdphoto" Target="../media/hdphoto12.wdp"/><Relationship Id="rId22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4.m4a"/><Relationship Id="rId16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openxmlformats.org/officeDocument/2006/relationships/audio" Target="../media/media6.m4a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3" Type="http://schemas.openxmlformats.org/officeDocument/2006/relationships/audio" Target="../media/media8.mp3"/><Relationship Id="rId7" Type="http://schemas.openxmlformats.org/officeDocument/2006/relationships/image" Target="../media/image19.jpg"/><Relationship Id="rId12" Type="http://schemas.microsoft.com/office/2007/relationships/hdphoto" Target="../media/hdphoto11.wdp"/><Relationship Id="rId2" Type="http://schemas.microsoft.com/office/2007/relationships/media" Target="../media/media8.mp3"/><Relationship Id="rId16" Type="http://schemas.microsoft.com/office/2007/relationships/hdphoto" Target="../media/hdphoto13.wdp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9.m4a"/><Relationship Id="rId1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media" Target="../media/media9.m4a"/><Relationship Id="rId9" Type="http://schemas.openxmlformats.org/officeDocument/2006/relationships/image" Target="../media/image12.png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microsoft.com/office/2007/relationships/hdphoto" Target="../media/hdphoto3.wdp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>
            <a:extLst>
              <a:ext uri="{FF2B5EF4-FFF2-40B4-BE49-F238E27FC236}">
                <a16:creationId xmlns:a16="http://schemas.microsoft.com/office/drawing/2014/main" xmlns="" id="{64AB850A-501E-90C6-7651-AC28ED48E49C}"/>
              </a:ext>
            </a:extLst>
          </p:cNvPr>
          <p:cNvSpPr>
            <a:spLocks noTextEdit="1"/>
          </p:cNvSpPr>
          <p:nvPr/>
        </p:nvSpPr>
        <p:spPr>
          <a:xfrm>
            <a:off x="2838450" y="2568781"/>
            <a:ext cx="6705600" cy="13233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 useBgFill="1">
        <p:nvSpPr>
          <p:cNvPr id="5" name="WordArt 18">
            <a:extLst>
              <a:ext uri="{FF2B5EF4-FFF2-40B4-BE49-F238E27FC236}">
                <a16:creationId xmlns:a16="http://schemas.microsoft.com/office/drawing/2014/main" xmlns="" id="{C456E98A-A0FE-4BC5-0AB8-723D2C8D7805}"/>
              </a:ext>
            </a:extLst>
          </p:cNvPr>
          <p:cNvSpPr>
            <a:spLocks noTextEdit="1"/>
          </p:cNvSpPr>
          <p:nvPr/>
        </p:nvSpPr>
        <p:spPr>
          <a:xfrm>
            <a:off x="2175941" y="3662404"/>
            <a:ext cx="7315200" cy="104203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lstStyle/>
          <a:p>
            <a:pPr algn="ctr"/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20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99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xmlns="" id="{CAA31289-8503-8EDD-C37F-3827CC54D133}"/>
              </a:ext>
            </a:extLst>
          </p:cNvPr>
          <p:cNvSpPr txBox="1"/>
          <p:nvPr/>
        </p:nvSpPr>
        <p:spPr>
          <a:xfrm>
            <a:off x="4152900" y="4737706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tuổi: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5 - 6</a:t>
            </a:r>
            <a:r>
              <a:rPr lang="vi-VN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algn="ctr"/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Nuyễn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vi-V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DE70A5E5-571F-6646-A2CE-DBA90DF30032}"/>
              </a:ext>
            </a:extLst>
          </p:cNvPr>
          <p:cNvSpPr txBox="1"/>
          <p:nvPr/>
        </p:nvSpPr>
        <p:spPr>
          <a:xfrm>
            <a:off x="2664086" y="202412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70810" y="848743"/>
            <a:ext cx="1650380" cy="165038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863AD9-37E2-4CC9-A4C5-1CC32DDE0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1285875"/>
            <a:ext cx="5243513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EA7919-920E-497F-9BCB-1D6B6E3B4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5"/>
            <a:ext cx="5381625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60C03C1C-CDFC-4A5F-BC43-EABCB9FC5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96E200-DE77-4F97-8506-93A26123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2" y="1285875"/>
            <a:ext cx="5228333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CF2B31-B5B4-4F0C-905F-134DB41F1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4"/>
            <a:ext cx="5515988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0927286E-421D-4D67-B2F2-CFB22B4F92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2985D3-0C0B-4B10-876B-8FA9FED11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1280161"/>
            <a:ext cx="5497830" cy="526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1C649B-CA1B-41A5-9021-0F2FA7D04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2" y="1280161"/>
            <a:ext cx="5283198" cy="526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180340C-68AF-4ABE-BE9F-6355FE654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78401-2C00-403C-AA26-40639157D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05" y="660215"/>
            <a:ext cx="4286250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6EE8A4-CC7B-491C-A38D-258C70A3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3606678"/>
            <a:ext cx="4286250" cy="305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DEE583-EAAF-4497-9469-629DB27E6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660215"/>
            <a:ext cx="3209925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FB1342-F6F7-4D6D-A573-436D30A35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3651373"/>
            <a:ext cx="3933825" cy="300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2E31C3-BF2C-4083-A712-460B50E3D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696686"/>
            <a:ext cx="3293539" cy="26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9601BB8-5194-4CAE-8B71-75A0D07D2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9"/>
    </mc:Choice>
    <mc:Fallback xmlns=""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009CE-E738-4855-9D50-21AB3F332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3980803"/>
            <a:ext cx="5486400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AE09A3-C45A-47DE-A89C-614A40C31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3996441"/>
            <a:ext cx="5233071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9C9409-6297-4FDE-B167-959B171A2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787798"/>
            <a:ext cx="5486400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B32862-4AEF-41B7-8F0F-341A6C94D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787798"/>
            <a:ext cx="5233071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BB33CAB-A8F7-4F3B-A1C4-84A38A4DB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4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52164D-962B-4D08-B1A2-112BDFB62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3350"/>
            <a:ext cx="5110480" cy="314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960080-0201-43CB-8562-2534E597B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0980"/>
            <a:ext cx="5110480" cy="310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AFE3D8-33AD-43C9-B1B2-E66200254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6" y="3502750"/>
            <a:ext cx="4530434" cy="301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7E03A-3CF1-4802-8C79-A89E73A188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2" y="3688080"/>
            <a:ext cx="4530434" cy="283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469060B-F761-4E2D-AFED-63BB618A8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5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0FD4A3-DF5F-44F1-A9CF-0CAF60546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25275"/>
            <a:ext cx="4871958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398D2D-9602-4DC1-8A6A-29749720F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34" y="243725"/>
            <a:ext cx="5265086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B961A9-095B-42F1-9C5D-EECED9BCC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482" y="3624515"/>
            <a:ext cx="4683842" cy="2908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76E0DB-A2F1-42A6-83CF-4A846DD25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" y="3502750"/>
            <a:ext cx="4612640" cy="2908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6D0B115D-80D1-4911-8F39-D01A9A5BD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8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B70623-A703-4A85-B006-AAAE34BF1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2" y="3631427"/>
            <a:ext cx="5081548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9DE1AE-C960-464C-AA6D-8EA5BCFF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60" y="3712573"/>
            <a:ext cx="5951220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697D07-E9F2-4A0E-83A3-5BA82B633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" y="133350"/>
            <a:ext cx="4746626" cy="283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AFFB998-5C60-4152-8CE0-555DE6112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6" y="133350"/>
            <a:ext cx="5508625" cy="279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D9AF4B-1E56-4CFA-9215-0F92F8F797AF}"/>
              </a:ext>
            </a:extLst>
          </p:cNvPr>
          <p:cNvSpPr/>
          <p:nvPr/>
        </p:nvSpPr>
        <p:spPr>
          <a:xfrm>
            <a:off x="4030822" y="2951960"/>
            <a:ext cx="465740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20BBDBAF-8855-4939-A265-8040CE3CF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5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9"/>
    </mc:Choice>
    <mc:Fallback xmlns="">
      <p:transition spd="slow" advTm="3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D649B2-B868-43A7-AECE-86C5F4F7D92A}"/>
              </a:ext>
            </a:extLst>
          </p:cNvPr>
          <p:cNvSpPr/>
          <p:nvPr/>
        </p:nvSpPr>
        <p:spPr>
          <a:xfrm>
            <a:off x="2365216" y="38608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F82047-D318-46A5-BEC0-AC2A13079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3672012"/>
            <a:ext cx="5442243" cy="295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EB2CFD-5799-457E-8308-7B996543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229428"/>
            <a:ext cx="5442243" cy="319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C824CB-CE3C-407C-B6E3-2C4F10BDA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" y="1133475"/>
            <a:ext cx="4845458" cy="542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DD0752A-3618-458F-A130-1027D16FE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8"/>
    </mc:Choice>
    <mc:Fallback xmlns="">
      <p:transition spd="slow" advTm="2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 chon dung roi">
            <a:hlinkClick r:id="" action="ppaction://media"/>
            <a:extLst>
              <a:ext uri="{FF2B5EF4-FFF2-40B4-BE49-F238E27FC236}">
                <a16:creationId xmlns:a16="http://schemas.microsoft.com/office/drawing/2014/main" xmlns="" id="{21044413-CD4B-46DD-97D5-6AC0B03D5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680" y="536404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C6FA8-7F7A-4734-9131-75A94FA5C3C1}"/>
              </a:ext>
            </a:extLst>
          </p:cNvPr>
          <p:cNvSpPr/>
          <p:nvPr/>
        </p:nvSpPr>
        <p:spPr>
          <a:xfrm>
            <a:off x="4997688" y="59944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5F2203-ADE0-4F9B-8543-4A1C66F6B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43" y="1892102"/>
            <a:ext cx="3091631" cy="4408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A8DBB1-5A9B-4266-92C9-83A67F518D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19" b="95473" l="10000" r="90000">
                        <a14:foregroundMark x1="58625" y1="50206" x2="59250" y2="62346"/>
                        <a14:foregroundMark x1="59250" y1="62346" x2="61125" y2="66667"/>
                        <a14:foregroundMark x1="67125" y1="71399" x2="65625" y2="86420"/>
                        <a14:foregroundMark x1="65625" y1="86420" x2="68500" y2="95679"/>
                        <a14:foregroundMark x1="68500" y1="95679" x2="71500" y2="79218"/>
                        <a14:foregroundMark x1="73250" y1="44239" x2="80000" y2="46296"/>
                        <a14:foregroundMark x1="80000" y1="46296" x2="81000" y2="59671"/>
                        <a14:foregroundMark x1="81000" y1="59671" x2="76500" y2="66255"/>
                        <a14:foregroundMark x1="63779" y1="12713" x2="66750" y2="12346"/>
                        <a14:foregroundMark x1="61750" y1="12963" x2="63302" y2="12771"/>
                        <a14:foregroundMark x1="61927" y1="9216" x2="61250" y2="11317"/>
                        <a14:foregroundMark x1="63125" y1="37654" x2="63125" y2="37654"/>
                        <a14:foregroundMark x1="67500" y1="42593" x2="67500" y2="42593"/>
                        <a14:foregroundMark x1="61250" y1="31893" x2="61250" y2="31893"/>
                        <a14:foregroundMark x1="65750" y1="31893" x2="66250" y2="44033"/>
                        <a14:foregroundMark x1="66250" y1="44033" x2="67375" y2="35391"/>
                        <a14:foregroundMark x1="74750" y1="51852" x2="74000" y2="62757"/>
                        <a14:foregroundMark x1="74000" y1="62757" x2="74375" y2="63374"/>
                        <a14:foregroundMark x1="64750" y1="21193" x2="65375" y2="28601"/>
                        <a14:backgroundMark x1="56250" y1="3086" x2="51125" y2="31070"/>
                        <a14:backgroundMark x1="51125" y1="31070" x2="52375" y2="33951"/>
                        <a14:backgroundMark x1="51625" y1="5350" x2="10375" y2="47942"/>
                        <a14:backgroundMark x1="70250" y1="18519" x2="73250" y2="30453"/>
                        <a14:backgroundMark x1="73250" y1="30453" x2="76625" y2="37654"/>
                        <a14:backgroundMark x1="54250" y1="29424" x2="54250" y2="29424"/>
                        <a14:backgroundMark x1="54625" y1="24897" x2="54625" y2="24897"/>
                        <a14:backgroundMark x1="57750" y1="27778" x2="57750" y2="27778"/>
                        <a14:backgroundMark x1="59375" y1="25309" x2="55250" y2="33745"/>
                        <a14:backgroundMark x1="55250" y1="33745" x2="55250" y2="33333"/>
                        <a14:backgroundMark x1="62250" y1="8436" x2="62250" y2="8436"/>
                        <a14:backgroundMark x1="62000" y1="8642" x2="62000" y2="8642"/>
                        <a14:backgroundMark x1="61875" y1="8848" x2="61875" y2="8848"/>
                        <a14:backgroundMark x1="62250" y1="8025" x2="62250" y2="8025"/>
                        <a14:backgroundMark x1="62250" y1="8025" x2="62250" y2="8025"/>
                        <a14:backgroundMark x1="62250" y1="7819" x2="62250" y2="7819"/>
                        <a14:backgroundMark x1="62125" y1="8436" x2="61625" y2="8436"/>
                        <a14:backgroundMark x1="67500" y1="9877" x2="70375" y2="17695"/>
                        <a14:backgroundMark x1="64375" y1="5556" x2="61750" y2="8025"/>
                        <a14:backgroundMark x1="72750" y1="90329" x2="71750" y2="95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2" r="13067"/>
          <a:stretch/>
        </p:blipFill>
        <p:spPr>
          <a:xfrm rot="264939">
            <a:off x="7694737" y="1884685"/>
            <a:ext cx="2743200" cy="4317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6B589F-2628-4F8F-BAB7-0C44F4D72E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93994" l="9961" r="89844">
                        <a14:foregroundMark x1="58789" y1="25826" x2="60742" y2="67267"/>
                        <a14:foregroundMark x1="60742" y1="67267" x2="58789" y2="79880"/>
                        <a14:foregroundMark x1="58789" y1="79880" x2="60938" y2="93393"/>
                        <a14:foregroundMark x1="60938" y1="93393" x2="60742" y2="93994"/>
                        <a14:foregroundMark x1="58008" y1="25526" x2="62500" y2="28529"/>
                        <a14:foregroundMark x1="57813" y1="24324" x2="60547" y2="25826"/>
                        <a14:foregroundMark x1="57617" y1="25225" x2="57422" y2="27327"/>
                        <a14:foregroundMark x1="59180" y1="26126" x2="63477" y2="29129"/>
                        <a14:foregroundMark x1="61133" y1="25526" x2="62500" y2="27928"/>
                        <a14:foregroundMark x1="55664" y1="38438" x2="55859" y2="60360"/>
                        <a14:foregroundMark x1="55859" y1="60360" x2="54297" y2="63063"/>
                        <a14:foregroundMark x1="60352" y1="89189" x2="60547" y2="92793"/>
                        <a14:backgroundMark x1="20508" y1="21622" x2="54102" y2="87988"/>
                        <a14:backgroundMark x1="54102" y1="87988" x2="54102" y2="87387"/>
                        <a14:backgroundMark x1="12109" y1="71471" x2="55859" y2="81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8030" r="26769"/>
          <a:stretch/>
        </p:blipFill>
        <p:spPr>
          <a:xfrm>
            <a:off x="1712150" y="2076768"/>
            <a:ext cx="2529459" cy="4372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CFC715-6343-4501-BDDD-8B0FAA8A2371}"/>
              </a:ext>
            </a:extLst>
          </p:cNvPr>
          <p:cNvSpPr txBox="1"/>
          <p:nvPr/>
        </p:nvSpPr>
        <p:spPr>
          <a:xfrm>
            <a:off x="3985951" y="1269001"/>
            <a:ext cx="502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đồng hồ 5s">
            <a:hlinkClick r:id="" action="ppaction://media"/>
            <a:extLst>
              <a:ext uri="{FF2B5EF4-FFF2-40B4-BE49-F238E27FC236}">
                <a16:creationId xmlns:a16="http://schemas.microsoft.com/office/drawing/2014/main" xmlns="" id="{02DF165D-67C0-47AB-A84C-4CCEECD7AA0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6D41B7-CEBC-43C3-8DAF-958447FFE0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4" y="2886504"/>
            <a:ext cx="2419985" cy="2419985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xmlns="" id="{FB0AEB33-7A5C-4C98-B072-BED3675B81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6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4"/>
    </mc:Choice>
    <mc:Fallback xmlns="">
      <p:transition spd="slow" advTm="4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6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23587" objId="2"/>
        <p14:stopEvt time="30644" objId="2"/>
        <p14:playEvt time="37626" objId="17"/>
        <p14:stopEvt time="43307" objId="1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DEAEE0-71A2-481D-8653-BF576AA13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29" y="-591304"/>
            <a:ext cx="6299200" cy="6572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F3FBFC-B471-43A4-8CFF-73CD73C538E7}"/>
              </a:ext>
            </a:extLst>
          </p:cNvPr>
          <p:cNvSpPr/>
          <p:nvPr/>
        </p:nvSpPr>
        <p:spPr>
          <a:xfrm>
            <a:off x="2174240" y="5415895"/>
            <a:ext cx="485261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30s">
            <a:hlinkClick r:id="" action="ppaction://media"/>
            <a:extLst>
              <a:ext uri="{FF2B5EF4-FFF2-40B4-BE49-F238E27FC236}">
                <a16:creationId xmlns:a16="http://schemas.microsoft.com/office/drawing/2014/main" xmlns="" id="{E071C5FB-4CD7-4029-BDB6-65D01A8077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72960" y="1812925"/>
            <a:ext cx="2734925" cy="209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62F9691-2E5A-4CE8-9221-8A5470ECB8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4"/>
    </mc:Choice>
    <mc:Fallback xmlns="">
      <p:transition spd="slow" advTm="5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4612" objId="9"/>
        <p14:stopEvt time="45713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 chon dung roi">
            <a:hlinkClick r:id="" action="ppaction://media"/>
            <a:extLst>
              <a:ext uri="{FF2B5EF4-FFF2-40B4-BE49-F238E27FC236}">
                <a16:creationId xmlns:a16="http://schemas.microsoft.com/office/drawing/2014/main" xmlns="" id="{BF52C23E-4EAB-42AF-931E-A56515773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749" y="39084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96E13B-5894-4DE5-8355-93B2DCBAC9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35" y="941825"/>
            <a:ext cx="2138400" cy="21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E78933-3A22-4C39-9341-5DE0BC5C1C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1955860" y="3429000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7C2C23-6A1A-4723-A13C-F21C6E8A5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29" y="2805075"/>
            <a:ext cx="3052800" cy="30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E41F8B-F2CF-423B-B8D2-E34CF85724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92" y="3714752"/>
            <a:ext cx="2466975" cy="2090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DEF7C2-FB72-46CB-BF8A-5719F949367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9556" y1="14333" x2="60333" y2="14333"/>
                        <a14:foregroundMark x1="60333" y1="14333" x2="77778" y2="25444"/>
                        <a14:foregroundMark x1="77778" y1="25444" x2="83556" y2="31889"/>
                        <a14:foregroundMark x1="83556" y1="31889" x2="85889" y2="38333"/>
                        <a14:foregroundMark x1="61667" y1="13333" x2="75444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97" y="797242"/>
            <a:ext cx="2282983" cy="2282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92664E-F2F4-4D16-B090-ECA066DBF12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83" b="94487" l="6250" r="96875">
                        <a14:foregroundMark x1="27813" y1="5513" x2="6406" y2="26426"/>
                        <a14:foregroundMark x1="91406" y1="84030" x2="96875" y2="89163"/>
                        <a14:foregroundMark x1="90000" y1="91065" x2="93750" y2="94487"/>
                        <a14:foregroundMark x1="28906" y1="4183" x2="28906" y2="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97" y="1097816"/>
            <a:ext cx="2466975" cy="2027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6E067A-3C1B-4A3B-BDB5-C94D70FA7DD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615" b="90000" l="5077" r="97538">
                        <a14:foregroundMark x1="5077" y1="86154" x2="93846" y2="4769"/>
                        <a14:foregroundMark x1="95692" y1="6000" x2="97538" y2="7692"/>
                        <a14:foregroundMark x1="96000" y1="7692" x2="65385" y2="3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906">
            <a:off x="7257088" y="3560028"/>
            <a:ext cx="2100291" cy="2100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8B3198-151B-401A-B92E-CF6C942DEEF8}"/>
              </a:ext>
            </a:extLst>
          </p:cNvPr>
          <p:cNvSpPr txBox="1"/>
          <p:nvPr/>
        </p:nvSpPr>
        <p:spPr>
          <a:xfrm>
            <a:off x="1955860" y="40881"/>
            <a:ext cx="90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đồng hồ 5s">
            <a:hlinkClick r:id="" action="ppaction://media"/>
            <a:extLst>
              <a:ext uri="{FF2B5EF4-FFF2-40B4-BE49-F238E27FC236}">
                <a16:creationId xmlns:a16="http://schemas.microsoft.com/office/drawing/2014/main" xmlns="" id="{4BB3144D-7020-4E7C-82B9-30249D5FB78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464A28-9F52-4EF7-B670-0D066656A02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03" y="1294767"/>
            <a:ext cx="2419985" cy="241998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2C9BB122-8F3B-4836-9377-B94BA03C345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9"/>
    </mc:Choice>
    <mc:Fallback xmlns=""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19392" objId="12"/>
        <p14:stopEvt time="26474" objId="12"/>
        <p14:playEvt time="33138" objId="3"/>
        <p14:stopEvt time="3882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:a16="http://schemas.microsoft.com/office/drawing/2014/main" xmlns="" id="{93F41A4E-EB9B-474A-9FD2-D2D12A97B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549" y="43021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BBB978-99FA-4D88-956F-CD0DC26A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71" y="3439466"/>
            <a:ext cx="4762500" cy="2734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C9DDB9-061A-4CF8-815E-A0BCFBF7A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6" y="683817"/>
            <a:ext cx="4411081" cy="3403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004109-43D5-4F52-8655-2B0F925F57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20" b="93917" l="10000" r="90000">
                        <a14:foregroundMark x1="37879" y1="4380" x2="37879" y2="4380"/>
                        <a14:foregroundMark x1="38939" y1="3163" x2="38939" y2="3163"/>
                        <a14:foregroundMark x1="38333" y1="3406" x2="45303" y2="14599"/>
                        <a14:foregroundMark x1="60152" y1="3406" x2="57727" y2="15085"/>
                        <a14:foregroundMark x1="57727" y1="15085" x2="57727" y2="15085"/>
                        <a14:foregroundMark x1="57879" y1="20195" x2="62121" y2="22628"/>
                        <a14:foregroundMark x1="57424" y1="82725" x2="63939" y2="93187"/>
                        <a14:foregroundMark x1="63939" y1="93187" x2="66667" y2="93917"/>
                        <a14:foregroundMark x1="65606" y1="67640" x2="68333" y2="86375"/>
                        <a14:foregroundMark x1="68333" y1="86375" x2="66212" y2="79805"/>
                        <a14:foregroundMark x1="64848" y1="77859" x2="64394" y2="8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64" y="683817"/>
            <a:ext cx="6023695" cy="2755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9289F-F6B7-4CF6-B6BD-99468AC605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26" y="3942080"/>
            <a:ext cx="4788945" cy="2447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3F7ED8-2DC6-4E0D-B8D0-A09BDE252BD2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đồng hồ 5s">
            <a:hlinkClick r:id="" action="ppaction://media"/>
            <a:extLst>
              <a:ext uri="{FF2B5EF4-FFF2-40B4-BE49-F238E27FC236}">
                <a16:creationId xmlns:a16="http://schemas.microsoft.com/office/drawing/2014/main" xmlns="" id="{335CD884-E4A1-4328-A80A-8114D75187F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F93E44A-6024-4BCD-9223-1435056ED2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08" y="851648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EEBDE7C-8F09-479F-8F71-AC90F1F5895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7"/>
    </mc:Choice>
    <mc:Fallback xmlns="">
      <p:transition spd="slow" advTm="3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14296" objId="8"/>
        <p14:stopEvt time="21354" objId="8"/>
        <p14:playEvt time="30744" objId="2"/>
        <p14:stopEvt time="36400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:a16="http://schemas.microsoft.com/office/drawing/2014/main" xmlns="" id="{4920F366-0633-40CB-8208-1B58909A9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440" y="35254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60315A-1DCA-45B1-8552-80DAAF985A93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46718D-82EF-4FE0-BDA1-9E8039D1CD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4438194" y="3512357"/>
            <a:ext cx="3784740" cy="294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0A8FAB-BBA9-4FE5-829F-752367F6B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0" y="772110"/>
            <a:ext cx="3784740" cy="252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C5DBF6-6CF9-4880-8CC1-61FF3B05A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03" y="3226729"/>
            <a:ext cx="3670720" cy="3670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86CBCF-C177-48F9-B7F1-F63E363B99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00" r="92900">
                        <a14:foregroundMark x1="10900" y1="41500" x2="8300" y2="61700"/>
                        <a14:foregroundMark x1="8300" y1="61700" x2="10000" y2="64600"/>
                        <a14:foregroundMark x1="87500" y1="40500" x2="92900" y2="51900"/>
                        <a14:foregroundMark x1="92900" y1="51900" x2="91700" y2="5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20" y="563506"/>
            <a:ext cx="3129000" cy="31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529595-FFA1-49F8-A076-7ED7241859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2556" y1="38889" x2="41444" y2="38556"/>
                        <a14:foregroundMark x1="38333" y1="35222" x2="45889" y2="49667"/>
                        <a14:foregroundMark x1="37778" y1="39889" x2="43111" y2="5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75" y="629686"/>
            <a:ext cx="3129000" cy="31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3BEAE4-F062-463C-AD35-3D14CD2B80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7778" r="91250">
                        <a14:foregroundMark x1="11667" y1="40556" x2="7778" y2="50694"/>
                        <a14:foregroundMark x1="7778" y1="50694" x2="10556" y2="54167"/>
                        <a14:foregroundMark x1="87083" y1="40139" x2="91250" y2="48333"/>
                        <a14:foregroundMark x1="91250" y1="48333" x2="90000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48" y="3226729"/>
            <a:ext cx="3670720" cy="3670720"/>
          </a:xfrm>
          <a:prstGeom prst="rect">
            <a:avLst/>
          </a:prstGeom>
        </p:spPr>
      </p:pic>
      <p:pic>
        <p:nvPicPr>
          <p:cNvPr id="10" name="đồng hồ 5s">
            <a:hlinkClick r:id="" action="ppaction://media"/>
            <a:extLst>
              <a:ext uri="{FF2B5EF4-FFF2-40B4-BE49-F238E27FC236}">
                <a16:creationId xmlns:a16="http://schemas.microsoft.com/office/drawing/2014/main" xmlns="" id="{5F34EFC2-3B08-46BF-8705-2BEC7B9E83A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69" y="5749888"/>
            <a:ext cx="850277" cy="85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588F5D-743F-4E04-B9CE-C01FB6B7C98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02" y="940273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39E6383-06E8-4E80-ABAC-A04E8486B5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2"/>
    </mc:Choice>
    <mc:Fallback xmlns="">
      <p:transition spd="slow" advTm="4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1140" objId="10"/>
        <p14:stopEvt time="28201" objId="10"/>
        <p14:playEvt time="38305" objId="2"/>
        <p14:stopEvt time="4398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3000" r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4673D8E3-E035-42F7-884E-FC3FF61D561D}"/>
              </a:ext>
            </a:extLst>
          </p:cNvPr>
          <p:cNvSpPr/>
          <p:nvPr/>
        </p:nvSpPr>
        <p:spPr>
          <a:xfrm>
            <a:off x="1811802" y="2903901"/>
            <a:ext cx="2972279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F3F65EA-C5FE-4FC6-B8D2-CC43D1C1339C}"/>
              </a:ext>
            </a:extLst>
          </p:cNvPr>
          <p:cNvSpPr/>
          <p:nvPr/>
        </p:nvSpPr>
        <p:spPr>
          <a:xfrm>
            <a:off x="3150695" y="4654967"/>
            <a:ext cx="950915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A2322F0-0CFF-474D-ABA3-E1B688190585}"/>
              </a:ext>
            </a:extLst>
          </p:cNvPr>
          <p:cNvSpPr/>
          <p:nvPr/>
        </p:nvSpPr>
        <p:spPr>
          <a:xfrm>
            <a:off x="7924743" y="3227046"/>
            <a:ext cx="2486757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59B0BC3-A590-4D54-8FD4-C950D299B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56" y="390223"/>
            <a:ext cx="4821982" cy="56051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AEF7C42-F06C-40F7-A811-BFAF458B6A42}"/>
              </a:ext>
            </a:extLst>
          </p:cNvPr>
          <p:cNvSpPr/>
          <p:nvPr/>
        </p:nvSpPr>
        <p:spPr>
          <a:xfrm>
            <a:off x="8524463" y="1203311"/>
            <a:ext cx="289848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F3FBFC-B471-43A4-8CFF-73CD73C538E7}"/>
              </a:ext>
            </a:extLst>
          </p:cNvPr>
          <p:cNvSpPr/>
          <p:nvPr/>
        </p:nvSpPr>
        <p:spPr>
          <a:xfrm>
            <a:off x="4040610" y="5461472"/>
            <a:ext cx="48219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05D782-723D-48D9-961A-879E8F4128F3}"/>
              </a:ext>
            </a:extLst>
          </p:cNvPr>
          <p:cNvSpPr txBox="1"/>
          <p:nvPr/>
        </p:nvSpPr>
        <p:spPr>
          <a:xfrm>
            <a:off x="8533313" y="1170236"/>
            <a:ext cx="289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1D1FC1-9149-4DA4-8801-76C2286D910A}"/>
              </a:ext>
            </a:extLst>
          </p:cNvPr>
          <p:cNvSpPr txBox="1"/>
          <p:nvPr/>
        </p:nvSpPr>
        <p:spPr>
          <a:xfrm>
            <a:off x="1758432" y="2938302"/>
            <a:ext cx="318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9482E5-3B9C-44F4-9BF0-51447CF34E05}"/>
              </a:ext>
            </a:extLst>
          </p:cNvPr>
          <p:cNvSpPr txBox="1"/>
          <p:nvPr/>
        </p:nvSpPr>
        <p:spPr>
          <a:xfrm>
            <a:off x="7880673" y="3244329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A4CA69-FFAF-4A92-8E9C-8C5A8820399D}"/>
              </a:ext>
            </a:extLst>
          </p:cNvPr>
          <p:cNvSpPr txBox="1"/>
          <p:nvPr/>
        </p:nvSpPr>
        <p:spPr>
          <a:xfrm>
            <a:off x="3235539" y="4654967"/>
            <a:ext cx="7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4BFA1CC-A5D5-4422-A431-46F14F330518}"/>
              </a:ext>
            </a:extLst>
          </p:cNvPr>
          <p:cNvCxnSpPr>
            <a:cxnSpLocks/>
          </p:cNvCxnSpPr>
          <p:nvPr/>
        </p:nvCxnSpPr>
        <p:spPr>
          <a:xfrm flipH="1">
            <a:off x="7093108" y="1432140"/>
            <a:ext cx="1343878" cy="364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763066A-1C28-4E07-9465-2E9CB9D7123E}"/>
              </a:ext>
            </a:extLst>
          </p:cNvPr>
          <p:cNvCxnSpPr>
            <a:cxnSpLocks/>
          </p:cNvCxnSpPr>
          <p:nvPr/>
        </p:nvCxnSpPr>
        <p:spPr>
          <a:xfrm flipH="1">
            <a:off x="8576015" y="1854179"/>
            <a:ext cx="715783" cy="22928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4A4271C3-B359-4F98-B99C-5212742CA479}"/>
              </a:ext>
            </a:extLst>
          </p:cNvPr>
          <p:cNvCxnSpPr>
            <a:cxnSpLocks/>
          </p:cNvCxnSpPr>
          <p:nvPr/>
        </p:nvCxnSpPr>
        <p:spPr>
          <a:xfrm flipV="1">
            <a:off x="4944399" y="2414451"/>
            <a:ext cx="1017694" cy="6538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438313CE-5CA0-4CA2-8A27-6AD608575949}"/>
              </a:ext>
            </a:extLst>
          </p:cNvPr>
          <p:cNvCxnSpPr>
            <a:cxnSpLocks/>
          </p:cNvCxnSpPr>
          <p:nvPr/>
        </p:nvCxnSpPr>
        <p:spPr>
          <a:xfrm>
            <a:off x="4190264" y="4882671"/>
            <a:ext cx="108277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39268DD-75C7-4845-A8EF-DBD1F7B3DC87}"/>
              </a:ext>
            </a:extLst>
          </p:cNvPr>
          <p:cNvCxnSpPr>
            <a:cxnSpLocks/>
          </p:cNvCxnSpPr>
          <p:nvPr/>
        </p:nvCxnSpPr>
        <p:spPr>
          <a:xfrm flipH="1" flipV="1">
            <a:off x="7093108" y="2961966"/>
            <a:ext cx="773932" cy="499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AF6AB2E9-A8CE-4ACD-BCB2-99D2DD6937FD}"/>
              </a:ext>
            </a:extLst>
          </p:cNvPr>
          <p:cNvSpPr/>
          <p:nvPr/>
        </p:nvSpPr>
        <p:spPr>
          <a:xfrm>
            <a:off x="2030995" y="1045624"/>
            <a:ext cx="269236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170D7EE6-466B-4A0F-9F00-B1925127C415}"/>
              </a:ext>
            </a:extLst>
          </p:cNvPr>
          <p:cNvCxnSpPr>
            <a:cxnSpLocks/>
          </p:cNvCxnSpPr>
          <p:nvPr/>
        </p:nvCxnSpPr>
        <p:spPr>
          <a:xfrm>
            <a:off x="4936481" y="3157029"/>
            <a:ext cx="1138933" cy="4351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FCEDF40-B88B-47E1-9D6F-7EB3EA411D13}"/>
              </a:ext>
            </a:extLst>
          </p:cNvPr>
          <p:cNvSpPr txBox="1"/>
          <p:nvPr/>
        </p:nvSpPr>
        <p:spPr>
          <a:xfrm>
            <a:off x="2100731" y="1062207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89A64EDB-1EEF-4DB6-8CE9-FD986B34E966}"/>
              </a:ext>
            </a:extLst>
          </p:cNvPr>
          <p:cNvCxnSpPr>
            <a:cxnSpLocks/>
          </p:cNvCxnSpPr>
          <p:nvPr/>
        </p:nvCxnSpPr>
        <p:spPr>
          <a:xfrm>
            <a:off x="2728474" y="1619911"/>
            <a:ext cx="1230087" cy="34890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3847E7B-F5A9-4D27-8156-BC933F340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5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"/>
    </mc:Choice>
    <mc:Fallback xmlns="">
      <p:transition spd="slow" advTm="1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animBg="1"/>
      <p:bldP spid="31" grpId="0" animBg="1"/>
      <p:bldP spid="25" grpId="0" animBg="1"/>
      <p:bldP spid="17" grpId="0" animBg="1"/>
      <p:bldP spid="10" grpId="0"/>
      <p:bldP spid="11" grpId="0"/>
      <p:bldP spid="12" grpId="0"/>
      <p:bldP spid="13" grpId="0"/>
      <p:bldP spid="35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7141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05" y="309562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6F41217-8581-45DA-B8D0-C3609BE14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2093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4" y="312813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5731EEC-439C-4142-850B-4753F55D5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2"/>
    </mc:Choice>
    <mc:Fallback xmlns=""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2FFA7F6-2291-4BE6-9771-637CA6F91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1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6B81318-797B-4E5F-8A97-9E9C03F8A0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7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coi-xe-canh-sat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7863A66-13E5-416F-A5E0-283D5F243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667" y="435302"/>
            <a:ext cx="396240" cy="396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DE1A44-3011-45DB-BBCC-1B3606C9D9EC}"/>
              </a:ext>
            </a:extLst>
          </p:cNvPr>
          <p:cNvSpPr/>
          <p:nvPr/>
        </p:nvSpPr>
        <p:spPr>
          <a:xfrm>
            <a:off x="3189975" y="576274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C9B83A-73CB-47E0-9E49-F9F528BB15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3974888" y="4088905"/>
            <a:ext cx="3000375" cy="233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59A5E8-C323-42FD-B0B9-E536EEB5D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717102"/>
            <a:ext cx="4762500" cy="2734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BA6045-FDF0-41A5-A1F1-C54E656C8E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8" y="1665530"/>
            <a:ext cx="3450450" cy="230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001A13-616F-4F00-858F-8EA8638E5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6" y="1019199"/>
            <a:ext cx="4411081" cy="3015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A32454-C32F-45CA-B22E-B9040625D298}"/>
              </a:ext>
            </a:extLst>
          </p:cNvPr>
          <p:cNvSpPr txBox="1"/>
          <p:nvPr/>
        </p:nvSpPr>
        <p:spPr>
          <a:xfrm>
            <a:off x="1296958" y="4263235"/>
            <a:ext cx="23475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F05664-0F5A-466B-B7C2-EA1435091931}"/>
              </a:ext>
            </a:extLst>
          </p:cNvPr>
          <p:cNvSpPr txBox="1"/>
          <p:nvPr/>
        </p:nvSpPr>
        <p:spPr>
          <a:xfrm>
            <a:off x="8277225" y="2815680"/>
            <a:ext cx="152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E96C22C-EDA5-489D-BCD5-6044E401969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3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4"/>
    </mc:Choice>
    <mc:Fallback xmlns=""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</p:bldLst>
  </p:timing>
  <p:extLst>
    <p:ext uri="{E180D4A7-C9FB-4DFB-919C-405C955672EB}">
      <p14:showEvtLst xmlns:p14="http://schemas.microsoft.com/office/powerpoint/2010/main">
        <p14:playEvt time="35130" objId="2"/>
        <p14:stopEvt time="5343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A41B08-5838-4D4B-B5B3-DA0CFB92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2" b="98586" l="10000" r="90000">
                        <a14:foregroundMark x1="46364" y1="7172" x2="52273" y2="16970"/>
                        <a14:foregroundMark x1="52273" y1="16970" x2="50758" y2="20000"/>
                        <a14:foregroundMark x1="49394" y1="89293" x2="55152" y2="96364"/>
                        <a14:foregroundMark x1="55152" y1="96364" x2="44697" y2="98586"/>
                        <a14:foregroundMark x1="44697" y1="98586" x2="43182" y2="98182"/>
                        <a14:foregroundMark x1="65455" y1="31919" x2="65455" y2="31919"/>
                        <a14:foregroundMark x1="65000" y1="33535" x2="65000" y2="33535"/>
                        <a14:foregroundMark x1="63485" y1="28283" x2="65152" y2="33535"/>
                        <a14:foregroundMark x1="42727" y1="13838" x2="42727" y2="13838"/>
                        <a14:foregroundMark x1="42727" y1="15051" x2="42727" y2="15051"/>
                        <a14:foregroundMark x1="41818" y1="12222" x2="41818" y2="12222"/>
                        <a14:foregroundMark x1="41818" y1="11818" x2="41818" y2="11818"/>
                        <a14:backgroundMark x1="33030" y1="15960" x2="33485" y2="29596"/>
                        <a14:backgroundMark x1="33485" y1="29596" x2="29242" y2="37172"/>
                        <a14:backgroundMark x1="29242" y1="37172" x2="30455" y2="50909"/>
                        <a14:backgroundMark x1="66970" y1="12424" x2="72424" y2="19091"/>
                        <a14:backgroundMark x1="72424" y1="19091" x2="76667" y2="50808"/>
                        <a14:backgroundMark x1="60606" y1="40404" x2="60606" y2="40404"/>
                        <a14:backgroundMark x1="59697" y1="40606" x2="59697" y2="40606"/>
                        <a14:backgroundMark x1="61061" y1="42424" x2="60455" y2="43030"/>
                        <a14:backgroundMark x1="60455" y1="41111" x2="60455" y2="41111"/>
                        <a14:backgroundMark x1="60000" y1="41111" x2="60000" y2="41111"/>
                        <a14:backgroundMark x1="51818" y1="82525" x2="51818" y2="82525"/>
                        <a14:backgroundMark x1="52273" y1="82727" x2="52273" y2="82727"/>
                        <a14:backgroundMark x1="51818" y1="78586" x2="51818" y2="78586"/>
                        <a14:backgroundMark x1="51818" y1="75455" x2="51818" y2="75455"/>
                        <a14:backgroundMark x1="51364" y1="73939" x2="51364" y2="73939"/>
                        <a14:backgroundMark x1="51818" y1="77778" x2="51818" y2="77778"/>
                        <a14:backgroundMark x1="52576" y1="79798" x2="52576" y2="79798"/>
                        <a14:backgroundMark x1="52727" y1="80202" x2="52727" y2="80202"/>
                        <a14:backgroundMark x1="51818" y1="87374" x2="51818" y2="87374"/>
                        <a14:backgroundMark x1="51667" y1="88990" x2="51667" y2="88990"/>
                        <a14:backgroundMark x1="45455" y1="99798" x2="45455" y2="99798"/>
                        <a14:backgroundMark x1="45455" y1="98889" x2="45455" y2="98889"/>
                        <a14:backgroundMark x1="43485" y1="99798" x2="43485" y2="99798"/>
                        <a14:backgroundMark x1="38939" y1="99596" x2="38939" y2="99596"/>
                        <a14:backgroundMark x1="47424" y1="98889" x2="47424" y2="98889"/>
                        <a14:backgroundMark x1="41212" y1="99899" x2="41212" y2="99899"/>
                        <a14:backgroundMark x1="41212" y1="99899" x2="41212" y2="9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34" y="0"/>
            <a:ext cx="4354124" cy="6531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8507D0-04A0-4333-A16E-66C9F4A35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7" y="-169333"/>
            <a:ext cx="4354124" cy="6531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C19956-6281-4587-AB29-9E0AF1534007}"/>
              </a:ext>
            </a:extLst>
          </p:cNvPr>
          <p:cNvSpPr txBox="1"/>
          <p:nvPr/>
        </p:nvSpPr>
        <p:spPr>
          <a:xfrm>
            <a:off x="4478019" y="1702435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B57B57-2A69-4508-B1D7-6C25DBB0FB71}"/>
              </a:ext>
            </a:extLst>
          </p:cNvPr>
          <p:cNvSpPr txBox="1"/>
          <p:nvPr/>
        </p:nvSpPr>
        <p:spPr>
          <a:xfrm>
            <a:off x="4478018" y="3432380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1E76DA0-ECB9-45DA-99CF-B42B44CC89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0"/>
    </mc:Choice>
    <mc:Fallback xmlns=""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|2.7|1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3.6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9|4.5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1.5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3|1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7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7|1.7|1.8|5.1|11|1.4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2|1.5|1.1|1.1|1.5|1.7|4.6|11.2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1.4|1|1.2|4.9|12.9|1.8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2|1.2|1.4|1.1|1.1|1.4|5|12.8|2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3|1.4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5.4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2|1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5|13|7.3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218</Words>
  <Application>Microsoft Office PowerPoint</Application>
  <PresentationFormat>Widescreen</PresentationFormat>
  <Paragraphs>55</Paragraphs>
  <Slides>22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trang</dc:creator>
  <cp:lastModifiedBy>Techsi.vn</cp:lastModifiedBy>
  <cp:revision>21</cp:revision>
  <dcterms:created xsi:type="dcterms:W3CDTF">2021-10-30T14:25:52Z</dcterms:created>
  <dcterms:modified xsi:type="dcterms:W3CDTF">2024-11-15T08:12:46Z</dcterms:modified>
</cp:coreProperties>
</file>