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bin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ejaVu Serif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2.sv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image" Target="../media/image7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microsoft.com/office/2007/relationships/hdphoto" Target="../media/hdphoto5.wdp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251667" y="1221821"/>
            <a:ext cx="11784667" cy="7843357"/>
            <a:chOff x="0" y="0"/>
            <a:chExt cx="5420504" cy="360765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5424717" cy="3607650"/>
            </a:xfrm>
            <a:custGeom>
              <a:avLst/>
              <a:gdLst/>
              <a:ahLst/>
              <a:cxnLst/>
              <a:rect l="l" t="t" r="r" b="b"/>
              <a:pathLst>
                <a:path w="5424717" h="3607650">
                  <a:moveTo>
                    <a:pt x="278431" y="16918"/>
                  </a:moveTo>
                  <a:cubicBezTo>
                    <a:pt x="278431" y="16918"/>
                    <a:pt x="604014" y="12258"/>
                    <a:pt x="966680" y="12454"/>
                  </a:cubicBezTo>
                  <a:cubicBezTo>
                    <a:pt x="4100190" y="12671"/>
                    <a:pt x="5150648" y="0"/>
                    <a:pt x="5150648" y="0"/>
                  </a:cubicBezTo>
                  <a:cubicBezTo>
                    <a:pt x="5218112" y="0"/>
                    <a:pt x="5294049" y="0"/>
                    <a:pt x="5372822" y="85073"/>
                  </a:cubicBezTo>
                  <a:cubicBezTo>
                    <a:pt x="5415800" y="131488"/>
                    <a:pt x="5416868" y="240224"/>
                    <a:pt x="5417273" y="320281"/>
                  </a:cubicBezTo>
                  <a:cubicBezTo>
                    <a:pt x="5417273" y="320281"/>
                    <a:pt x="5415569" y="2362445"/>
                    <a:pt x="5415569" y="2845065"/>
                  </a:cubicBezTo>
                  <a:cubicBezTo>
                    <a:pt x="5415569" y="3059224"/>
                    <a:pt x="5424717" y="3358404"/>
                    <a:pt x="5424717" y="3358404"/>
                  </a:cubicBezTo>
                  <a:cubicBezTo>
                    <a:pt x="5424717" y="3487072"/>
                    <a:pt x="5420548" y="3607650"/>
                    <a:pt x="5167709" y="3599516"/>
                  </a:cubicBezTo>
                  <a:cubicBezTo>
                    <a:pt x="5167709" y="3599516"/>
                    <a:pt x="4791237" y="3579217"/>
                    <a:pt x="4212410" y="3586816"/>
                  </a:cubicBezTo>
                  <a:cubicBezTo>
                    <a:pt x="1566717" y="3594950"/>
                    <a:pt x="304023" y="3607650"/>
                    <a:pt x="304023" y="3607650"/>
                  </a:cubicBezTo>
                  <a:cubicBezTo>
                    <a:pt x="132548" y="3607650"/>
                    <a:pt x="4213" y="3506581"/>
                    <a:pt x="8532" y="3304034"/>
                  </a:cubicBezTo>
                  <a:cubicBezTo>
                    <a:pt x="8532" y="3304034"/>
                    <a:pt x="9630" y="2805492"/>
                    <a:pt x="4815" y="117608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650348" y="1552012"/>
            <a:ext cx="10987305" cy="7182977"/>
            <a:chOff x="0" y="0"/>
            <a:chExt cx="5053747" cy="3303899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5057960" cy="3303899"/>
            </a:xfrm>
            <a:custGeom>
              <a:avLst/>
              <a:gdLst/>
              <a:ahLst/>
              <a:cxnLst/>
              <a:rect l="l" t="t" r="r" b="b"/>
              <a:pathLst>
                <a:path w="5057960" h="3303899">
                  <a:moveTo>
                    <a:pt x="278431" y="16918"/>
                  </a:moveTo>
                  <a:cubicBezTo>
                    <a:pt x="278431" y="16918"/>
                    <a:pt x="604014" y="12258"/>
                    <a:pt x="960150" y="12454"/>
                  </a:cubicBezTo>
                  <a:cubicBezTo>
                    <a:pt x="3779821" y="12671"/>
                    <a:pt x="4783892" y="0"/>
                    <a:pt x="4783892" y="0"/>
                  </a:cubicBezTo>
                  <a:cubicBezTo>
                    <a:pt x="4851356" y="0"/>
                    <a:pt x="4927293" y="0"/>
                    <a:pt x="5006066" y="85073"/>
                  </a:cubicBezTo>
                  <a:cubicBezTo>
                    <a:pt x="5049044" y="131488"/>
                    <a:pt x="5050112" y="240224"/>
                    <a:pt x="5050517" y="320281"/>
                  </a:cubicBezTo>
                  <a:cubicBezTo>
                    <a:pt x="5050517" y="320281"/>
                    <a:pt x="5048812" y="2111128"/>
                    <a:pt x="5048812" y="2541315"/>
                  </a:cubicBezTo>
                  <a:cubicBezTo>
                    <a:pt x="5048812" y="2755474"/>
                    <a:pt x="5057960" y="3054653"/>
                    <a:pt x="5057960" y="3054653"/>
                  </a:cubicBezTo>
                  <a:cubicBezTo>
                    <a:pt x="5057960" y="3183322"/>
                    <a:pt x="5053791" y="3303899"/>
                    <a:pt x="4800953" y="3295765"/>
                  </a:cubicBezTo>
                  <a:cubicBezTo>
                    <a:pt x="4800953" y="3295765"/>
                    <a:pt x="4424480" y="3275467"/>
                    <a:pt x="3880802" y="3283065"/>
                  </a:cubicBezTo>
                  <a:cubicBezTo>
                    <a:pt x="1500090" y="3291199"/>
                    <a:pt x="304023" y="3303899"/>
                    <a:pt x="304023" y="3303899"/>
                  </a:cubicBezTo>
                  <a:cubicBezTo>
                    <a:pt x="132548" y="3303899"/>
                    <a:pt x="4213" y="3202830"/>
                    <a:pt x="8532" y="3000283"/>
                  </a:cubicBezTo>
                  <a:cubicBezTo>
                    <a:pt x="8532" y="3000283"/>
                    <a:pt x="9630" y="2501742"/>
                    <a:pt x="4815" y="1133291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2154045"/>
            <a:ext cx="878438" cy="1468521"/>
          </a:xfrm>
          <a:custGeom>
            <a:avLst/>
            <a:gdLst/>
            <a:ahLst/>
            <a:cxnLst/>
            <a:rect l="l" t="t" r="r" b="b"/>
            <a:pathLst>
              <a:path w="878438" h="1468521">
                <a:moveTo>
                  <a:pt x="0" y="0"/>
                </a:moveTo>
                <a:lnTo>
                  <a:pt x="878438" y="0"/>
                </a:lnTo>
                <a:lnTo>
                  <a:pt x="878438" y="1468520"/>
                </a:lnTo>
                <a:lnTo>
                  <a:pt x="0" y="146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81791" b="-3003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18458" y="4094626"/>
            <a:ext cx="1025108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b="1" dirty="0" err="1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Cái</a:t>
            </a:r>
            <a:r>
              <a:rPr lang="en-US" sz="9000" b="1" dirty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9000" b="1" dirty="0" err="1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mũ</a:t>
            </a:r>
            <a:r>
              <a:rPr lang="en-US" sz="9000" b="1" dirty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, </a:t>
            </a:r>
            <a:r>
              <a:rPr lang="en-US" sz="9000" b="1" dirty="0" err="1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đôi</a:t>
            </a:r>
            <a:r>
              <a:rPr lang="en-US" sz="9000" b="1" dirty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9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dép</a:t>
            </a:r>
            <a:endParaRPr lang="en-US" sz="9000" b="1" dirty="0" smtClean="0">
              <a:solidFill>
                <a:srgbClr val="094469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algn="ctr">
              <a:lnSpc>
                <a:spcPts val="10800"/>
              </a:lnSpc>
            </a:pPr>
            <a:r>
              <a:rPr lang="en-US" sz="4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Giáo</a:t>
            </a:r>
            <a:r>
              <a:rPr lang="en-US" sz="4000" b="1" dirty="0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4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viên</a:t>
            </a:r>
            <a:r>
              <a:rPr lang="en-US" sz="4000" b="1" dirty="0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: </a:t>
            </a:r>
            <a:r>
              <a:rPr lang="en-US" sz="4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Trần</a:t>
            </a:r>
            <a:r>
              <a:rPr lang="en-US" sz="4000" b="1" dirty="0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4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Thị</a:t>
            </a:r>
            <a:r>
              <a:rPr lang="en-US" sz="4000" b="1" dirty="0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4000" b="1" dirty="0" err="1" smtClean="0">
                <a:solidFill>
                  <a:srgbClr val="094469"/>
                </a:solidFill>
                <a:latin typeface="Cabin Bold"/>
                <a:ea typeface="Cabin Bold"/>
                <a:cs typeface="Cabin Bold"/>
                <a:sym typeface="Cabin Bold"/>
              </a:rPr>
              <a:t>Thùy</a:t>
            </a:r>
            <a:endParaRPr lang="en-US" sz="4000" b="1" dirty="0">
              <a:solidFill>
                <a:srgbClr val="094469"/>
              </a:solidFill>
              <a:latin typeface="Cabin Bold"/>
              <a:ea typeface="Cabin Bold"/>
              <a:cs typeface="Cabin Bold"/>
              <a:sym typeface="Cabin Bold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6026363" y="7282314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8"/>
                </a:lnTo>
                <a:lnTo>
                  <a:pt x="1758850" y="2103258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65574">
            <a:off x="16894529" y="3755321"/>
            <a:ext cx="1748959" cy="1550015"/>
          </a:xfrm>
          <a:custGeom>
            <a:avLst/>
            <a:gdLst/>
            <a:ahLst/>
            <a:cxnLst/>
            <a:rect l="l" t="t" r="r" b="b"/>
            <a:pathLst>
              <a:path w="1748959" h="1550015">
                <a:moveTo>
                  <a:pt x="0" y="0"/>
                </a:moveTo>
                <a:lnTo>
                  <a:pt x="1748960" y="0"/>
                </a:lnTo>
                <a:lnTo>
                  <a:pt x="1748960" y="1550015"/>
                </a:lnTo>
                <a:lnTo>
                  <a:pt x="0" y="15500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90159">
            <a:off x="-1034108" y="3901026"/>
            <a:ext cx="3172022" cy="2605023"/>
          </a:xfrm>
          <a:custGeom>
            <a:avLst/>
            <a:gdLst/>
            <a:ahLst/>
            <a:cxnLst/>
            <a:rect l="l" t="t" r="r" b="b"/>
            <a:pathLst>
              <a:path w="3172022" h="2605023">
                <a:moveTo>
                  <a:pt x="0" y="0"/>
                </a:moveTo>
                <a:lnTo>
                  <a:pt x="3172021" y="0"/>
                </a:lnTo>
                <a:lnTo>
                  <a:pt x="3172021" y="2605022"/>
                </a:lnTo>
                <a:lnTo>
                  <a:pt x="0" y="2605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01258" y="2716420"/>
            <a:ext cx="6485483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Nhận</a:t>
            </a:r>
            <a:r>
              <a:rPr lang="en-US" sz="5199" b="1" dirty="0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biết</a:t>
            </a:r>
            <a:r>
              <a:rPr lang="en-US" sz="5199" b="1" dirty="0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5199" b="1" dirty="0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94469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endParaRPr lang="en-US" sz="5199" b="1" dirty="0">
              <a:solidFill>
                <a:srgbClr val="094469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89600" l="6000" r="96267">
                        <a14:foregroundMark x1="50133" y1="22133" x2="50133" y2="22133"/>
                        <a14:foregroundMark x1="48933" y1="23200" x2="48933" y2="2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8772"/>
          <a:stretch/>
        </p:blipFill>
        <p:spPr bwMode="auto">
          <a:xfrm rot="879058">
            <a:off x="3251666" y="7026205"/>
            <a:ext cx="2481580" cy="1708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86" b="81986" l="7092" r="8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1861" r="10233" b="21490"/>
          <a:stretch/>
        </p:blipFill>
        <p:spPr bwMode="auto">
          <a:xfrm>
            <a:off x="12039600" y="6896100"/>
            <a:ext cx="2426970" cy="1651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Dép trẻ em cho bé trai bé gái 4-12 tuổi hình thú (7702)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125" b="85125" l="6375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7544" r="5264" b="12866"/>
          <a:stretch/>
        </p:blipFill>
        <p:spPr bwMode="auto">
          <a:xfrm>
            <a:off x="12622849" y="1164677"/>
            <a:ext cx="2453640" cy="1920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Nguồn hàng chuyên sỉ giày dép trẻ em giá rẻ nhất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5" b="90000" l="5250" r="94750">
                        <a14:foregroundMark x1="39250" y1="20250" x2="12625" y2="34750"/>
                        <a14:foregroundMark x1="12625" y1="35375" x2="9250" y2="42125"/>
                        <a14:foregroundMark x1="39750" y1="19500" x2="31500" y2="23000"/>
                        <a14:foregroundMark x1="31000" y1="23625" x2="22500" y2="28000"/>
                        <a14:foregroundMark x1="19250" y1="30375" x2="15125" y2="32875"/>
                        <a14:backgroundMark x1="10125" y1="35625" x2="14250" y2="33625"/>
                        <a14:backgroundMark x1="21125" y1="28000" x2="35625" y2="2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7471" r="5977" b="15862"/>
          <a:stretch/>
        </p:blipFill>
        <p:spPr bwMode="auto">
          <a:xfrm>
            <a:off x="3502669" y="1221821"/>
            <a:ext cx="2386965" cy="1836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838115" y="3305873"/>
            <a:ext cx="13683543" cy="3660242"/>
            <a:chOff x="0" y="0"/>
            <a:chExt cx="7026357" cy="187949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030570" cy="1879496"/>
            </a:xfrm>
            <a:custGeom>
              <a:avLst/>
              <a:gdLst/>
              <a:ahLst/>
              <a:cxnLst/>
              <a:rect l="l" t="t" r="r" b="b"/>
              <a:pathLst>
                <a:path w="7030570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95271" y="12454"/>
                  </a:cubicBezTo>
                  <a:cubicBezTo>
                    <a:pt x="5502931" y="12671"/>
                    <a:pt x="6756502" y="0"/>
                    <a:pt x="6756502" y="0"/>
                  </a:cubicBezTo>
                  <a:cubicBezTo>
                    <a:pt x="6823965" y="0"/>
                    <a:pt x="6899902" y="0"/>
                    <a:pt x="6978676" y="85073"/>
                  </a:cubicBezTo>
                  <a:cubicBezTo>
                    <a:pt x="7021654" y="131488"/>
                    <a:pt x="7022722" y="240224"/>
                    <a:pt x="7023126" y="320281"/>
                  </a:cubicBezTo>
                  <a:cubicBezTo>
                    <a:pt x="7023126" y="320281"/>
                    <a:pt x="7021422" y="932605"/>
                    <a:pt x="7021422" y="1116912"/>
                  </a:cubicBezTo>
                  <a:cubicBezTo>
                    <a:pt x="7021422" y="1331071"/>
                    <a:pt x="7030570" y="1630250"/>
                    <a:pt x="7030570" y="1630250"/>
                  </a:cubicBezTo>
                  <a:cubicBezTo>
                    <a:pt x="7030570" y="1758918"/>
                    <a:pt x="7026401" y="1879496"/>
                    <a:pt x="6773563" y="1871362"/>
                  </a:cubicBezTo>
                  <a:cubicBezTo>
                    <a:pt x="6773563" y="1871362"/>
                    <a:pt x="6397090" y="1851063"/>
                    <a:pt x="5664364" y="1858662"/>
                  </a:cubicBezTo>
                  <a:cubicBezTo>
                    <a:pt x="1858444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4" name="Freeform 4"/>
          <p:cNvSpPr/>
          <p:nvPr/>
        </p:nvSpPr>
        <p:spPr>
          <a:xfrm rot="-10800000" flipH="1">
            <a:off x="16126303" y="565211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61317" y="7408471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07916" y="4638040"/>
            <a:ext cx="118721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 và trẻ hát bài hát: “ Đôi dép”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4208064"/>
            <a:ext cx="16369614" cy="5005604"/>
            <a:chOff x="0" y="0"/>
            <a:chExt cx="7086538" cy="216696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2166966"/>
            </a:xfrm>
            <a:custGeom>
              <a:avLst/>
              <a:gdLst/>
              <a:ahLst/>
              <a:cxnLst/>
              <a:rect l="l" t="t" r="r" b="b"/>
              <a:pathLst>
                <a:path w="7090750" h="2166966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1170452"/>
                    <a:pt x="7081603" y="1404382"/>
                  </a:cubicBezTo>
                  <a:cubicBezTo>
                    <a:pt x="7081603" y="1618541"/>
                    <a:pt x="7090750" y="1917720"/>
                    <a:pt x="7090750" y="1917720"/>
                  </a:cubicBezTo>
                  <a:cubicBezTo>
                    <a:pt x="7090750" y="2046389"/>
                    <a:pt x="7086581" y="2166966"/>
                    <a:pt x="6833743" y="2158832"/>
                  </a:cubicBezTo>
                  <a:cubicBezTo>
                    <a:pt x="6833743" y="2158832"/>
                    <a:pt x="6457271" y="2138534"/>
                    <a:pt x="5718777" y="2146132"/>
                  </a:cubicBezTo>
                  <a:cubicBezTo>
                    <a:pt x="1869377" y="2154266"/>
                    <a:pt x="304023" y="2166966"/>
                    <a:pt x="304023" y="2166966"/>
                  </a:cubicBezTo>
                  <a:cubicBezTo>
                    <a:pt x="132548" y="2166966"/>
                    <a:pt x="4213" y="2065897"/>
                    <a:pt x="8532" y="1863350"/>
                  </a:cubicBezTo>
                  <a:cubicBezTo>
                    <a:pt x="8532" y="1863350"/>
                    <a:pt x="9630" y="1364809"/>
                    <a:pt x="4815" y="97310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352965" y="90878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15000" y="1805908"/>
            <a:ext cx="6147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*NBTN: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pic>
        <p:nvPicPr>
          <p:cNvPr id="10" name="Picture 9" descr="Nguồn hàng chuyên sỉ giày dép trẻ em giá rẻ nhất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75" b="90000" l="5250" r="94750">
                        <a14:foregroundMark x1="39250" y1="20250" x2="12625" y2="34750"/>
                        <a14:foregroundMark x1="12625" y1="35375" x2="9250" y2="42125"/>
                        <a14:foregroundMark x1="39750" y1="19500" x2="31500" y2="23000"/>
                        <a14:foregroundMark x1="31000" y1="23625" x2="22500" y2="28000"/>
                        <a14:foregroundMark x1="19250" y1="30375" x2="15125" y2="32875"/>
                        <a14:backgroundMark x1="10125" y1="35625" x2="14250" y2="33625"/>
                        <a14:backgroundMark x1="21125" y1="28000" x2="35625" y2="2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7" t="17471" r="5977" b="15862"/>
          <a:stretch/>
        </p:blipFill>
        <p:spPr bwMode="auto">
          <a:xfrm>
            <a:off x="1565424" y="4533900"/>
            <a:ext cx="5978376" cy="4283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ép trẻ em cho bé trai bé gái 4-12 tuổi hình thú (7702)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25" b="85125" l="6375" r="93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t="17544" r="5264" b="12866"/>
          <a:stretch/>
        </p:blipFill>
        <p:spPr bwMode="auto">
          <a:xfrm>
            <a:off x="11049000" y="4702488"/>
            <a:ext cx="6019800" cy="4251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4208064"/>
            <a:ext cx="16369614" cy="5005604"/>
            <a:chOff x="0" y="0"/>
            <a:chExt cx="7086538" cy="216696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2166966"/>
            </a:xfrm>
            <a:custGeom>
              <a:avLst/>
              <a:gdLst/>
              <a:ahLst/>
              <a:cxnLst/>
              <a:rect l="l" t="t" r="r" b="b"/>
              <a:pathLst>
                <a:path w="7090750" h="2166966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1170452"/>
                    <a:pt x="7081603" y="1404382"/>
                  </a:cubicBezTo>
                  <a:cubicBezTo>
                    <a:pt x="7081603" y="1618541"/>
                    <a:pt x="7090750" y="1917720"/>
                    <a:pt x="7090750" y="1917720"/>
                  </a:cubicBezTo>
                  <a:cubicBezTo>
                    <a:pt x="7090750" y="2046389"/>
                    <a:pt x="7086581" y="2166966"/>
                    <a:pt x="6833743" y="2158832"/>
                  </a:cubicBezTo>
                  <a:cubicBezTo>
                    <a:pt x="6833743" y="2158832"/>
                    <a:pt x="6457271" y="2138534"/>
                    <a:pt x="5718777" y="2146132"/>
                  </a:cubicBezTo>
                  <a:cubicBezTo>
                    <a:pt x="1869377" y="2154266"/>
                    <a:pt x="304023" y="2166966"/>
                    <a:pt x="304023" y="2166966"/>
                  </a:cubicBezTo>
                  <a:cubicBezTo>
                    <a:pt x="132548" y="2166966"/>
                    <a:pt x="4213" y="2065897"/>
                    <a:pt x="8532" y="1863350"/>
                  </a:cubicBezTo>
                  <a:cubicBezTo>
                    <a:pt x="8532" y="1863350"/>
                    <a:pt x="9630" y="1364809"/>
                    <a:pt x="4815" y="97310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28600" y="269530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24600" y="1943100"/>
            <a:ext cx="591889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*NBTN: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51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00" b="89600" l="6000" r="96267">
                        <a14:foregroundMark x1="50133" y1="22133" x2="50133" y2="22133"/>
                        <a14:foregroundMark x1="48933" y1="23200" x2="48933" y2="2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69" b="8772"/>
          <a:stretch/>
        </p:blipFill>
        <p:spPr bwMode="auto">
          <a:xfrm>
            <a:off x="1254070" y="4914900"/>
            <a:ext cx="6289729" cy="3878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986" b="81986" l="7092" r="885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1861" r="10233" b="21490"/>
          <a:stretch/>
        </p:blipFill>
        <p:spPr bwMode="auto">
          <a:xfrm>
            <a:off x="11049000" y="4914900"/>
            <a:ext cx="5791200" cy="3878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3492" y="3243936"/>
            <a:ext cx="16021017" cy="496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4400" b="1" i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1: Ai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giỏi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nhất</a:t>
            </a:r>
            <a:r>
              <a:rPr lang="en-US" sz="4400" b="1" i="1" dirty="0" smtClean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endParaRPr lang="en-US" sz="4400" b="1" i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Trong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rổ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của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có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đấy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sẽ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cùng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với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này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Cách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như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sau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: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đến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gì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thì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chúng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mình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đó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nhé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lấy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to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đôi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cho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Trẻ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tìm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tô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và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giơ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lên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,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nói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to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cái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31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mũ</a:t>
            </a:r>
            <a:r>
              <a:rPr lang="en-US" sz="31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pPr algn="ctr">
              <a:lnSpc>
                <a:spcPts val="4340"/>
              </a:lnSpc>
            </a:pPr>
            <a:endParaRPr lang="en-US" sz="3100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1714500"/>
            <a:ext cx="472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</a:t>
            </a:r>
            <a:r>
              <a:rPr lang="en-US" sz="4000" b="1" dirty="0" err="1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3492" y="3234411"/>
            <a:ext cx="1602101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*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Trò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chơi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2: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Bé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tập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đi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dép</a:t>
            </a:r>
            <a:r>
              <a:rPr lang="en-US" sz="4400" b="1" i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76503" y="1028700"/>
            <a:ext cx="16934993" cy="8518595"/>
            <a:chOff x="0" y="0"/>
            <a:chExt cx="7331295" cy="368776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7335507" cy="3687768"/>
            </a:xfrm>
            <a:custGeom>
              <a:avLst/>
              <a:gdLst/>
              <a:ahLst/>
              <a:cxnLst/>
              <a:rect l="l" t="t" r="r" b="b"/>
              <a:pathLst>
                <a:path w="7335507" h="3687768">
                  <a:moveTo>
                    <a:pt x="278431" y="16918"/>
                  </a:moveTo>
                  <a:cubicBezTo>
                    <a:pt x="278431" y="16918"/>
                    <a:pt x="604014" y="12258"/>
                    <a:pt x="1000700" y="12454"/>
                  </a:cubicBezTo>
                  <a:cubicBezTo>
                    <a:pt x="5769300" y="12671"/>
                    <a:pt x="7061439" y="0"/>
                    <a:pt x="7061439" y="0"/>
                  </a:cubicBezTo>
                  <a:cubicBezTo>
                    <a:pt x="7128903" y="0"/>
                    <a:pt x="7204839" y="0"/>
                    <a:pt x="7283613" y="85073"/>
                  </a:cubicBezTo>
                  <a:cubicBezTo>
                    <a:pt x="7326591" y="131488"/>
                    <a:pt x="7327659" y="240224"/>
                    <a:pt x="7328064" y="320281"/>
                  </a:cubicBezTo>
                  <a:cubicBezTo>
                    <a:pt x="7328064" y="320281"/>
                    <a:pt x="7326360" y="2428734"/>
                    <a:pt x="7326360" y="2925184"/>
                  </a:cubicBezTo>
                  <a:cubicBezTo>
                    <a:pt x="7326360" y="3139343"/>
                    <a:pt x="7335507" y="3438522"/>
                    <a:pt x="7335507" y="3438522"/>
                  </a:cubicBezTo>
                  <a:cubicBezTo>
                    <a:pt x="7335507" y="3567191"/>
                    <a:pt x="7331338" y="3687768"/>
                    <a:pt x="7078500" y="3679634"/>
                  </a:cubicBezTo>
                  <a:cubicBezTo>
                    <a:pt x="7078500" y="3679634"/>
                    <a:pt x="6702027" y="3659336"/>
                    <a:pt x="5940077" y="3666934"/>
                  </a:cubicBezTo>
                  <a:cubicBezTo>
                    <a:pt x="1913841" y="3675068"/>
                    <a:pt x="304023" y="3687768"/>
                    <a:pt x="304023" y="3687768"/>
                  </a:cubicBezTo>
                  <a:cubicBezTo>
                    <a:pt x="132548" y="3687768"/>
                    <a:pt x="4213" y="3586699"/>
                    <a:pt x="8532" y="3384152"/>
                  </a:cubicBezTo>
                  <a:cubicBezTo>
                    <a:pt x="8532" y="3384152"/>
                    <a:pt x="9630" y="2885611"/>
                    <a:pt x="4815" y="118737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5C5D4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959193" y="1491097"/>
            <a:ext cx="16369614" cy="7722571"/>
            <a:chOff x="0" y="0"/>
            <a:chExt cx="7086538" cy="3343163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7090750" cy="3343163"/>
            </a:xfrm>
            <a:custGeom>
              <a:avLst/>
              <a:gdLst/>
              <a:ahLst/>
              <a:cxnLst/>
              <a:rect l="l" t="t" r="r" b="b"/>
              <a:pathLst>
                <a:path w="7090750" h="3343163">
                  <a:moveTo>
                    <a:pt x="278431" y="16918"/>
                  </a:moveTo>
                  <a:cubicBezTo>
                    <a:pt x="278431" y="16918"/>
                    <a:pt x="604014" y="12258"/>
                    <a:pt x="996343" y="12454"/>
                  </a:cubicBezTo>
                  <a:cubicBezTo>
                    <a:pt x="5555500" y="12671"/>
                    <a:pt x="6816682" y="0"/>
                    <a:pt x="6816682" y="0"/>
                  </a:cubicBezTo>
                  <a:cubicBezTo>
                    <a:pt x="6884146" y="0"/>
                    <a:pt x="6960083" y="0"/>
                    <a:pt x="7038856" y="85073"/>
                  </a:cubicBezTo>
                  <a:cubicBezTo>
                    <a:pt x="7081834" y="131488"/>
                    <a:pt x="7082902" y="240224"/>
                    <a:pt x="7083307" y="320281"/>
                  </a:cubicBezTo>
                  <a:cubicBezTo>
                    <a:pt x="7083307" y="320281"/>
                    <a:pt x="7081603" y="2143614"/>
                    <a:pt x="7081603" y="2580579"/>
                  </a:cubicBezTo>
                  <a:cubicBezTo>
                    <a:pt x="7081603" y="2794738"/>
                    <a:pt x="7090750" y="3093917"/>
                    <a:pt x="7090750" y="3093917"/>
                  </a:cubicBezTo>
                  <a:cubicBezTo>
                    <a:pt x="7090750" y="3222585"/>
                    <a:pt x="7086581" y="3343163"/>
                    <a:pt x="6833743" y="3335029"/>
                  </a:cubicBezTo>
                  <a:cubicBezTo>
                    <a:pt x="6833743" y="3335029"/>
                    <a:pt x="6457271" y="3314730"/>
                    <a:pt x="5718777" y="3322329"/>
                  </a:cubicBezTo>
                  <a:cubicBezTo>
                    <a:pt x="1869377" y="3330463"/>
                    <a:pt x="304023" y="3343163"/>
                    <a:pt x="304023" y="3343163"/>
                  </a:cubicBezTo>
                  <a:cubicBezTo>
                    <a:pt x="132548" y="3343163"/>
                    <a:pt x="4213" y="3242094"/>
                    <a:pt x="8532" y="3039547"/>
                  </a:cubicBezTo>
                  <a:cubicBezTo>
                    <a:pt x="8532" y="3039547"/>
                    <a:pt x="9630" y="2541006"/>
                    <a:pt x="4815" y="113882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F0DF"/>
            </a:solidFill>
          </p:spPr>
        </p:sp>
      </p:grpSp>
      <p:sp>
        <p:nvSpPr>
          <p:cNvPr id="6" name="Freeform 6"/>
          <p:cNvSpPr/>
          <p:nvPr/>
        </p:nvSpPr>
        <p:spPr>
          <a:xfrm rot="929449">
            <a:off x="15020064" y="7210942"/>
            <a:ext cx="2891424" cy="3212694"/>
          </a:xfrm>
          <a:custGeom>
            <a:avLst/>
            <a:gdLst/>
            <a:ahLst/>
            <a:cxnLst/>
            <a:rect l="l" t="t" r="r" b="b"/>
            <a:pathLst>
              <a:path w="2891424" h="3212694">
                <a:moveTo>
                  <a:pt x="0" y="0"/>
                </a:moveTo>
                <a:lnTo>
                  <a:pt x="2891425" y="0"/>
                </a:lnTo>
                <a:lnTo>
                  <a:pt x="2891425" y="3212693"/>
                </a:lnTo>
                <a:lnTo>
                  <a:pt x="0" y="3212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918" y="4451339"/>
            <a:ext cx="1212459" cy="1875643"/>
          </a:xfrm>
          <a:custGeom>
            <a:avLst/>
            <a:gdLst/>
            <a:ahLst/>
            <a:cxnLst/>
            <a:rect l="l" t="t" r="r" b="b"/>
            <a:pathLst>
              <a:path w="1212459" h="1875643">
                <a:moveTo>
                  <a:pt x="0" y="0"/>
                </a:moveTo>
                <a:lnTo>
                  <a:pt x="1212459" y="0"/>
                </a:lnTo>
                <a:lnTo>
                  <a:pt x="1212459" y="1875643"/>
                </a:lnTo>
                <a:lnTo>
                  <a:pt x="0" y="1875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64692" b="-2730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240745" y="1207352"/>
            <a:ext cx="1758850" cy="2103259"/>
          </a:xfrm>
          <a:custGeom>
            <a:avLst/>
            <a:gdLst/>
            <a:ahLst/>
            <a:cxnLst/>
            <a:rect l="l" t="t" r="r" b="b"/>
            <a:pathLst>
              <a:path w="1758850" h="2103259">
                <a:moveTo>
                  <a:pt x="1758850" y="0"/>
                </a:moveTo>
                <a:lnTo>
                  <a:pt x="0" y="0"/>
                </a:lnTo>
                <a:lnTo>
                  <a:pt x="0" y="2103259"/>
                </a:lnTo>
                <a:lnTo>
                  <a:pt x="1758850" y="2103259"/>
                </a:lnTo>
                <a:lnTo>
                  <a:pt x="17588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374868"/>
            <a:ext cx="16021017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Kết</a:t>
            </a:r>
            <a:r>
              <a:rPr lang="en-US" sz="5299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5299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thúc</a:t>
            </a:r>
            <a:endParaRPr lang="en-US" sz="5299" b="1" dirty="0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Cabin Bold</vt:lpstr>
      <vt:lpstr>Calibri</vt:lpstr>
      <vt:lpstr>DejaVu Serif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Cái mũ, đôi dép</dc:title>
  <cp:lastModifiedBy>Techsi.vn</cp:lastModifiedBy>
  <cp:revision>3</cp:revision>
  <dcterms:created xsi:type="dcterms:W3CDTF">2006-08-16T00:00:00Z</dcterms:created>
  <dcterms:modified xsi:type="dcterms:W3CDTF">2024-11-15T08:10:10Z</dcterms:modified>
  <dc:identifier>DAGTmIRq7yY</dc:identifier>
</cp:coreProperties>
</file>