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4" r:id="rId3"/>
  </p:sldMasterIdLst>
  <p:sldIdLst>
    <p:sldId id="256" r:id="rId4"/>
    <p:sldId id="257" r:id="rId5"/>
    <p:sldId id="258" r:id="rId6"/>
    <p:sldId id="281" r:id="rId7"/>
    <p:sldId id="259" r:id="rId8"/>
    <p:sldId id="283" r:id="rId9"/>
    <p:sldId id="261" r:id="rId10"/>
    <p:sldId id="262" r:id="rId11"/>
    <p:sldId id="263" r:id="rId12"/>
    <p:sldId id="264" r:id="rId13"/>
    <p:sldId id="265" r:id="rId14"/>
    <p:sldId id="266" r:id="rId15"/>
    <p:sldId id="267" r:id="rId16"/>
    <p:sldId id="276" r:id="rId17"/>
    <p:sldId id="282" r:id="rId18"/>
    <p:sldId id="278" r:id="rId19"/>
    <p:sldId id="274" r:id="rId2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CC66FF"/>
    <a:srgbClr val="FABD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12" autoAdjust="0"/>
    <p:restoredTop sz="94660"/>
  </p:normalViewPr>
  <p:slideViewPr>
    <p:cSldViewPr>
      <p:cViewPr varScale="1">
        <p:scale>
          <a:sx n="114" d="100"/>
          <a:sy n="114" d="100"/>
        </p:scale>
        <p:origin x="774" y="96"/>
      </p:cViewPr>
      <p:guideLst>
        <p:guide orient="horz" pos="2160"/>
        <p:guide pos="2880"/>
        <p:guide orient="horz" pos="16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CBD0FAE-9EFC-4E1F-96F7-CA29B826204B}" type="datetimeFigureOut">
              <a:rPr lang="en-US" smtClean="0"/>
              <a:t>10/22/2024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A815E4-0406-4C89-A2D1-09707F24E84E}" type="slidenum">
              <a:rPr lang="en-US" smtClean="0"/>
              <a:t>‹#›</a:t>
            </a:fld>
            <a:endParaRPr lang="en-US"/>
          </a:p>
        </p:txBody>
      </p:sp>
    </p:spTree>
    <p:extLst>
      <p:ext uri="{BB962C8B-B14F-4D97-AF65-F5344CB8AC3E}">
        <p14:creationId xmlns:p14="http://schemas.microsoft.com/office/powerpoint/2010/main" val="4010836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BD0FAE-9EFC-4E1F-96F7-CA29B826204B}" type="datetimeFigureOut">
              <a:rPr lang="en-US" smtClean="0"/>
              <a:t>10/22/2024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A815E4-0406-4C89-A2D1-09707F24E84E}" type="slidenum">
              <a:rPr lang="en-US" smtClean="0"/>
              <a:t>‹#›</a:t>
            </a:fld>
            <a:endParaRPr lang="en-US"/>
          </a:p>
        </p:txBody>
      </p:sp>
    </p:spTree>
    <p:extLst>
      <p:ext uri="{BB962C8B-B14F-4D97-AF65-F5344CB8AC3E}">
        <p14:creationId xmlns:p14="http://schemas.microsoft.com/office/powerpoint/2010/main" val="3349050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BD0FAE-9EFC-4E1F-96F7-CA29B826204B}" type="datetimeFigureOut">
              <a:rPr lang="en-US" smtClean="0"/>
              <a:t>10/22/2024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A815E4-0406-4C89-A2D1-09707F24E84E}" type="slidenum">
              <a:rPr lang="en-US" smtClean="0"/>
              <a:t>‹#›</a:t>
            </a:fld>
            <a:endParaRPr lang="en-US"/>
          </a:p>
        </p:txBody>
      </p:sp>
    </p:spTree>
    <p:extLst>
      <p:ext uri="{BB962C8B-B14F-4D97-AF65-F5344CB8AC3E}">
        <p14:creationId xmlns:p14="http://schemas.microsoft.com/office/powerpoint/2010/main" val="35631529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BD0FAE-9EFC-4E1F-96F7-CA29B826204B}" type="datetimeFigureOut">
              <a:rPr lang="en-US" smtClean="0">
                <a:solidFill>
                  <a:prstClr val="black">
                    <a:tint val="75000"/>
                  </a:prstClr>
                </a:solidFill>
              </a:rPr>
              <a:pPr/>
              <a:t>10/22/2024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6A815E4-0406-4C89-A2D1-09707F24E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48274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BD0FAE-9EFC-4E1F-96F7-CA29B826204B}" type="datetimeFigureOut">
              <a:rPr lang="en-US" smtClean="0">
                <a:solidFill>
                  <a:prstClr val="black">
                    <a:tint val="75000"/>
                  </a:prstClr>
                </a:solidFill>
              </a:rPr>
              <a:pPr/>
              <a:t>10/22/2024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6A815E4-0406-4C89-A2D1-09707F24E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48274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BD0FAE-9EFC-4E1F-96F7-CA29B826204B}" type="datetimeFigureOut">
              <a:rPr lang="en-US" smtClean="0"/>
              <a:t>10/22/2024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A815E4-0406-4C89-A2D1-09707F24E84E}" type="slidenum">
              <a:rPr lang="en-US" smtClean="0"/>
              <a:t>‹#›</a:t>
            </a:fld>
            <a:endParaRPr lang="en-US"/>
          </a:p>
        </p:txBody>
      </p:sp>
    </p:spTree>
    <p:extLst>
      <p:ext uri="{BB962C8B-B14F-4D97-AF65-F5344CB8AC3E}">
        <p14:creationId xmlns:p14="http://schemas.microsoft.com/office/powerpoint/2010/main" val="25048274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CBD0FAE-9EFC-4E1F-96F7-CA29B826204B}" type="datetimeFigureOut">
              <a:rPr lang="en-US" smtClean="0"/>
              <a:t>10/22/2024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A815E4-0406-4C89-A2D1-09707F24E84E}" type="slidenum">
              <a:rPr lang="en-US" smtClean="0"/>
              <a:t>‹#›</a:t>
            </a:fld>
            <a:endParaRPr lang="en-US"/>
          </a:p>
        </p:txBody>
      </p:sp>
    </p:spTree>
    <p:extLst>
      <p:ext uri="{BB962C8B-B14F-4D97-AF65-F5344CB8AC3E}">
        <p14:creationId xmlns:p14="http://schemas.microsoft.com/office/powerpoint/2010/main" val="2280590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CBD0FAE-9EFC-4E1F-96F7-CA29B826204B}" type="datetimeFigureOut">
              <a:rPr lang="en-US" smtClean="0"/>
              <a:t>10/22/2024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A815E4-0406-4C89-A2D1-09707F24E84E}" type="slidenum">
              <a:rPr lang="en-US" smtClean="0"/>
              <a:t>‹#›</a:t>
            </a:fld>
            <a:endParaRPr lang="en-US"/>
          </a:p>
        </p:txBody>
      </p:sp>
    </p:spTree>
    <p:extLst>
      <p:ext uri="{BB962C8B-B14F-4D97-AF65-F5344CB8AC3E}">
        <p14:creationId xmlns:p14="http://schemas.microsoft.com/office/powerpoint/2010/main" val="39237330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CBD0FAE-9EFC-4E1F-96F7-CA29B826204B}" type="datetimeFigureOut">
              <a:rPr lang="en-US" smtClean="0"/>
              <a:t>10/22/2024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A815E4-0406-4C89-A2D1-09707F24E84E}" type="slidenum">
              <a:rPr lang="en-US" smtClean="0"/>
              <a:t>‹#›</a:t>
            </a:fld>
            <a:endParaRPr lang="en-US"/>
          </a:p>
        </p:txBody>
      </p:sp>
    </p:spTree>
    <p:extLst>
      <p:ext uri="{BB962C8B-B14F-4D97-AF65-F5344CB8AC3E}">
        <p14:creationId xmlns:p14="http://schemas.microsoft.com/office/powerpoint/2010/main" val="4141660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CBD0FAE-9EFC-4E1F-96F7-CA29B826204B}" type="datetimeFigureOut">
              <a:rPr lang="en-US" smtClean="0"/>
              <a:t>10/22/2024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A815E4-0406-4C89-A2D1-09707F24E84E}" type="slidenum">
              <a:rPr lang="en-US" smtClean="0"/>
              <a:t>‹#›</a:t>
            </a:fld>
            <a:endParaRPr lang="en-US"/>
          </a:p>
        </p:txBody>
      </p:sp>
    </p:spTree>
    <p:extLst>
      <p:ext uri="{BB962C8B-B14F-4D97-AF65-F5344CB8AC3E}">
        <p14:creationId xmlns:p14="http://schemas.microsoft.com/office/powerpoint/2010/main" val="1211701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BD0FAE-9EFC-4E1F-96F7-CA29B826204B}" type="datetimeFigureOut">
              <a:rPr lang="en-US" smtClean="0"/>
              <a:t>10/22/2024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A815E4-0406-4C89-A2D1-09707F24E84E}" type="slidenum">
              <a:rPr lang="en-US" smtClean="0"/>
              <a:t>‹#›</a:t>
            </a:fld>
            <a:endParaRPr lang="en-US"/>
          </a:p>
        </p:txBody>
      </p:sp>
    </p:spTree>
    <p:extLst>
      <p:ext uri="{BB962C8B-B14F-4D97-AF65-F5344CB8AC3E}">
        <p14:creationId xmlns:p14="http://schemas.microsoft.com/office/powerpoint/2010/main" val="25375102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BD0FAE-9EFC-4E1F-96F7-CA29B826204B}" type="datetimeFigureOut">
              <a:rPr lang="en-US" smtClean="0"/>
              <a:t>10/22/2024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A815E4-0406-4C89-A2D1-09707F24E84E}" type="slidenum">
              <a:rPr lang="en-US" smtClean="0"/>
              <a:t>‹#›</a:t>
            </a:fld>
            <a:endParaRPr lang="en-US"/>
          </a:p>
        </p:txBody>
      </p:sp>
    </p:spTree>
    <p:extLst>
      <p:ext uri="{BB962C8B-B14F-4D97-AF65-F5344CB8AC3E}">
        <p14:creationId xmlns:p14="http://schemas.microsoft.com/office/powerpoint/2010/main" val="541974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BD0FAE-9EFC-4E1F-96F7-CA29B826204B}" type="datetimeFigureOut">
              <a:rPr lang="en-US" smtClean="0"/>
              <a:t>10/22/2024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A815E4-0406-4C89-A2D1-09707F24E84E}" type="slidenum">
              <a:rPr lang="en-US" smtClean="0"/>
              <a:t>‹#›</a:t>
            </a:fld>
            <a:endParaRPr lang="en-US"/>
          </a:p>
        </p:txBody>
      </p:sp>
    </p:spTree>
    <p:extLst>
      <p:ext uri="{BB962C8B-B14F-4D97-AF65-F5344CB8AC3E}">
        <p14:creationId xmlns:p14="http://schemas.microsoft.com/office/powerpoint/2010/main" val="32109151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ACBD0FAE-9EFC-4E1F-96F7-CA29B826204B}" type="datetimeFigureOut">
              <a:rPr lang="en-US" smtClean="0"/>
              <a:t>10/22/2024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6A815E4-0406-4C89-A2D1-09707F24E84E}" type="slidenum">
              <a:rPr lang="en-US" smtClean="0"/>
              <a:t>‹#›</a:t>
            </a:fld>
            <a:endParaRPr lang="en-US"/>
          </a:p>
        </p:txBody>
      </p:sp>
    </p:spTree>
    <p:extLst>
      <p:ext uri="{BB962C8B-B14F-4D97-AF65-F5344CB8AC3E}">
        <p14:creationId xmlns:p14="http://schemas.microsoft.com/office/powerpoint/2010/main" val="16923832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ACBD0FAE-9EFC-4E1F-96F7-CA29B826204B}" type="datetimeFigureOut">
              <a:rPr lang="en-US" smtClean="0">
                <a:solidFill>
                  <a:prstClr val="black">
                    <a:tint val="75000"/>
                  </a:prstClr>
                </a:solidFill>
              </a:rPr>
              <a:pPr/>
              <a:t>10/22/2024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6A815E4-0406-4C89-A2D1-09707F24E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2383297"/>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ACBD0FAE-9EFC-4E1F-96F7-CA29B826204B}" type="datetimeFigureOut">
              <a:rPr lang="en-US" smtClean="0">
                <a:solidFill>
                  <a:prstClr val="black">
                    <a:tint val="75000"/>
                  </a:prstClr>
                </a:solidFill>
              </a:rPr>
              <a:pPr/>
              <a:t>10/22/2024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6A815E4-0406-4C89-A2D1-09707F24E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2383297"/>
      </p:ext>
    </p:extLst>
  </p:cSld>
  <p:clrMap bg1="lt1" tx1="dk1" bg2="lt2" tx2="dk2" accent1="accent1" accent2="accent2" accent3="accent3" accent4="accent4" accent5="accent5" accent6="accent6" hlink="hlink" folHlink="folHlink"/>
  <p:sldLayoutIdLst>
    <p:sldLayoutId id="214748366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khung do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2009462" y="-1986963"/>
            <a:ext cx="5137511" cy="9144002"/>
          </a:xfrm>
          <a:prstGeom prst="rect">
            <a:avLst/>
          </a:prstGeom>
          <a:solidFill>
            <a:srgbClr val="0000FF"/>
          </a:solidFill>
          <a:ln w="9525">
            <a:solidFill>
              <a:srgbClr val="0000FF"/>
            </a:solidFill>
            <a:miter lim="800000"/>
            <a:headEnd/>
            <a:tailEnd/>
          </a:ln>
        </p:spPr>
      </p:pic>
      <p:sp>
        <p:nvSpPr>
          <p:cNvPr id="5" name="TextBox 4"/>
          <p:cNvSpPr txBox="1"/>
          <p:nvPr/>
        </p:nvSpPr>
        <p:spPr>
          <a:xfrm>
            <a:off x="1830705" y="199616"/>
            <a:ext cx="5883347" cy="1138773"/>
          </a:xfrm>
          <a:prstGeom prst="rect">
            <a:avLst/>
          </a:prstGeom>
          <a:noFill/>
        </p:spPr>
        <p:txBody>
          <a:bodyPr wrap="square" rtlCol="0">
            <a:spAutoFit/>
          </a:bodyPr>
          <a:lstStyle/>
          <a:p>
            <a:pPr algn="ctr"/>
            <a:r>
              <a:rPr lang="en-US" sz="1600" b="1" dirty="0">
                <a:solidFill>
                  <a:srgbClr val="000099"/>
                </a:solidFill>
                <a:latin typeface="Times New Roman" pitchFamily="18" charset="0"/>
                <a:cs typeface="Times New Roman" pitchFamily="18" charset="0"/>
              </a:rPr>
              <a:t>PHÒNG GIÁO DỤC VÀ ĐÀO TẠO QUẬN LONG BIÊN</a:t>
            </a:r>
          </a:p>
          <a:p>
            <a:pPr algn="ctr"/>
            <a:r>
              <a:rPr lang="en-US" sz="1600" b="1" dirty="0">
                <a:solidFill>
                  <a:srgbClr val="000099"/>
                </a:solidFill>
                <a:latin typeface="Times New Roman" pitchFamily="18" charset="0"/>
                <a:cs typeface="Times New Roman" pitchFamily="18" charset="0"/>
              </a:rPr>
              <a:t>TRƯỜNG MẦM NON </a:t>
            </a:r>
            <a:r>
              <a:rPr lang="en-US" sz="1600" b="1" dirty="0" smtClean="0">
                <a:solidFill>
                  <a:srgbClr val="000099"/>
                </a:solidFill>
                <a:latin typeface="Times New Roman" pitchFamily="18" charset="0"/>
                <a:cs typeface="Times New Roman" pitchFamily="18" charset="0"/>
              </a:rPr>
              <a:t>HOA MỘC LAN</a:t>
            </a:r>
            <a:endParaRPr lang="en-US" dirty="0">
              <a:solidFill>
                <a:srgbClr val="000099"/>
              </a:solidFill>
              <a:latin typeface="Times New Roman" pitchFamily="18" charset="0"/>
              <a:cs typeface="Times New Roman" pitchFamily="18" charset="0"/>
            </a:endParaRPr>
          </a:p>
          <a:p>
            <a:pPr algn="ctr"/>
            <a:r>
              <a:rPr lang="en-US" b="1" dirty="0">
                <a:latin typeface="+mj-lt"/>
              </a:rPr>
              <a:t>***************</a:t>
            </a:r>
            <a:endParaRPr lang="en-US" dirty="0">
              <a:latin typeface="+mj-lt"/>
            </a:endParaRPr>
          </a:p>
          <a:p>
            <a:endParaRPr lang="en-US" dirty="0"/>
          </a:p>
        </p:txBody>
      </p:sp>
      <p:sp>
        <p:nvSpPr>
          <p:cNvPr id="7" name="TextBox 6"/>
          <p:cNvSpPr txBox="1"/>
          <p:nvPr/>
        </p:nvSpPr>
        <p:spPr>
          <a:xfrm>
            <a:off x="2339752" y="2215706"/>
            <a:ext cx="5184576" cy="861774"/>
          </a:xfrm>
          <a:prstGeom prst="rect">
            <a:avLst/>
          </a:prstGeom>
          <a:noFill/>
        </p:spPr>
        <p:txBody>
          <a:bodyPr wrap="square" rtlCol="0">
            <a:spAutoFit/>
          </a:bodyPr>
          <a:lstStyle/>
          <a:p>
            <a:r>
              <a:rPr lang="en-US" sz="3200" b="1" dirty="0">
                <a:solidFill>
                  <a:srgbClr val="000099"/>
                </a:solidFill>
                <a:latin typeface="Times New Roman" pitchFamily="18" charset="0"/>
                <a:cs typeface="Times New Roman" pitchFamily="18" charset="0"/>
              </a:rPr>
              <a:t>BIỆN PHÁP SÁNG TẠO</a:t>
            </a:r>
          </a:p>
          <a:p>
            <a:endParaRPr lang="en-US" dirty="0"/>
          </a:p>
        </p:txBody>
      </p:sp>
      <p:sp>
        <p:nvSpPr>
          <p:cNvPr id="8" name="TextBox 3">
            <a:extLst>
              <a:ext uri="{FF2B5EF4-FFF2-40B4-BE49-F238E27FC236}">
                <a16:creationId xmlns:a16="http://schemas.microsoft.com/office/drawing/2014/main" id="{1163C401-6820-4AD0-AD98-DF359DC8C5D3}"/>
              </a:ext>
            </a:extLst>
          </p:cNvPr>
          <p:cNvSpPr txBox="1">
            <a:spLocks noChangeArrowheads="1"/>
          </p:cNvSpPr>
          <p:nvPr/>
        </p:nvSpPr>
        <p:spPr bwMode="auto">
          <a:xfrm>
            <a:off x="2832382" y="3781036"/>
            <a:ext cx="419931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altLang="vi-VN" b="1" dirty="0" smtClean="0">
                <a:solidFill>
                  <a:srgbClr val="000099"/>
                </a:solidFill>
                <a:latin typeface="Times New Roman" pitchFamily="18" charset="0"/>
                <a:cs typeface="Times New Roman" pitchFamily="18" charset="0"/>
              </a:rPr>
              <a:t>GIÁO VIÊN : LÊ KIM CHI</a:t>
            </a:r>
            <a:endParaRPr lang="vi-VN" altLang="vi-VN" b="1" dirty="0">
              <a:solidFill>
                <a:srgbClr val="000099"/>
              </a:solidFill>
              <a:latin typeface="Times New Roman" pitchFamily="18" charset="0"/>
              <a:cs typeface="Times New Roman" pitchFamily="18" charset="0"/>
            </a:endParaRPr>
          </a:p>
        </p:txBody>
      </p:sp>
      <p:sp>
        <p:nvSpPr>
          <p:cNvPr id="9" name="TextBox 4">
            <a:extLst>
              <a:ext uri="{FF2B5EF4-FFF2-40B4-BE49-F238E27FC236}">
                <a16:creationId xmlns:a16="http://schemas.microsoft.com/office/drawing/2014/main" id="{00D37FA0-EC57-41D6-8307-CDE5C1C8753A}"/>
              </a:ext>
            </a:extLst>
          </p:cNvPr>
          <p:cNvSpPr txBox="1">
            <a:spLocks noChangeArrowheads="1"/>
          </p:cNvSpPr>
          <p:nvPr/>
        </p:nvSpPr>
        <p:spPr bwMode="auto">
          <a:xfrm>
            <a:off x="3480396" y="4467415"/>
            <a:ext cx="287695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altLang="vi-VN" b="1" dirty="0" err="1">
                <a:solidFill>
                  <a:srgbClr val="000099"/>
                </a:solidFill>
                <a:latin typeface="Times New Roman" pitchFamily="18" charset="0"/>
                <a:cs typeface="Times New Roman" pitchFamily="18" charset="0"/>
              </a:rPr>
              <a:t>Năm</a:t>
            </a:r>
            <a:r>
              <a:rPr lang="en-US" altLang="vi-VN" b="1" dirty="0">
                <a:solidFill>
                  <a:srgbClr val="000099"/>
                </a:solidFill>
                <a:latin typeface="Times New Roman" pitchFamily="18" charset="0"/>
                <a:cs typeface="Times New Roman" pitchFamily="18" charset="0"/>
              </a:rPr>
              <a:t> </a:t>
            </a:r>
            <a:r>
              <a:rPr lang="en-US" altLang="vi-VN" b="1" dirty="0" err="1">
                <a:solidFill>
                  <a:srgbClr val="000099"/>
                </a:solidFill>
                <a:latin typeface="Times New Roman" pitchFamily="18" charset="0"/>
                <a:cs typeface="Times New Roman" pitchFamily="18" charset="0"/>
              </a:rPr>
              <a:t>học</a:t>
            </a:r>
            <a:r>
              <a:rPr lang="en-US" altLang="vi-VN" b="1" dirty="0">
                <a:solidFill>
                  <a:srgbClr val="000099"/>
                </a:solidFill>
                <a:latin typeface="Times New Roman" pitchFamily="18" charset="0"/>
                <a:cs typeface="Times New Roman" pitchFamily="18" charset="0"/>
              </a:rPr>
              <a:t> </a:t>
            </a:r>
            <a:r>
              <a:rPr lang="en-US" altLang="vi-VN" b="1" dirty="0" smtClean="0">
                <a:solidFill>
                  <a:srgbClr val="000099"/>
                </a:solidFill>
                <a:latin typeface="Times New Roman" pitchFamily="18" charset="0"/>
                <a:cs typeface="Times New Roman" pitchFamily="18" charset="0"/>
              </a:rPr>
              <a:t>2024 </a:t>
            </a:r>
            <a:r>
              <a:rPr lang="en-US" altLang="vi-VN" b="1" dirty="0">
                <a:solidFill>
                  <a:srgbClr val="000099"/>
                </a:solidFill>
                <a:latin typeface="Times New Roman" pitchFamily="18" charset="0"/>
                <a:cs typeface="Times New Roman" pitchFamily="18" charset="0"/>
              </a:rPr>
              <a:t>- </a:t>
            </a:r>
            <a:r>
              <a:rPr lang="en-US" altLang="vi-VN" b="1" dirty="0" smtClean="0">
                <a:solidFill>
                  <a:srgbClr val="000099"/>
                </a:solidFill>
                <a:latin typeface="Times New Roman" pitchFamily="18" charset="0"/>
                <a:cs typeface="Times New Roman" pitchFamily="18" charset="0"/>
              </a:rPr>
              <a:t>2025</a:t>
            </a:r>
            <a:endParaRPr lang="vi-VN" altLang="vi-VN" b="1" dirty="0">
              <a:solidFill>
                <a:srgbClr val="000099"/>
              </a:solidFill>
              <a:latin typeface="Times New Roman" pitchFamily="18" charset="0"/>
              <a:cs typeface="Times New Roman" pitchFamily="18" charset="0"/>
            </a:endParaRPr>
          </a:p>
        </p:txBody>
      </p:sp>
      <p:sp>
        <p:nvSpPr>
          <p:cNvPr id="10" name="Rectangle 9"/>
          <p:cNvSpPr/>
          <p:nvPr/>
        </p:nvSpPr>
        <p:spPr>
          <a:xfrm>
            <a:off x="25936" y="2787130"/>
            <a:ext cx="9001000" cy="707886"/>
          </a:xfrm>
          <a:prstGeom prst="rect">
            <a:avLst/>
          </a:prstGeom>
        </p:spPr>
        <p:txBody>
          <a:bodyPr wrap="square">
            <a:spAutoFit/>
          </a:bodyPr>
          <a:lstStyle/>
          <a:p>
            <a:pPr algn="ctr" fontAlgn="auto">
              <a:spcBef>
                <a:spcPts val="0"/>
              </a:spcBef>
              <a:spcAft>
                <a:spcPts val="0"/>
              </a:spcAft>
              <a:defRPr/>
            </a:pPr>
            <a:r>
              <a:rPr lang="en-US" sz="2000" b="1" dirty="0">
                <a:ln w="50800"/>
                <a:solidFill>
                  <a:srgbClr val="FF0000"/>
                </a:solidFill>
                <a:latin typeface="Times New Roman" pitchFamily="18" charset="0"/>
                <a:cs typeface="Times New Roman" pitchFamily="18" charset="0"/>
              </a:rPr>
              <a:t>MỘT SỐ BIỆN PHÁP XÂY DỰNG </a:t>
            </a:r>
            <a:r>
              <a:rPr lang="en-US" sz="2000" b="1" dirty="0" smtClean="0">
                <a:ln w="50800"/>
                <a:solidFill>
                  <a:srgbClr val="FF0000"/>
                </a:solidFill>
                <a:latin typeface="Times New Roman" pitchFamily="18" charset="0"/>
                <a:cs typeface="Times New Roman" pitchFamily="18" charset="0"/>
              </a:rPr>
              <a:t>LỚP HỌC</a:t>
            </a:r>
          </a:p>
          <a:p>
            <a:pPr algn="ctr" fontAlgn="auto">
              <a:spcBef>
                <a:spcPts val="0"/>
              </a:spcBef>
              <a:spcAft>
                <a:spcPts val="0"/>
              </a:spcAft>
              <a:defRPr/>
            </a:pPr>
            <a:r>
              <a:rPr lang="en-US" sz="2000" b="1" dirty="0" smtClean="0">
                <a:ln w="50800"/>
                <a:solidFill>
                  <a:srgbClr val="FF0000"/>
                </a:solidFill>
                <a:latin typeface="Times New Roman" pitchFamily="18" charset="0"/>
                <a:cs typeface="Times New Roman" pitchFamily="18" charset="0"/>
              </a:rPr>
              <a:t> </a:t>
            </a:r>
            <a:r>
              <a:rPr lang="en-US" sz="2000" b="1" dirty="0">
                <a:ln w="50800"/>
                <a:solidFill>
                  <a:srgbClr val="FF0000"/>
                </a:solidFill>
                <a:latin typeface="Times New Roman" pitchFamily="18" charset="0"/>
                <a:cs typeface="Times New Roman" pitchFamily="18" charset="0"/>
              </a:rPr>
              <a:t>VUI VẺ - HẠNH PHÚC CHO TRẺ </a:t>
            </a:r>
            <a:r>
              <a:rPr lang="en-US" sz="2000" b="1" dirty="0" smtClean="0">
                <a:ln w="50800"/>
                <a:solidFill>
                  <a:srgbClr val="FF0000"/>
                </a:solidFill>
                <a:latin typeface="Times New Roman" pitchFamily="18" charset="0"/>
                <a:cs typeface="Times New Roman" pitchFamily="18" charset="0"/>
              </a:rPr>
              <a:t>3-4 </a:t>
            </a:r>
            <a:r>
              <a:rPr lang="en-US" sz="2000" b="1" dirty="0">
                <a:ln w="50800"/>
                <a:solidFill>
                  <a:srgbClr val="FF0000"/>
                </a:solidFill>
                <a:latin typeface="Times New Roman" pitchFamily="18" charset="0"/>
                <a:cs typeface="Times New Roman" pitchFamily="18" charset="0"/>
              </a:rPr>
              <a:t>TUỔI TRONG TRƯỜNG MẦM NON</a:t>
            </a:r>
          </a:p>
        </p:txBody>
      </p:sp>
      <p:pic>
        <p:nvPicPr>
          <p:cNvPr id="2" name="Picture 2" descr="lo go trườ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79913" y="915566"/>
            <a:ext cx="1944216" cy="1300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506319"/>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98775" cy="5174745"/>
          </a:xfrm>
          <a:prstGeom prst="rect">
            <a:avLst/>
          </a:prstGeom>
        </p:spPr>
      </p:pic>
      <p:sp>
        <p:nvSpPr>
          <p:cNvPr id="6" name="Rectangle 5"/>
          <p:cNvSpPr/>
          <p:nvPr/>
        </p:nvSpPr>
        <p:spPr>
          <a:xfrm>
            <a:off x="1763688" y="358023"/>
            <a:ext cx="7272808" cy="2246769"/>
          </a:xfrm>
          <a:prstGeom prst="rect">
            <a:avLst/>
          </a:prstGeom>
          <a:ln w="19050"/>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n-US" sz="1400" dirty="0" smtClean="0">
                <a:latin typeface="+mj-lt"/>
              </a:rPr>
              <a:t>- </a:t>
            </a:r>
            <a:r>
              <a:rPr lang="vi-VN" sz="1400" dirty="0" smtClean="0">
                <a:latin typeface="+mj-lt"/>
              </a:rPr>
              <a:t>Để bắt đầu công việc tôi trò chuyện với trẻ và hỏi trẻ về mong ước của trẻ mỗi sáng đến lớp là gì</a:t>
            </a:r>
            <a:r>
              <a:rPr lang="en-US" sz="1400" dirty="0" smtClean="0">
                <a:latin typeface="+mj-lt"/>
              </a:rPr>
              <a:t>?</a:t>
            </a:r>
          </a:p>
          <a:p>
            <a:pPr algn="just"/>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Cô</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đưa</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ra</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những</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câu</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hỏi</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gợi</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mở</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cô</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và</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trẻ</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cùng</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trò</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chuyện</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với</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nhau</a:t>
            </a:r>
            <a:r>
              <a:rPr lang="en-US" sz="1400" dirty="0" smtClean="0">
                <a:latin typeface="Times New Roman" panose="02020603050405020304" pitchFamily="18" charset="0"/>
                <a:cs typeface="Times New Roman" panose="02020603050405020304" pitchFamily="18" charset="0"/>
              </a:rPr>
              <a:t>. </a:t>
            </a:r>
          </a:p>
          <a:p>
            <a:pPr algn="just"/>
            <a:r>
              <a:rPr lang="en-US" sz="1400" dirty="0" smtClean="0">
                <a:latin typeface="Times New Roman" panose="02020603050405020304" pitchFamily="18" charset="0"/>
                <a:cs typeface="Times New Roman" panose="02020603050405020304" pitchFamily="18" charset="0"/>
              </a:rPr>
              <a:t>VD: </a:t>
            </a:r>
          </a:p>
          <a:p>
            <a:pPr algn="just"/>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Thay</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vì</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chỉ</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khoanh</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tay</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chào</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cô</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rồi</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vào</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lớp</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thì</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cô</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và</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trẻ</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cùng</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trò</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chuyện</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và</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cùng</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thống</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nhất</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tạo</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ra</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một</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màn</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chào</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hỏi</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thân</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thiết</a:t>
            </a:r>
            <a:r>
              <a:rPr lang="en-US" sz="1400" dirty="0" smtClean="0">
                <a:latin typeface="Times New Roman" panose="02020603050405020304" pitchFamily="18" charset="0"/>
                <a:cs typeface="Times New Roman" panose="02020603050405020304" pitchFamily="18" charset="0"/>
              </a:rPr>
              <a:t>. </a:t>
            </a:r>
            <a:endParaRPr lang="en-US" sz="1400" dirty="0">
              <a:latin typeface="Times New Roman" panose="02020603050405020304" pitchFamily="18" charset="0"/>
              <a:cs typeface="Times New Roman" panose="02020603050405020304" pitchFamily="18" charset="0"/>
            </a:endParaRPr>
          </a:p>
          <a:p>
            <a:pPr algn="just"/>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Thay</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vì</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mỗi</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khi</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đến</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lớp</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chỉ</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khoanh</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tay</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chào</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cô</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và</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vào</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lớp</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thì</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chúng</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mình</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còn</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có</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cách</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nào</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thể</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hiện</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tình</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cảm</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giữa</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cô</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và</a:t>
            </a:r>
            <a:r>
              <a:rPr lang="en-US" sz="1400" dirty="0" smtClean="0">
                <a:latin typeface="Times New Roman" panose="02020603050405020304" pitchFamily="18" charset="0"/>
                <a:cs typeface="Times New Roman" panose="02020603050405020304" pitchFamily="18" charset="0"/>
              </a:rPr>
              <a:t> con?</a:t>
            </a:r>
          </a:p>
          <a:p>
            <a:pPr algn="just"/>
            <a:r>
              <a:rPr lang="en-US" sz="1400" dirty="0" smtClean="0">
                <a:latin typeface="Times New Roman" panose="02020603050405020304" pitchFamily="18" charset="0"/>
                <a:cs typeface="Times New Roman" panose="02020603050405020304" pitchFamily="18" charset="0"/>
              </a:rPr>
              <a:t>+ Con </a:t>
            </a:r>
            <a:r>
              <a:rPr lang="en-US" sz="1400" dirty="0" err="1" smtClean="0">
                <a:latin typeface="Times New Roman" panose="02020603050405020304" pitchFamily="18" charset="0"/>
                <a:cs typeface="Times New Roman" panose="02020603050405020304" pitchFamily="18" charset="0"/>
              </a:rPr>
              <a:t>cảm</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thấy</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thế</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nào</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khi</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thể</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hiện</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tình</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cảm</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với</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cô</a:t>
            </a:r>
            <a:r>
              <a:rPr lang="en-US" sz="1400" dirty="0" smtClean="0">
                <a:latin typeface="Times New Roman" panose="02020603050405020304" pitchFamily="18" charset="0"/>
                <a:cs typeface="Times New Roman" panose="02020603050405020304" pitchFamily="18" charset="0"/>
              </a:rPr>
              <a:t>?</a:t>
            </a:r>
          </a:p>
          <a:p>
            <a:pPr algn="just"/>
            <a:r>
              <a:rPr lang="vi-VN" sz="1400" dirty="0" smtClean="0">
                <a:latin typeface="+mj-lt"/>
              </a:rPr>
              <a:t>Chính những cái đập tay,</a:t>
            </a:r>
            <a:r>
              <a:rPr lang="en-ZW" sz="1400" dirty="0" smtClean="0">
                <a:latin typeface="+mj-lt"/>
              </a:rPr>
              <a:t> </a:t>
            </a:r>
            <a:r>
              <a:rPr lang="en-ZW" sz="1400" dirty="0" err="1" smtClean="0">
                <a:latin typeface="Times New Roman" pitchFamily="18" charset="0"/>
                <a:cs typeface="Times New Roman" pitchFamily="18" charset="0"/>
              </a:rPr>
              <a:t>cái</a:t>
            </a:r>
            <a:r>
              <a:rPr lang="en-ZW" sz="1400" dirty="0" smtClean="0">
                <a:latin typeface="+mj-lt"/>
              </a:rPr>
              <a:t> </a:t>
            </a:r>
            <a:r>
              <a:rPr lang="en-ZW" sz="1400" dirty="0" err="1" smtClean="0">
                <a:latin typeface="Times New Roman" pitchFamily="18" charset="0"/>
                <a:cs typeface="Times New Roman" pitchFamily="18" charset="0"/>
              </a:rPr>
              <a:t>móc</a:t>
            </a:r>
            <a:r>
              <a:rPr lang="en-ZW" sz="1400" dirty="0" smtClean="0">
                <a:latin typeface="Times New Roman" pitchFamily="18" charset="0"/>
                <a:cs typeface="Times New Roman" pitchFamily="18" charset="0"/>
              </a:rPr>
              <a:t> </a:t>
            </a:r>
            <a:r>
              <a:rPr lang="en-ZW" sz="1400" dirty="0" err="1" smtClean="0">
                <a:latin typeface="Times New Roman" pitchFamily="18" charset="0"/>
                <a:cs typeface="Times New Roman" pitchFamily="18" charset="0"/>
              </a:rPr>
              <a:t>tay</a:t>
            </a:r>
            <a:r>
              <a:rPr lang="en-ZW" sz="1400" dirty="0" smtClean="0">
                <a:latin typeface="Times New Roman" pitchFamily="18" charset="0"/>
                <a:cs typeface="Times New Roman" pitchFamily="18" charset="0"/>
              </a:rPr>
              <a:t> </a:t>
            </a:r>
            <a:r>
              <a:rPr lang="vi-VN" sz="1400" dirty="0" smtClean="0">
                <a:latin typeface="+mj-lt"/>
              </a:rPr>
              <a:t>hay những</a:t>
            </a:r>
            <a:r>
              <a:rPr lang="en-ZW" sz="1400" dirty="0" smtClean="0">
                <a:latin typeface="+mj-lt"/>
              </a:rPr>
              <a:t> </a:t>
            </a:r>
            <a:r>
              <a:rPr lang="en-ZW" sz="1400" dirty="0" err="1" smtClean="0">
                <a:latin typeface="Times New Roman" pitchFamily="18" charset="0"/>
                <a:cs typeface="Times New Roman" pitchFamily="18" charset="0"/>
              </a:rPr>
              <a:t>cái</a:t>
            </a:r>
            <a:r>
              <a:rPr lang="en-ZW" sz="1400" dirty="0" smtClean="0">
                <a:latin typeface="Times New Roman" pitchFamily="18" charset="0"/>
                <a:cs typeface="Times New Roman" pitchFamily="18" charset="0"/>
              </a:rPr>
              <a:t> </a:t>
            </a:r>
            <a:r>
              <a:rPr lang="en-ZW" sz="1400" dirty="0" err="1" smtClean="0">
                <a:latin typeface="Times New Roman" pitchFamily="18" charset="0"/>
                <a:cs typeface="Times New Roman" pitchFamily="18" charset="0"/>
              </a:rPr>
              <a:t>ôm</a:t>
            </a:r>
            <a:r>
              <a:rPr lang="en-ZW" sz="1400" dirty="0" smtClean="0">
                <a:latin typeface="Times New Roman" pitchFamily="18" charset="0"/>
                <a:cs typeface="Times New Roman" pitchFamily="18" charset="0"/>
              </a:rPr>
              <a:t> </a:t>
            </a:r>
            <a:r>
              <a:rPr lang="vi-VN" sz="1400" dirty="0" smtClean="0">
                <a:latin typeface="+mj-lt"/>
              </a:rPr>
              <a:t>cùng cô đã tạo cho trẻ cảm giác thoải mái khi buổi sáng đến lớp với cô.</a:t>
            </a:r>
            <a:endParaRPr lang="en-US" sz="1400" dirty="0" smtClean="0">
              <a:latin typeface="+mj-lt"/>
            </a:endParaRPr>
          </a:p>
        </p:txBody>
      </p:sp>
      <p:grpSp>
        <p:nvGrpSpPr>
          <p:cNvPr id="11" name="Group 10"/>
          <p:cNvGrpSpPr/>
          <p:nvPr/>
        </p:nvGrpSpPr>
        <p:grpSpPr>
          <a:xfrm>
            <a:off x="29343" y="125900"/>
            <a:ext cx="1518321" cy="1249793"/>
            <a:chOff x="421677" y="648543"/>
            <a:chExt cx="1326739" cy="1666391"/>
          </a:xfrm>
        </p:grpSpPr>
        <p:grpSp>
          <p:nvGrpSpPr>
            <p:cNvPr id="12" name="Group 11"/>
            <p:cNvGrpSpPr/>
            <p:nvPr/>
          </p:nvGrpSpPr>
          <p:grpSpPr>
            <a:xfrm>
              <a:off x="421677" y="648543"/>
              <a:ext cx="1326739" cy="1666391"/>
              <a:chOff x="1606236" y="2306938"/>
              <a:chExt cx="2331563" cy="2620830"/>
            </a:xfrm>
            <a:effectLst>
              <a:glow rad="139700">
                <a:schemeClr val="accent5">
                  <a:satMod val="175000"/>
                  <a:alpha val="40000"/>
                </a:schemeClr>
              </a:glow>
            </a:effectLst>
          </p:grpSpPr>
          <p:sp>
            <p:nvSpPr>
              <p:cNvPr id="14" name="Rectangle 13">
                <a:extLst>
                  <a:ext uri="{FF2B5EF4-FFF2-40B4-BE49-F238E27FC236}">
                    <a16:creationId xmlns:a16="http://schemas.microsoft.com/office/drawing/2014/main" id="{7E557004-4FE3-412C-8FCD-D92E93531058}"/>
                  </a:ext>
                </a:extLst>
              </p:cNvPr>
              <p:cNvSpPr/>
              <p:nvPr/>
            </p:nvSpPr>
            <p:spPr bwMode="auto">
              <a:xfrm>
                <a:off x="1606236" y="2306938"/>
                <a:ext cx="2331562" cy="2620830"/>
              </a:xfrm>
              <a:prstGeom prst="rect">
                <a:avLst/>
              </a:prstGeom>
              <a:solidFill>
                <a:srgbClr val="FFFFCC"/>
              </a:solidFill>
              <a:ln>
                <a:solidFill>
                  <a:srgbClr val="7030A0"/>
                </a:solidFill>
                <a:prstDash val="lgDash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400" smtClean="0">
                  <a:solidFill>
                    <a:schemeClr val="tx1"/>
                  </a:solidFill>
                  <a:cs typeface="Times New Roman" panose="02020603050405020304" pitchFamily="18" charset="0"/>
                </a:endParaRPr>
              </a:p>
              <a:p>
                <a:pPr fontAlgn="auto">
                  <a:spcBef>
                    <a:spcPts val="0"/>
                  </a:spcBef>
                  <a:spcAft>
                    <a:spcPts val="0"/>
                  </a:spcAft>
                  <a:defRPr/>
                </a:pPr>
                <a:endParaRPr lang="en-US" sz="2400">
                  <a:solidFill>
                    <a:schemeClr val="tx1"/>
                  </a:solidFill>
                  <a:cs typeface="Times New Roman" panose="02020603050405020304" pitchFamily="18" charset="0"/>
                </a:endParaRPr>
              </a:p>
            </p:txBody>
          </p:sp>
          <p:grpSp>
            <p:nvGrpSpPr>
              <p:cNvPr id="15" name="Group 14"/>
              <p:cNvGrpSpPr/>
              <p:nvPr/>
            </p:nvGrpSpPr>
            <p:grpSpPr>
              <a:xfrm>
                <a:off x="1684288" y="2333135"/>
                <a:ext cx="2253511" cy="709951"/>
                <a:chOff x="4353058" y="2280883"/>
                <a:chExt cx="2253511" cy="709951"/>
              </a:xfrm>
            </p:grpSpPr>
            <p:sp>
              <p:nvSpPr>
                <p:cNvPr id="16" name="Freeform 14">
                  <a:extLst>
                    <a:ext uri="{FF2B5EF4-FFF2-40B4-BE49-F238E27FC236}">
                      <a16:creationId xmlns:a16="http://schemas.microsoft.com/office/drawing/2014/main" id="{9056CD7E-9A8E-4A5B-B8F7-A9D748904E23}"/>
                    </a:ext>
                  </a:extLst>
                </p:cNvPr>
                <p:cNvSpPr/>
                <p:nvPr/>
              </p:nvSpPr>
              <p:spPr bwMode="gray">
                <a:xfrm flipV="1">
                  <a:off x="4353058" y="2326608"/>
                  <a:ext cx="2253511" cy="618496"/>
                </a:xfrm>
                <a:custGeom>
                  <a:avLst/>
                  <a:gdLst>
                    <a:gd name="connsiteX0" fmla="*/ 0 w 1205789"/>
                    <a:gd name="connsiteY0" fmla="*/ 0 h 404774"/>
                    <a:gd name="connsiteX1" fmla="*/ 1003402 w 1205789"/>
                    <a:gd name="connsiteY1" fmla="*/ 0 h 404774"/>
                    <a:gd name="connsiteX2" fmla="*/ 1205789 w 1205789"/>
                    <a:gd name="connsiteY2" fmla="*/ 202387 h 404774"/>
                    <a:gd name="connsiteX3" fmla="*/ 1003402 w 1205789"/>
                    <a:gd name="connsiteY3" fmla="*/ 404774 h 404774"/>
                    <a:gd name="connsiteX4" fmla="*/ 0 w 1205789"/>
                    <a:gd name="connsiteY4" fmla="*/ 404774 h 404774"/>
                    <a:gd name="connsiteX5" fmla="*/ 0 w 1205789"/>
                    <a:gd name="connsiteY5" fmla="*/ 0 h 404774"/>
                    <a:gd name="connsiteX0" fmla="*/ 7314 w 1213103"/>
                    <a:gd name="connsiteY0" fmla="*/ 0 h 404774"/>
                    <a:gd name="connsiteX1" fmla="*/ 1010716 w 1213103"/>
                    <a:gd name="connsiteY1" fmla="*/ 0 h 404774"/>
                    <a:gd name="connsiteX2" fmla="*/ 1213103 w 1213103"/>
                    <a:gd name="connsiteY2" fmla="*/ 202387 h 404774"/>
                    <a:gd name="connsiteX3" fmla="*/ 1010716 w 1213103"/>
                    <a:gd name="connsiteY3" fmla="*/ 404774 h 404774"/>
                    <a:gd name="connsiteX4" fmla="*/ 7314 w 1213103"/>
                    <a:gd name="connsiteY4" fmla="*/ 404774 h 404774"/>
                    <a:gd name="connsiteX5" fmla="*/ 0 w 1213103"/>
                    <a:gd name="connsiteY5" fmla="*/ 131673 h 404774"/>
                    <a:gd name="connsiteX6" fmla="*/ 7314 w 1213103"/>
                    <a:gd name="connsiteY6" fmla="*/ 0 h 404774"/>
                    <a:gd name="connsiteX0" fmla="*/ 89610 w 1295399"/>
                    <a:gd name="connsiteY0" fmla="*/ 0 h 404774"/>
                    <a:gd name="connsiteX1" fmla="*/ 1093012 w 1295399"/>
                    <a:gd name="connsiteY1" fmla="*/ 0 h 404774"/>
                    <a:gd name="connsiteX2" fmla="*/ 1295399 w 1295399"/>
                    <a:gd name="connsiteY2" fmla="*/ 202387 h 404774"/>
                    <a:gd name="connsiteX3" fmla="*/ 1093012 w 1295399"/>
                    <a:gd name="connsiteY3" fmla="*/ 404774 h 404774"/>
                    <a:gd name="connsiteX4" fmla="*/ 89610 w 1295399"/>
                    <a:gd name="connsiteY4" fmla="*/ 404774 h 404774"/>
                    <a:gd name="connsiteX5" fmla="*/ 0 w 1295399"/>
                    <a:gd name="connsiteY5" fmla="*/ 99974 h 404774"/>
                    <a:gd name="connsiteX6" fmla="*/ 89610 w 1295399"/>
                    <a:gd name="connsiteY6" fmla="*/ 0 h 404774"/>
                    <a:gd name="connsiteX0" fmla="*/ 89610 w 1295399"/>
                    <a:gd name="connsiteY0" fmla="*/ 0 h 404774"/>
                    <a:gd name="connsiteX1" fmla="*/ 1093012 w 1295399"/>
                    <a:gd name="connsiteY1" fmla="*/ 0 h 404774"/>
                    <a:gd name="connsiteX2" fmla="*/ 1295399 w 1295399"/>
                    <a:gd name="connsiteY2" fmla="*/ 202387 h 404774"/>
                    <a:gd name="connsiteX3" fmla="*/ 1093012 w 1295399"/>
                    <a:gd name="connsiteY3" fmla="*/ 404774 h 404774"/>
                    <a:gd name="connsiteX4" fmla="*/ 89610 w 1295399"/>
                    <a:gd name="connsiteY4" fmla="*/ 404774 h 404774"/>
                    <a:gd name="connsiteX5" fmla="*/ 60350 w 1295399"/>
                    <a:gd name="connsiteY5" fmla="*/ 299923 h 404774"/>
                    <a:gd name="connsiteX6" fmla="*/ 0 w 1295399"/>
                    <a:gd name="connsiteY6" fmla="*/ 99974 h 404774"/>
                    <a:gd name="connsiteX7" fmla="*/ 89610 w 1295399"/>
                    <a:gd name="connsiteY7" fmla="*/ 0 h 4047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104497 w 1310286"/>
                    <a:gd name="connsiteY0" fmla="*/ 0 h 480974"/>
                    <a:gd name="connsiteX1" fmla="*/ 1107899 w 1310286"/>
                    <a:gd name="connsiteY1" fmla="*/ 0 h 480974"/>
                    <a:gd name="connsiteX2" fmla="*/ 1310286 w 1310286"/>
                    <a:gd name="connsiteY2" fmla="*/ 202387 h 480974"/>
                    <a:gd name="connsiteX3" fmla="*/ 1107899 w 1310286"/>
                    <a:gd name="connsiteY3" fmla="*/ 404774 h 480974"/>
                    <a:gd name="connsiteX4" fmla="*/ 104497 w 1310286"/>
                    <a:gd name="connsiteY4" fmla="*/ 404774 h 480974"/>
                    <a:gd name="connsiteX5" fmla="*/ 14887 w 1310286"/>
                    <a:gd name="connsiteY5" fmla="*/ 480974 h 480974"/>
                    <a:gd name="connsiteX6" fmla="*/ 14887 w 1310286"/>
                    <a:gd name="connsiteY6" fmla="*/ 99974 h 480974"/>
                    <a:gd name="connsiteX7" fmla="*/ 104497 w 1310286"/>
                    <a:gd name="connsiteY7" fmla="*/ 0 h 480974"/>
                    <a:gd name="connsiteX0" fmla="*/ 104497 w 1310286"/>
                    <a:gd name="connsiteY0" fmla="*/ 0 h 480974"/>
                    <a:gd name="connsiteX1" fmla="*/ 1107899 w 1310286"/>
                    <a:gd name="connsiteY1" fmla="*/ 0 h 480974"/>
                    <a:gd name="connsiteX2" fmla="*/ 1310286 w 1310286"/>
                    <a:gd name="connsiteY2" fmla="*/ 202387 h 480974"/>
                    <a:gd name="connsiteX3" fmla="*/ 1107899 w 1310286"/>
                    <a:gd name="connsiteY3" fmla="*/ 404774 h 480974"/>
                    <a:gd name="connsiteX4" fmla="*/ 104497 w 1310286"/>
                    <a:gd name="connsiteY4" fmla="*/ 404774 h 480974"/>
                    <a:gd name="connsiteX5" fmla="*/ 14887 w 1310286"/>
                    <a:gd name="connsiteY5" fmla="*/ 480974 h 480974"/>
                    <a:gd name="connsiteX6" fmla="*/ 14887 w 1310286"/>
                    <a:gd name="connsiteY6" fmla="*/ 99974 h 480974"/>
                    <a:gd name="connsiteX7" fmla="*/ 104497 w 1310286"/>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2367 h 483341"/>
                    <a:gd name="connsiteX1" fmla="*/ 1093012 w 1295399"/>
                    <a:gd name="connsiteY1" fmla="*/ 2367 h 483341"/>
                    <a:gd name="connsiteX2" fmla="*/ 1295399 w 1295399"/>
                    <a:gd name="connsiteY2" fmla="*/ 204754 h 483341"/>
                    <a:gd name="connsiteX3" fmla="*/ 1093012 w 1295399"/>
                    <a:gd name="connsiteY3" fmla="*/ 407141 h 483341"/>
                    <a:gd name="connsiteX4" fmla="*/ 89610 w 1295399"/>
                    <a:gd name="connsiteY4" fmla="*/ 407141 h 483341"/>
                    <a:gd name="connsiteX5" fmla="*/ 0 w 1295399"/>
                    <a:gd name="connsiteY5" fmla="*/ 483341 h 483341"/>
                    <a:gd name="connsiteX6" fmla="*/ 0 w 1295399"/>
                    <a:gd name="connsiteY6" fmla="*/ 102341 h 483341"/>
                    <a:gd name="connsiteX7" fmla="*/ 89610 w 1295399"/>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03929 w 1309718"/>
                    <a:gd name="connsiteY4" fmla="*/ 404774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94046 w 1309718"/>
                    <a:gd name="connsiteY0" fmla="*/ 2367 h 483679"/>
                    <a:gd name="connsiteX1" fmla="*/ 1107331 w 1309718"/>
                    <a:gd name="connsiteY1" fmla="*/ 2705 h 483679"/>
                    <a:gd name="connsiteX2" fmla="*/ 1309718 w 1309718"/>
                    <a:gd name="connsiteY2" fmla="*/ 205092 h 483679"/>
                    <a:gd name="connsiteX3" fmla="*/ 1107331 w 1309718"/>
                    <a:gd name="connsiteY3" fmla="*/ 407479 h 483679"/>
                    <a:gd name="connsiteX4" fmla="*/ 137051 w 1309718"/>
                    <a:gd name="connsiteY4" fmla="*/ 413144 h 483679"/>
                    <a:gd name="connsiteX5" fmla="*/ 14319 w 1309718"/>
                    <a:gd name="connsiteY5" fmla="*/ 483679 h 483679"/>
                    <a:gd name="connsiteX6" fmla="*/ 14319 w 1309718"/>
                    <a:gd name="connsiteY6" fmla="*/ 102679 h 483679"/>
                    <a:gd name="connsiteX7" fmla="*/ 94046 w 1309718"/>
                    <a:gd name="connsiteY7" fmla="*/ 2367 h 483679"/>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94046 w 1309718"/>
                    <a:gd name="connsiteY0" fmla="*/ 11030 h 492342"/>
                    <a:gd name="connsiteX1" fmla="*/ 1107331 w 1309718"/>
                    <a:gd name="connsiteY1" fmla="*/ 11368 h 492342"/>
                    <a:gd name="connsiteX2" fmla="*/ 1309718 w 1309718"/>
                    <a:gd name="connsiteY2" fmla="*/ 213755 h 492342"/>
                    <a:gd name="connsiteX3" fmla="*/ 1107331 w 1309718"/>
                    <a:gd name="connsiteY3" fmla="*/ 416142 h 492342"/>
                    <a:gd name="connsiteX4" fmla="*/ 137051 w 1309718"/>
                    <a:gd name="connsiteY4" fmla="*/ 421807 h 492342"/>
                    <a:gd name="connsiteX5" fmla="*/ 14319 w 1309718"/>
                    <a:gd name="connsiteY5" fmla="*/ 492342 h 492342"/>
                    <a:gd name="connsiteX6" fmla="*/ 14319 w 1309718"/>
                    <a:gd name="connsiteY6" fmla="*/ 111342 h 492342"/>
                    <a:gd name="connsiteX7" fmla="*/ 94046 w 1309718"/>
                    <a:gd name="connsiteY7" fmla="*/ 11030 h 492342"/>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81513 w 1297185"/>
                    <a:gd name="connsiteY0" fmla="*/ 0 h 481312"/>
                    <a:gd name="connsiteX1" fmla="*/ 1094798 w 1297185"/>
                    <a:gd name="connsiteY1" fmla="*/ 338 h 481312"/>
                    <a:gd name="connsiteX2" fmla="*/ 1297185 w 1297185"/>
                    <a:gd name="connsiteY2" fmla="*/ 202725 h 481312"/>
                    <a:gd name="connsiteX3" fmla="*/ 1094798 w 1297185"/>
                    <a:gd name="connsiteY3" fmla="*/ 405112 h 481312"/>
                    <a:gd name="connsiteX4" fmla="*/ 124518 w 1297185"/>
                    <a:gd name="connsiteY4" fmla="*/ 410777 h 481312"/>
                    <a:gd name="connsiteX5" fmla="*/ 1786 w 1297185"/>
                    <a:gd name="connsiteY5" fmla="*/ 481312 h 481312"/>
                    <a:gd name="connsiteX6" fmla="*/ 1786 w 1297185"/>
                    <a:gd name="connsiteY6" fmla="*/ 100312 h 481312"/>
                    <a:gd name="connsiteX7" fmla="*/ 81513 w 1297185"/>
                    <a:gd name="connsiteY7" fmla="*/ 0 h 481312"/>
                    <a:gd name="connsiteX0" fmla="*/ 79727 w 1295399"/>
                    <a:gd name="connsiteY0" fmla="*/ 0 h 481312"/>
                    <a:gd name="connsiteX1" fmla="*/ 1093012 w 1295399"/>
                    <a:gd name="connsiteY1" fmla="*/ 338 h 481312"/>
                    <a:gd name="connsiteX2" fmla="*/ 1295399 w 1295399"/>
                    <a:gd name="connsiteY2" fmla="*/ 202725 h 481312"/>
                    <a:gd name="connsiteX3" fmla="*/ 1093012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302292"/>
                    <a:gd name="connsiteY0" fmla="*/ 0 h 481312"/>
                    <a:gd name="connsiteX1" fmla="*/ 1134372 w 1302292"/>
                    <a:gd name="connsiteY1" fmla="*/ 1301 h 481312"/>
                    <a:gd name="connsiteX2" fmla="*/ 1295399 w 1302292"/>
                    <a:gd name="connsiteY2" fmla="*/ 202725 h 481312"/>
                    <a:gd name="connsiteX3" fmla="*/ 1093012 w 1302292"/>
                    <a:gd name="connsiteY3" fmla="*/ 405112 h 481312"/>
                    <a:gd name="connsiteX4" fmla="*/ 122732 w 1302292"/>
                    <a:gd name="connsiteY4" fmla="*/ 410777 h 481312"/>
                    <a:gd name="connsiteX5" fmla="*/ 0 w 1302292"/>
                    <a:gd name="connsiteY5" fmla="*/ 481312 h 481312"/>
                    <a:gd name="connsiteX6" fmla="*/ 0 w 1302292"/>
                    <a:gd name="connsiteY6" fmla="*/ 100312 h 481312"/>
                    <a:gd name="connsiteX7" fmla="*/ 79727 w 1302292"/>
                    <a:gd name="connsiteY7" fmla="*/ 0 h 481312"/>
                    <a:gd name="connsiteX0" fmla="*/ 79727 w 1295608"/>
                    <a:gd name="connsiteY0" fmla="*/ 0 h 481312"/>
                    <a:gd name="connsiteX1" fmla="*/ 1134372 w 1295608"/>
                    <a:gd name="connsiteY1" fmla="*/ 1301 h 481312"/>
                    <a:gd name="connsiteX2" fmla="*/ 1295399 w 1295608"/>
                    <a:gd name="connsiteY2" fmla="*/ 202725 h 481312"/>
                    <a:gd name="connsiteX3" fmla="*/ 1133118 w 1295608"/>
                    <a:gd name="connsiteY3" fmla="*/ 405112 h 481312"/>
                    <a:gd name="connsiteX4" fmla="*/ 122732 w 1295608"/>
                    <a:gd name="connsiteY4" fmla="*/ 410777 h 481312"/>
                    <a:gd name="connsiteX5" fmla="*/ 0 w 1295608"/>
                    <a:gd name="connsiteY5" fmla="*/ 481312 h 481312"/>
                    <a:gd name="connsiteX6" fmla="*/ 0 w 1295608"/>
                    <a:gd name="connsiteY6" fmla="*/ 100312 h 481312"/>
                    <a:gd name="connsiteX7" fmla="*/ 79727 w 1295608"/>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33118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33118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65078 w 1295399"/>
                    <a:gd name="connsiteY3" fmla="*/ 406074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56305 w 1295399"/>
                    <a:gd name="connsiteY1" fmla="*/ 6114 h 481312"/>
                    <a:gd name="connsiteX2" fmla="*/ 1295399 w 1295399"/>
                    <a:gd name="connsiteY2" fmla="*/ 202725 h 481312"/>
                    <a:gd name="connsiteX3" fmla="*/ 1165078 w 1295399"/>
                    <a:gd name="connsiteY3" fmla="*/ 406074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5399" h="481312">
                      <a:moveTo>
                        <a:pt x="79727" y="0"/>
                      </a:moveTo>
                      <a:lnTo>
                        <a:pt x="1156305" y="6114"/>
                      </a:lnTo>
                      <a:lnTo>
                        <a:pt x="1295399" y="202725"/>
                      </a:lnTo>
                      <a:lnTo>
                        <a:pt x="1165078" y="406074"/>
                      </a:lnTo>
                      <a:lnTo>
                        <a:pt x="122732" y="410777"/>
                      </a:lnTo>
                      <a:cubicBezTo>
                        <a:pt x="78235" y="412895"/>
                        <a:pt x="11453" y="402374"/>
                        <a:pt x="0" y="481312"/>
                      </a:cubicBezTo>
                      <a:lnTo>
                        <a:pt x="0" y="100312"/>
                      </a:lnTo>
                      <a:cubicBezTo>
                        <a:pt x="721" y="14824"/>
                        <a:pt x="31644" y="5334"/>
                        <a:pt x="79727" y="0"/>
                      </a:cubicBezTo>
                      <a:close/>
                    </a:path>
                  </a:pathLst>
                </a:custGeom>
                <a:solidFill>
                  <a:schemeClr val="accent2"/>
                </a:solidFill>
                <a:ln/>
              </p:spPr>
              <p:style>
                <a:lnRef idx="1">
                  <a:schemeClr val="accent5"/>
                </a:lnRef>
                <a:fillRef idx="3">
                  <a:schemeClr val="accent5"/>
                </a:fillRef>
                <a:effectRef idx="2">
                  <a:schemeClr val="accent5"/>
                </a:effectRef>
                <a:fontRef idx="minor">
                  <a:schemeClr val="lt1"/>
                </a:fontRef>
              </p:style>
              <p:txBody>
                <a:bodyPr anchor="ctr"/>
                <a:lstStyle/>
                <a:p>
                  <a:pPr algn="ctr">
                    <a:defRPr/>
                  </a:pPr>
                  <a:endParaRPr lang="en-US" dirty="0"/>
                </a:p>
              </p:txBody>
            </p:sp>
            <p:sp>
              <p:nvSpPr>
                <p:cNvPr id="17" name="Rectangle 16"/>
                <p:cNvSpPr/>
                <p:nvPr/>
              </p:nvSpPr>
              <p:spPr>
                <a:xfrm>
                  <a:off x="4353058" y="2280883"/>
                  <a:ext cx="2177859" cy="709951"/>
                </a:xfrm>
                <a:prstGeom prst="rect">
                  <a:avLst/>
                </a:prstGeom>
              </p:spPr>
              <p:txBody>
                <a:bodyPr wrap="square">
                  <a:spAutoFit/>
                </a:bodyPr>
                <a:lstStyle/>
                <a:p>
                  <a:r>
                    <a:rPr lang="vi-VN" sz="1600" b="1" u="sng" dirty="0" smtClean="0">
                      <a:solidFill>
                        <a:schemeClr val="bg1"/>
                      </a:solidFill>
                      <a:latin typeface="+mj-lt"/>
                      <a:cs typeface="Times New Roman" panose="02020603050405020304" pitchFamily="18" charset="0"/>
                    </a:rPr>
                    <a:t>Biện pháp</a:t>
                  </a:r>
                  <a:r>
                    <a:rPr lang="en-US" sz="1600" b="1" u="sng" dirty="0" smtClean="0">
                      <a:solidFill>
                        <a:schemeClr val="bg1"/>
                      </a:solidFill>
                      <a:latin typeface="+mj-lt"/>
                      <a:cs typeface="Times New Roman" panose="02020603050405020304" pitchFamily="18" charset="0"/>
                    </a:rPr>
                    <a:t> 2.2</a:t>
                  </a:r>
                  <a:r>
                    <a:rPr lang="vi-VN" sz="1600" b="1" u="sng" dirty="0" smtClean="0">
                      <a:solidFill>
                        <a:schemeClr val="bg1"/>
                      </a:solidFill>
                      <a:latin typeface="+mj-lt"/>
                      <a:cs typeface="Times New Roman" panose="02020603050405020304" pitchFamily="18" charset="0"/>
                    </a:rPr>
                    <a:t> </a:t>
                  </a:r>
                  <a:endParaRPr lang="en-US" sz="1600" dirty="0">
                    <a:solidFill>
                      <a:schemeClr val="bg1"/>
                    </a:solidFill>
                    <a:latin typeface="+mj-lt"/>
                  </a:endParaRPr>
                </a:p>
              </p:txBody>
            </p:sp>
          </p:grpSp>
        </p:grpSp>
        <p:sp>
          <p:nvSpPr>
            <p:cNvPr id="13" name="Rectangle 12"/>
            <p:cNvSpPr/>
            <p:nvPr/>
          </p:nvSpPr>
          <p:spPr>
            <a:xfrm>
              <a:off x="482836" y="1106104"/>
              <a:ext cx="1222532" cy="1046440"/>
            </a:xfrm>
            <a:prstGeom prst="rect">
              <a:avLst/>
            </a:prstGeom>
          </p:spPr>
          <p:txBody>
            <a:bodyPr wrap="square">
              <a:spAutoFit/>
            </a:bodyPr>
            <a:lstStyle/>
            <a:p>
              <a:pPr algn="just" fontAlgn="auto">
                <a:spcBef>
                  <a:spcPts val="0"/>
                </a:spcBef>
                <a:spcAft>
                  <a:spcPts val="0"/>
                </a:spcAft>
                <a:defRPr/>
              </a:pPr>
              <a:r>
                <a:rPr lang="vi-VN" sz="1500" dirty="0">
                  <a:latin typeface="+mj-lt"/>
                  <a:cs typeface="Times New Roman" panose="02020603050405020304" pitchFamily="18" charset="0"/>
                </a:rPr>
                <a:t>Trang trí </a:t>
              </a:r>
              <a:r>
                <a:rPr lang="en-US" sz="1500" dirty="0">
                  <a:latin typeface="+mj-lt"/>
                  <a:cs typeface="Times New Roman" panose="02020603050405020304" pitchFamily="18" charset="0"/>
                </a:rPr>
                <a:t>-</a:t>
              </a:r>
              <a:r>
                <a:rPr lang="vi-VN" sz="1500" dirty="0">
                  <a:latin typeface="+mj-lt"/>
                  <a:cs typeface="Times New Roman" panose="02020603050405020304" pitchFamily="18" charset="0"/>
                </a:rPr>
                <a:t> tạo môi trường</a:t>
              </a:r>
              <a:r>
                <a:rPr lang="en-US" sz="1500" dirty="0">
                  <a:latin typeface="+mj-lt"/>
                  <a:cs typeface="Times New Roman" panose="02020603050405020304" pitchFamily="18" charset="0"/>
                </a:rPr>
                <a:t> </a:t>
              </a:r>
              <a:r>
                <a:rPr lang="en-US" sz="1500" dirty="0" err="1">
                  <a:latin typeface="+mj-lt"/>
                  <a:cs typeface="Times New Roman" panose="02020603050405020304" pitchFamily="18" charset="0"/>
                </a:rPr>
                <a:t>lớp</a:t>
              </a:r>
              <a:r>
                <a:rPr lang="vi-VN" sz="1500" dirty="0">
                  <a:latin typeface="+mj-lt"/>
                  <a:cs typeface="Times New Roman" panose="02020603050405020304" pitchFamily="18" charset="0"/>
                </a:rPr>
                <a:t> thân thiện </a:t>
              </a:r>
            </a:p>
          </p:txBody>
        </p:sp>
      </p:grpSp>
      <p:sp>
        <p:nvSpPr>
          <p:cNvPr id="18" name="TextBox 17"/>
          <p:cNvSpPr txBox="1"/>
          <p:nvPr/>
        </p:nvSpPr>
        <p:spPr>
          <a:xfrm>
            <a:off x="2872841" y="-42087"/>
            <a:ext cx="4334634" cy="461665"/>
          </a:xfrm>
          <a:prstGeom prst="rect">
            <a:avLst/>
          </a:prstGeom>
          <a:noFill/>
        </p:spPr>
        <p:txBody>
          <a:bodyPr wrap="square" rtlCol="0">
            <a:spAutoFit/>
          </a:bodyPr>
          <a:lstStyle/>
          <a:p>
            <a:r>
              <a:rPr lang="en-US" sz="2000" b="1" dirty="0" smtClean="0">
                <a:solidFill>
                  <a:srgbClr val="FF0000"/>
                </a:solidFill>
              </a:rPr>
              <a:t>           </a:t>
            </a:r>
            <a:r>
              <a:rPr lang="en-US" sz="2400" b="1" dirty="0" err="1" smtClean="0">
                <a:solidFill>
                  <a:srgbClr val="FF0000"/>
                </a:solidFill>
                <a:latin typeface="Times New Roman" pitchFamily="18" charset="0"/>
                <a:cs typeface="Times New Roman" pitchFamily="18" charset="0"/>
              </a:rPr>
              <a:t>Các</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bé</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vui</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vẻ</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vào</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lớp</a:t>
            </a:r>
            <a:endParaRPr lang="en-US" sz="2400" b="1" dirty="0">
              <a:solidFill>
                <a:srgbClr val="FF0000"/>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503" y="2931789"/>
            <a:ext cx="1706365" cy="1944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9792" y="2940407"/>
            <a:ext cx="1728192" cy="1926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32240" y="2949026"/>
            <a:ext cx="1656184" cy="1926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4008" y="2931790"/>
            <a:ext cx="1645915" cy="1935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18390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026"/>
                                        </p:tgtEl>
                                        <p:attrNameLst>
                                          <p:attrName>style.visibility</p:attrName>
                                        </p:attrNameLst>
                                      </p:cBhvr>
                                      <p:to>
                                        <p:strVal val="visible"/>
                                      </p:to>
                                    </p:set>
                                    <p:animEffect transition="in" filter="fade">
                                      <p:cBhvr>
                                        <p:cTn id="22" dur="1000"/>
                                        <p:tgtEl>
                                          <p:spTgt spid="1026"/>
                                        </p:tgtEl>
                                      </p:cBhvr>
                                    </p:animEffect>
                                    <p:anim calcmode="lin" valueType="num">
                                      <p:cBhvr>
                                        <p:cTn id="23" dur="1000" fill="hold"/>
                                        <p:tgtEl>
                                          <p:spTgt spid="1026"/>
                                        </p:tgtEl>
                                        <p:attrNameLst>
                                          <p:attrName>ppt_x</p:attrName>
                                        </p:attrNameLst>
                                      </p:cBhvr>
                                      <p:tavLst>
                                        <p:tav tm="0">
                                          <p:val>
                                            <p:strVal val="#ppt_x"/>
                                          </p:val>
                                        </p:tav>
                                        <p:tav tm="100000">
                                          <p:val>
                                            <p:strVal val="#ppt_x"/>
                                          </p:val>
                                        </p:tav>
                                      </p:tavLst>
                                    </p:anim>
                                    <p:anim calcmode="lin" valueType="num">
                                      <p:cBhvr>
                                        <p:cTn id="24"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barn(inVertical)">
                                      <p:cBhvr>
                                        <p:cTn id="29" dur="5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029"/>
                                        </p:tgtEl>
                                        <p:attrNameLst>
                                          <p:attrName>style.visibility</p:attrName>
                                        </p:attrNameLst>
                                      </p:cBhvr>
                                      <p:to>
                                        <p:strVal val="visible"/>
                                      </p:to>
                                    </p:set>
                                    <p:animEffect transition="in" filter="barn(inVertical)">
                                      <p:cBhvr>
                                        <p:cTn id="34" dur="500"/>
                                        <p:tgtEl>
                                          <p:spTgt spid="1029"/>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nodeType="clickEffect">
                                  <p:stCondLst>
                                    <p:cond delay="0"/>
                                  </p:stCondLst>
                                  <p:childTnLst>
                                    <p:set>
                                      <p:cBhvr>
                                        <p:cTn id="38" dur="1" fill="hold">
                                          <p:stCondLst>
                                            <p:cond delay="0"/>
                                          </p:stCondLst>
                                        </p:cTn>
                                        <p:tgtEl>
                                          <p:spTgt spid="1028"/>
                                        </p:tgtEl>
                                        <p:attrNameLst>
                                          <p:attrName>style.visibility</p:attrName>
                                        </p:attrNameLst>
                                      </p:cBhvr>
                                      <p:to>
                                        <p:strVal val="visible"/>
                                      </p:to>
                                    </p:set>
                                    <p:animEffect transition="in" filter="circle(in)">
                                      <p:cBhvr>
                                        <p:cTn id="39" dur="2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634" y="-52346"/>
            <a:ext cx="9457902" cy="5288391"/>
          </a:xfrm>
          <a:prstGeom prst="rect">
            <a:avLst/>
          </a:prstGeom>
        </p:spPr>
      </p:pic>
      <p:grpSp>
        <p:nvGrpSpPr>
          <p:cNvPr id="15" name="Group 14"/>
          <p:cNvGrpSpPr/>
          <p:nvPr/>
        </p:nvGrpSpPr>
        <p:grpSpPr>
          <a:xfrm>
            <a:off x="2587020" y="1828800"/>
            <a:ext cx="1776946" cy="1298878"/>
            <a:chOff x="1206205" y="1711829"/>
            <a:chExt cx="2404349" cy="2620830"/>
          </a:xfrm>
          <a:effectLst>
            <a:glow rad="139700">
              <a:schemeClr val="accent5">
                <a:satMod val="175000"/>
                <a:alpha val="40000"/>
              </a:schemeClr>
            </a:glow>
          </a:effectLst>
        </p:grpSpPr>
        <p:sp>
          <p:nvSpPr>
            <p:cNvPr id="16" name="Rectangle 15">
              <a:extLst>
                <a:ext uri="{FF2B5EF4-FFF2-40B4-BE49-F238E27FC236}">
                  <a16:creationId xmlns:a16="http://schemas.microsoft.com/office/drawing/2014/main" id="{7E557004-4FE3-412C-8FCD-D92E93531058}"/>
                </a:ext>
              </a:extLst>
            </p:cNvPr>
            <p:cNvSpPr/>
            <p:nvPr/>
          </p:nvSpPr>
          <p:spPr bwMode="auto">
            <a:xfrm>
              <a:off x="1278992" y="1711829"/>
              <a:ext cx="2331562" cy="2620830"/>
            </a:xfrm>
            <a:prstGeom prst="rect">
              <a:avLst/>
            </a:prstGeom>
            <a:solidFill>
              <a:srgbClr val="FFFFCC"/>
            </a:solidFill>
            <a:ln>
              <a:solidFill>
                <a:srgbClr val="7030A0"/>
              </a:solidFill>
              <a:prstDash val="lgDash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400" smtClean="0">
                <a:solidFill>
                  <a:schemeClr val="tx1"/>
                </a:solidFill>
                <a:latin typeface="Times New Roman" pitchFamily="18" charset="0"/>
                <a:cs typeface="Times New Roman" pitchFamily="18" charset="0"/>
              </a:endParaRPr>
            </a:p>
            <a:p>
              <a:pPr fontAlgn="auto">
                <a:spcBef>
                  <a:spcPts val="0"/>
                </a:spcBef>
                <a:spcAft>
                  <a:spcPts val="0"/>
                </a:spcAft>
                <a:defRPr/>
              </a:pPr>
              <a:endParaRPr lang="en-US" sz="2400">
                <a:solidFill>
                  <a:schemeClr val="tx1"/>
                </a:solidFill>
                <a:latin typeface="Times New Roman" pitchFamily="18" charset="0"/>
                <a:cs typeface="Times New Roman" pitchFamily="18" charset="0"/>
              </a:endParaRPr>
            </a:p>
          </p:txBody>
        </p:sp>
        <p:grpSp>
          <p:nvGrpSpPr>
            <p:cNvPr id="17" name="Group 16"/>
            <p:cNvGrpSpPr/>
            <p:nvPr/>
          </p:nvGrpSpPr>
          <p:grpSpPr>
            <a:xfrm>
              <a:off x="1206205" y="1954629"/>
              <a:ext cx="2404349" cy="683122"/>
              <a:chOff x="3874975" y="1902377"/>
              <a:chExt cx="2404349" cy="683122"/>
            </a:xfrm>
          </p:grpSpPr>
          <p:sp>
            <p:nvSpPr>
              <p:cNvPr id="18" name="Freeform 17">
                <a:extLst>
                  <a:ext uri="{FF2B5EF4-FFF2-40B4-BE49-F238E27FC236}">
                    <a16:creationId xmlns:a16="http://schemas.microsoft.com/office/drawing/2014/main" id="{9056CD7E-9A8E-4A5B-B8F7-A9D748904E23}"/>
                  </a:ext>
                </a:extLst>
              </p:cNvPr>
              <p:cNvSpPr/>
              <p:nvPr/>
            </p:nvSpPr>
            <p:spPr bwMode="gray">
              <a:xfrm flipV="1">
                <a:off x="3947762" y="1902377"/>
                <a:ext cx="2331562" cy="618496"/>
              </a:xfrm>
              <a:custGeom>
                <a:avLst/>
                <a:gdLst>
                  <a:gd name="connsiteX0" fmla="*/ 0 w 1205789"/>
                  <a:gd name="connsiteY0" fmla="*/ 0 h 404774"/>
                  <a:gd name="connsiteX1" fmla="*/ 1003402 w 1205789"/>
                  <a:gd name="connsiteY1" fmla="*/ 0 h 404774"/>
                  <a:gd name="connsiteX2" fmla="*/ 1205789 w 1205789"/>
                  <a:gd name="connsiteY2" fmla="*/ 202387 h 404774"/>
                  <a:gd name="connsiteX3" fmla="*/ 1003402 w 1205789"/>
                  <a:gd name="connsiteY3" fmla="*/ 404774 h 404774"/>
                  <a:gd name="connsiteX4" fmla="*/ 0 w 1205789"/>
                  <a:gd name="connsiteY4" fmla="*/ 404774 h 404774"/>
                  <a:gd name="connsiteX5" fmla="*/ 0 w 1205789"/>
                  <a:gd name="connsiteY5" fmla="*/ 0 h 404774"/>
                  <a:gd name="connsiteX0" fmla="*/ 7314 w 1213103"/>
                  <a:gd name="connsiteY0" fmla="*/ 0 h 404774"/>
                  <a:gd name="connsiteX1" fmla="*/ 1010716 w 1213103"/>
                  <a:gd name="connsiteY1" fmla="*/ 0 h 404774"/>
                  <a:gd name="connsiteX2" fmla="*/ 1213103 w 1213103"/>
                  <a:gd name="connsiteY2" fmla="*/ 202387 h 404774"/>
                  <a:gd name="connsiteX3" fmla="*/ 1010716 w 1213103"/>
                  <a:gd name="connsiteY3" fmla="*/ 404774 h 404774"/>
                  <a:gd name="connsiteX4" fmla="*/ 7314 w 1213103"/>
                  <a:gd name="connsiteY4" fmla="*/ 404774 h 404774"/>
                  <a:gd name="connsiteX5" fmla="*/ 0 w 1213103"/>
                  <a:gd name="connsiteY5" fmla="*/ 131673 h 404774"/>
                  <a:gd name="connsiteX6" fmla="*/ 7314 w 1213103"/>
                  <a:gd name="connsiteY6" fmla="*/ 0 h 404774"/>
                  <a:gd name="connsiteX0" fmla="*/ 89610 w 1295399"/>
                  <a:gd name="connsiteY0" fmla="*/ 0 h 404774"/>
                  <a:gd name="connsiteX1" fmla="*/ 1093012 w 1295399"/>
                  <a:gd name="connsiteY1" fmla="*/ 0 h 404774"/>
                  <a:gd name="connsiteX2" fmla="*/ 1295399 w 1295399"/>
                  <a:gd name="connsiteY2" fmla="*/ 202387 h 404774"/>
                  <a:gd name="connsiteX3" fmla="*/ 1093012 w 1295399"/>
                  <a:gd name="connsiteY3" fmla="*/ 404774 h 404774"/>
                  <a:gd name="connsiteX4" fmla="*/ 89610 w 1295399"/>
                  <a:gd name="connsiteY4" fmla="*/ 404774 h 404774"/>
                  <a:gd name="connsiteX5" fmla="*/ 0 w 1295399"/>
                  <a:gd name="connsiteY5" fmla="*/ 99974 h 404774"/>
                  <a:gd name="connsiteX6" fmla="*/ 89610 w 1295399"/>
                  <a:gd name="connsiteY6" fmla="*/ 0 h 404774"/>
                  <a:gd name="connsiteX0" fmla="*/ 89610 w 1295399"/>
                  <a:gd name="connsiteY0" fmla="*/ 0 h 404774"/>
                  <a:gd name="connsiteX1" fmla="*/ 1093012 w 1295399"/>
                  <a:gd name="connsiteY1" fmla="*/ 0 h 404774"/>
                  <a:gd name="connsiteX2" fmla="*/ 1295399 w 1295399"/>
                  <a:gd name="connsiteY2" fmla="*/ 202387 h 404774"/>
                  <a:gd name="connsiteX3" fmla="*/ 1093012 w 1295399"/>
                  <a:gd name="connsiteY3" fmla="*/ 404774 h 404774"/>
                  <a:gd name="connsiteX4" fmla="*/ 89610 w 1295399"/>
                  <a:gd name="connsiteY4" fmla="*/ 404774 h 404774"/>
                  <a:gd name="connsiteX5" fmla="*/ 60350 w 1295399"/>
                  <a:gd name="connsiteY5" fmla="*/ 299923 h 404774"/>
                  <a:gd name="connsiteX6" fmla="*/ 0 w 1295399"/>
                  <a:gd name="connsiteY6" fmla="*/ 99974 h 404774"/>
                  <a:gd name="connsiteX7" fmla="*/ 89610 w 1295399"/>
                  <a:gd name="connsiteY7" fmla="*/ 0 h 4047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104497 w 1310286"/>
                  <a:gd name="connsiteY0" fmla="*/ 0 h 480974"/>
                  <a:gd name="connsiteX1" fmla="*/ 1107899 w 1310286"/>
                  <a:gd name="connsiteY1" fmla="*/ 0 h 480974"/>
                  <a:gd name="connsiteX2" fmla="*/ 1310286 w 1310286"/>
                  <a:gd name="connsiteY2" fmla="*/ 202387 h 480974"/>
                  <a:gd name="connsiteX3" fmla="*/ 1107899 w 1310286"/>
                  <a:gd name="connsiteY3" fmla="*/ 404774 h 480974"/>
                  <a:gd name="connsiteX4" fmla="*/ 104497 w 1310286"/>
                  <a:gd name="connsiteY4" fmla="*/ 404774 h 480974"/>
                  <a:gd name="connsiteX5" fmla="*/ 14887 w 1310286"/>
                  <a:gd name="connsiteY5" fmla="*/ 480974 h 480974"/>
                  <a:gd name="connsiteX6" fmla="*/ 14887 w 1310286"/>
                  <a:gd name="connsiteY6" fmla="*/ 99974 h 480974"/>
                  <a:gd name="connsiteX7" fmla="*/ 104497 w 1310286"/>
                  <a:gd name="connsiteY7" fmla="*/ 0 h 480974"/>
                  <a:gd name="connsiteX0" fmla="*/ 104497 w 1310286"/>
                  <a:gd name="connsiteY0" fmla="*/ 0 h 480974"/>
                  <a:gd name="connsiteX1" fmla="*/ 1107899 w 1310286"/>
                  <a:gd name="connsiteY1" fmla="*/ 0 h 480974"/>
                  <a:gd name="connsiteX2" fmla="*/ 1310286 w 1310286"/>
                  <a:gd name="connsiteY2" fmla="*/ 202387 h 480974"/>
                  <a:gd name="connsiteX3" fmla="*/ 1107899 w 1310286"/>
                  <a:gd name="connsiteY3" fmla="*/ 404774 h 480974"/>
                  <a:gd name="connsiteX4" fmla="*/ 104497 w 1310286"/>
                  <a:gd name="connsiteY4" fmla="*/ 404774 h 480974"/>
                  <a:gd name="connsiteX5" fmla="*/ 14887 w 1310286"/>
                  <a:gd name="connsiteY5" fmla="*/ 480974 h 480974"/>
                  <a:gd name="connsiteX6" fmla="*/ 14887 w 1310286"/>
                  <a:gd name="connsiteY6" fmla="*/ 99974 h 480974"/>
                  <a:gd name="connsiteX7" fmla="*/ 104497 w 1310286"/>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2367 h 483341"/>
                  <a:gd name="connsiteX1" fmla="*/ 1093012 w 1295399"/>
                  <a:gd name="connsiteY1" fmla="*/ 2367 h 483341"/>
                  <a:gd name="connsiteX2" fmla="*/ 1295399 w 1295399"/>
                  <a:gd name="connsiteY2" fmla="*/ 204754 h 483341"/>
                  <a:gd name="connsiteX3" fmla="*/ 1093012 w 1295399"/>
                  <a:gd name="connsiteY3" fmla="*/ 407141 h 483341"/>
                  <a:gd name="connsiteX4" fmla="*/ 89610 w 1295399"/>
                  <a:gd name="connsiteY4" fmla="*/ 407141 h 483341"/>
                  <a:gd name="connsiteX5" fmla="*/ 0 w 1295399"/>
                  <a:gd name="connsiteY5" fmla="*/ 483341 h 483341"/>
                  <a:gd name="connsiteX6" fmla="*/ 0 w 1295399"/>
                  <a:gd name="connsiteY6" fmla="*/ 102341 h 483341"/>
                  <a:gd name="connsiteX7" fmla="*/ 89610 w 1295399"/>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03929 w 1309718"/>
                  <a:gd name="connsiteY4" fmla="*/ 404774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94046 w 1309718"/>
                  <a:gd name="connsiteY0" fmla="*/ 2367 h 483679"/>
                  <a:gd name="connsiteX1" fmla="*/ 1107331 w 1309718"/>
                  <a:gd name="connsiteY1" fmla="*/ 2705 h 483679"/>
                  <a:gd name="connsiteX2" fmla="*/ 1309718 w 1309718"/>
                  <a:gd name="connsiteY2" fmla="*/ 205092 h 483679"/>
                  <a:gd name="connsiteX3" fmla="*/ 1107331 w 1309718"/>
                  <a:gd name="connsiteY3" fmla="*/ 407479 h 483679"/>
                  <a:gd name="connsiteX4" fmla="*/ 137051 w 1309718"/>
                  <a:gd name="connsiteY4" fmla="*/ 413144 h 483679"/>
                  <a:gd name="connsiteX5" fmla="*/ 14319 w 1309718"/>
                  <a:gd name="connsiteY5" fmla="*/ 483679 h 483679"/>
                  <a:gd name="connsiteX6" fmla="*/ 14319 w 1309718"/>
                  <a:gd name="connsiteY6" fmla="*/ 102679 h 483679"/>
                  <a:gd name="connsiteX7" fmla="*/ 94046 w 1309718"/>
                  <a:gd name="connsiteY7" fmla="*/ 2367 h 483679"/>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94046 w 1309718"/>
                  <a:gd name="connsiteY0" fmla="*/ 11030 h 492342"/>
                  <a:gd name="connsiteX1" fmla="*/ 1107331 w 1309718"/>
                  <a:gd name="connsiteY1" fmla="*/ 11368 h 492342"/>
                  <a:gd name="connsiteX2" fmla="*/ 1309718 w 1309718"/>
                  <a:gd name="connsiteY2" fmla="*/ 213755 h 492342"/>
                  <a:gd name="connsiteX3" fmla="*/ 1107331 w 1309718"/>
                  <a:gd name="connsiteY3" fmla="*/ 416142 h 492342"/>
                  <a:gd name="connsiteX4" fmla="*/ 137051 w 1309718"/>
                  <a:gd name="connsiteY4" fmla="*/ 421807 h 492342"/>
                  <a:gd name="connsiteX5" fmla="*/ 14319 w 1309718"/>
                  <a:gd name="connsiteY5" fmla="*/ 492342 h 492342"/>
                  <a:gd name="connsiteX6" fmla="*/ 14319 w 1309718"/>
                  <a:gd name="connsiteY6" fmla="*/ 111342 h 492342"/>
                  <a:gd name="connsiteX7" fmla="*/ 94046 w 1309718"/>
                  <a:gd name="connsiteY7" fmla="*/ 11030 h 492342"/>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81513 w 1297185"/>
                  <a:gd name="connsiteY0" fmla="*/ 0 h 481312"/>
                  <a:gd name="connsiteX1" fmla="*/ 1094798 w 1297185"/>
                  <a:gd name="connsiteY1" fmla="*/ 338 h 481312"/>
                  <a:gd name="connsiteX2" fmla="*/ 1297185 w 1297185"/>
                  <a:gd name="connsiteY2" fmla="*/ 202725 h 481312"/>
                  <a:gd name="connsiteX3" fmla="*/ 1094798 w 1297185"/>
                  <a:gd name="connsiteY3" fmla="*/ 405112 h 481312"/>
                  <a:gd name="connsiteX4" fmla="*/ 124518 w 1297185"/>
                  <a:gd name="connsiteY4" fmla="*/ 410777 h 481312"/>
                  <a:gd name="connsiteX5" fmla="*/ 1786 w 1297185"/>
                  <a:gd name="connsiteY5" fmla="*/ 481312 h 481312"/>
                  <a:gd name="connsiteX6" fmla="*/ 1786 w 1297185"/>
                  <a:gd name="connsiteY6" fmla="*/ 100312 h 481312"/>
                  <a:gd name="connsiteX7" fmla="*/ 81513 w 1297185"/>
                  <a:gd name="connsiteY7" fmla="*/ 0 h 481312"/>
                  <a:gd name="connsiteX0" fmla="*/ 79727 w 1295399"/>
                  <a:gd name="connsiteY0" fmla="*/ 0 h 481312"/>
                  <a:gd name="connsiteX1" fmla="*/ 1093012 w 1295399"/>
                  <a:gd name="connsiteY1" fmla="*/ 338 h 481312"/>
                  <a:gd name="connsiteX2" fmla="*/ 1295399 w 1295399"/>
                  <a:gd name="connsiteY2" fmla="*/ 202725 h 481312"/>
                  <a:gd name="connsiteX3" fmla="*/ 1093012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302292"/>
                  <a:gd name="connsiteY0" fmla="*/ 0 h 481312"/>
                  <a:gd name="connsiteX1" fmla="*/ 1134372 w 1302292"/>
                  <a:gd name="connsiteY1" fmla="*/ 1301 h 481312"/>
                  <a:gd name="connsiteX2" fmla="*/ 1295399 w 1302292"/>
                  <a:gd name="connsiteY2" fmla="*/ 202725 h 481312"/>
                  <a:gd name="connsiteX3" fmla="*/ 1093012 w 1302292"/>
                  <a:gd name="connsiteY3" fmla="*/ 405112 h 481312"/>
                  <a:gd name="connsiteX4" fmla="*/ 122732 w 1302292"/>
                  <a:gd name="connsiteY4" fmla="*/ 410777 h 481312"/>
                  <a:gd name="connsiteX5" fmla="*/ 0 w 1302292"/>
                  <a:gd name="connsiteY5" fmla="*/ 481312 h 481312"/>
                  <a:gd name="connsiteX6" fmla="*/ 0 w 1302292"/>
                  <a:gd name="connsiteY6" fmla="*/ 100312 h 481312"/>
                  <a:gd name="connsiteX7" fmla="*/ 79727 w 1302292"/>
                  <a:gd name="connsiteY7" fmla="*/ 0 h 481312"/>
                  <a:gd name="connsiteX0" fmla="*/ 79727 w 1295608"/>
                  <a:gd name="connsiteY0" fmla="*/ 0 h 481312"/>
                  <a:gd name="connsiteX1" fmla="*/ 1134372 w 1295608"/>
                  <a:gd name="connsiteY1" fmla="*/ 1301 h 481312"/>
                  <a:gd name="connsiteX2" fmla="*/ 1295399 w 1295608"/>
                  <a:gd name="connsiteY2" fmla="*/ 202725 h 481312"/>
                  <a:gd name="connsiteX3" fmla="*/ 1133118 w 1295608"/>
                  <a:gd name="connsiteY3" fmla="*/ 405112 h 481312"/>
                  <a:gd name="connsiteX4" fmla="*/ 122732 w 1295608"/>
                  <a:gd name="connsiteY4" fmla="*/ 410777 h 481312"/>
                  <a:gd name="connsiteX5" fmla="*/ 0 w 1295608"/>
                  <a:gd name="connsiteY5" fmla="*/ 481312 h 481312"/>
                  <a:gd name="connsiteX6" fmla="*/ 0 w 1295608"/>
                  <a:gd name="connsiteY6" fmla="*/ 100312 h 481312"/>
                  <a:gd name="connsiteX7" fmla="*/ 79727 w 1295608"/>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33118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33118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65078 w 1295399"/>
                  <a:gd name="connsiteY3" fmla="*/ 406074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56305 w 1295399"/>
                  <a:gd name="connsiteY1" fmla="*/ 6114 h 481312"/>
                  <a:gd name="connsiteX2" fmla="*/ 1295399 w 1295399"/>
                  <a:gd name="connsiteY2" fmla="*/ 202725 h 481312"/>
                  <a:gd name="connsiteX3" fmla="*/ 1165078 w 1295399"/>
                  <a:gd name="connsiteY3" fmla="*/ 406074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5399" h="481312">
                    <a:moveTo>
                      <a:pt x="79727" y="0"/>
                    </a:moveTo>
                    <a:lnTo>
                      <a:pt x="1156305" y="6114"/>
                    </a:lnTo>
                    <a:lnTo>
                      <a:pt x="1295399" y="202725"/>
                    </a:lnTo>
                    <a:lnTo>
                      <a:pt x="1165078" y="406074"/>
                    </a:lnTo>
                    <a:lnTo>
                      <a:pt x="122732" y="410777"/>
                    </a:lnTo>
                    <a:cubicBezTo>
                      <a:pt x="78235" y="412895"/>
                      <a:pt x="11453" y="402374"/>
                      <a:pt x="0" y="481312"/>
                    </a:cubicBezTo>
                    <a:lnTo>
                      <a:pt x="0" y="100312"/>
                    </a:lnTo>
                    <a:cubicBezTo>
                      <a:pt x="721" y="14824"/>
                      <a:pt x="31644" y="5334"/>
                      <a:pt x="79727" y="0"/>
                    </a:cubicBezTo>
                    <a:close/>
                  </a:path>
                </a:pathLst>
              </a:custGeom>
              <a:solidFill>
                <a:schemeClr val="accent2"/>
              </a:solidFill>
              <a:ln/>
            </p:spPr>
            <p:style>
              <a:lnRef idx="1">
                <a:schemeClr val="accent5"/>
              </a:lnRef>
              <a:fillRef idx="3">
                <a:schemeClr val="accent5"/>
              </a:fillRef>
              <a:effectRef idx="2">
                <a:schemeClr val="accent5"/>
              </a:effectRef>
              <a:fontRef idx="minor">
                <a:schemeClr val="lt1"/>
              </a:fontRef>
            </p:style>
            <p:txBody>
              <a:bodyPr anchor="ctr"/>
              <a:lstStyle/>
              <a:p>
                <a:pPr algn="ctr">
                  <a:defRPr/>
                </a:pPr>
                <a:endParaRPr lang="en-US" dirty="0">
                  <a:latin typeface="Times New Roman" pitchFamily="18" charset="0"/>
                  <a:cs typeface="Times New Roman" pitchFamily="18" charset="0"/>
                </a:endParaRPr>
              </a:p>
            </p:txBody>
          </p:sp>
          <p:sp>
            <p:nvSpPr>
              <p:cNvPr id="19" name="Rectangle 18"/>
              <p:cNvSpPr/>
              <p:nvPr/>
            </p:nvSpPr>
            <p:spPr>
              <a:xfrm>
                <a:off x="3874975" y="1902377"/>
                <a:ext cx="2404349" cy="683122"/>
              </a:xfrm>
              <a:prstGeom prst="rect">
                <a:avLst/>
              </a:prstGeom>
            </p:spPr>
            <p:txBody>
              <a:bodyPr wrap="square">
                <a:spAutoFit/>
              </a:bodyPr>
              <a:lstStyle/>
              <a:p>
                <a:pPr algn="ctr"/>
                <a:r>
                  <a:rPr lang="vi-VN" sz="1600" b="1" u="sng" dirty="0" smtClean="0">
                    <a:solidFill>
                      <a:schemeClr val="bg1"/>
                    </a:solidFill>
                    <a:latin typeface="Times New Roman" pitchFamily="18" charset="0"/>
                    <a:cs typeface="Times New Roman" pitchFamily="18" charset="0"/>
                  </a:rPr>
                  <a:t>Biện pháp</a:t>
                </a:r>
                <a:r>
                  <a:rPr lang="en-US" sz="1600" b="1" u="sng" dirty="0">
                    <a:solidFill>
                      <a:schemeClr val="bg1"/>
                    </a:solidFill>
                    <a:latin typeface="Times New Roman" pitchFamily="18" charset="0"/>
                    <a:cs typeface="Times New Roman" pitchFamily="18" charset="0"/>
                  </a:rPr>
                  <a:t> </a:t>
                </a:r>
                <a:r>
                  <a:rPr lang="en-US" sz="1600" b="1" u="sng" dirty="0" smtClean="0">
                    <a:solidFill>
                      <a:schemeClr val="bg1"/>
                    </a:solidFill>
                    <a:latin typeface="Times New Roman" pitchFamily="18" charset="0"/>
                    <a:cs typeface="Times New Roman" pitchFamily="18" charset="0"/>
                  </a:rPr>
                  <a:t>2.3</a:t>
                </a:r>
                <a:r>
                  <a:rPr lang="vi-VN" sz="1600" b="1" u="sng" dirty="0" smtClean="0">
                    <a:solidFill>
                      <a:schemeClr val="bg1"/>
                    </a:solidFill>
                    <a:latin typeface="Times New Roman" pitchFamily="18" charset="0"/>
                    <a:cs typeface="Times New Roman" pitchFamily="18" charset="0"/>
                  </a:rPr>
                  <a:t> </a:t>
                </a:r>
                <a:endParaRPr lang="en-US" sz="1600" dirty="0">
                  <a:solidFill>
                    <a:schemeClr val="bg1"/>
                  </a:solidFill>
                  <a:latin typeface="Times New Roman" pitchFamily="18" charset="0"/>
                  <a:cs typeface="Times New Roman" pitchFamily="18" charset="0"/>
                </a:endParaRPr>
              </a:p>
            </p:txBody>
          </p:sp>
        </p:grpSp>
      </p:grpSp>
      <p:sp>
        <p:nvSpPr>
          <p:cNvPr id="20" name="Rectangle 19"/>
          <p:cNvSpPr/>
          <p:nvPr/>
        </p:nvSpPr>
        <p:spPr>
          <a:xfrm>
            <a:off x="2651176" y="2256462"/>
            <a:ext cx="1488776" cy="784830"/>
          </a:xfrm>
          <a:prstGeom prst="rect">
            <a:avLst/>
          </a:prstGeom>
        </p:spPr>
        <p:txBody>
          <a:bodyPr wrap="square">
            <a:spAutoFit/>
          </a:bodyPr>
          <a:lstStyle/>
          <a:p>
            <a:pPr algn="just" fontAlgn="auto">
              <a:spcBef>
                <a:spcPts val="0"/>
              </a:spcBef>
              <a:spcAft>
                <a:spcPts val="0"/>
              </a:spcAft>
              <a:defRPr/>
            </a:pPr>
            <a:r>
              <a:rPr lang="vi-VN" sz="1500" dirty="0">
                <a:latin typeface="Times New Roman" pitchFamily="18" charset="0"/>
                <a:cs typeface="Times New Roman" pitchFamily="18" charset="0"/>
              </a:rPr>
              <a:t>Trang trí </a:t>
            </a:r>
            <a:r>
              <a:rPr lang="en-US" sz="1500" dirty="0">
                <a:latin typeface="Times New Roman" pitchFamily="18" charset="0"/>
                <a:cs typeface="Times New Roman" pitchFamily="18" charset="0"/>
              </a:rPr>
              <a:t>-</a:t>
            </a:r>
            <a:r>
              <a:rPr lang="vi-VN" sz="1500" dirty="0">
                <a:latin typeface="Times New Roman" pitchFamily="18" charset="0"/>
                <a:cs typeface="Times New Roman" pitchFamily="18" charset="0"/>
              </a:rPr>
              <a:t> tạo môi trường</a:t>
            </a:r>
            <a:r>
              <a:rPr lang="en-US" sz="1500" dirty="0">
                <a:latin typeface="Times New Roman" pitchFamily="18" charset="0"/>
                <a:cs typeface="Times New Roman" pitchFamily="18" charset="0"/>
              </a:rPr>
              <a:t> </a:t>
            </a:r>
            <a:r>
              <a:rPr lang="en-US" sz="1500" dirty="0" err="1">
                <a:latin typeface="Times New Roman" pitchFamily="18" charset="0"/>
                <a:cs typeface="Times New Roman" pitchFamily="18" charset="0"/>
              </a:rPr>
              <a:t>lớp</a:t>
            </a:r>
            <a:r>
              <a:rPr lang="vi-VN" sz="1500" dirty="0">
                <a:latin typeface="Times New Roman" pitchFamily="18" charset="0"/>
                <a:cs typeface="Times New Roman" pitchFamily="18" charset="0"/>
              </a:rPr>
              <a:t> thân thiện </a:t>
            </a:r>
          </a:p>
        </p:txBody>
      </p:sp>
      <p:sp>
        <p:nvSpPr>
          <p:cNvPr id="3" name="TextBox 2"/>
          <p:cNvSpPr txBox="1"/>
          <p:nvPr/>
        </p:nvSpPr>
        <p:spPr>
          <a:xfrm>
            <a:off x="4363966" y="1842949"/>
            <a:ext cx="2274137" cy="1015663"/>
          </a:xfrm>
          <a:prstGeom prst="rect">
            <a:avLst/>
          </a:prstGeom>
          <a:noFill/>
        </p:spPr>
        <p:txBody>
          <a:bodyPr wrap="square" rtlCol="0">
            <a:spAutoFit/>
          </a:bodyPr>
          <a:lstStyle/>
          <a:p>
            <a:pPr algn="ct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Một</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số</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hoạt</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động</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trong</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lớp</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học</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trẻ</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đã</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tham</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gia</a:t>
            </a:r>
            <a:r>
              <a:rPr lang="en-US" sz="2000" b="1" dirty="0" smtClean="0">
                <a:solidFill>
                  <a:srgbClr val="FF0000"/>
                </a:solidFill>
                <a:latin typeface="Times New Roman" pitchFamily="18" charset="0"/>
                <a:cs typeface="Times New Roman" pitchFamily="18" charset="0"/>
              </a:rPr>
              <a:t>.</a:t>
            </a:r>
            <a:endParaRPr lang="en-US" sz="2000" b="1" dirty="0">
              <a:solidFill>
                <a:srgbClr val="FF0000"/>
              </a:solidFill>
              <a:latin typeface="Times New Roman" pitchFamily="18" charset="0"/>
              <a:cs typeface="Times New Roman" pitchFamily="18" charset="0"/>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48907"/>
            <a:ext cx="2520280" cy="1512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95564" y="110806"/>
            <a:ext cx="2455342" cy="1550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75493" y="3363837"/>
            <a:ext cx="2375413" cy="1625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3"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5344" y="3363837"/>
            <a:ext cx="2181675" cy="1625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16216" y="94970"/>
            <a:ext cx="2232248" cy="1566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16216" y="3363837"/>
            <a:ext cx="2232248" cy="1512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414769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6146"/>
                                        </p:tgtEl>
                                        <p:attrNameLst>
                                          <p:attrName>style.visibility</p:attrName>
                                        </p:attrNameLst>
                                      </p:cBhvr>
                                      <p:to>
                                        <p:strVal val="visible"/>
                                      </p:to>
                                    </p:set>
                                    <p:animEffect transition="in" filter="fade">
                                      <p:cBhvr>
                                        <p:cTn id="11" dur="500"/>
                                        <p:tgtEl>
                                          <p:spTgt spid="6146"/>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6147"/>
                                        </p:tgtEl>
                                        <p:attrNameLst>
                                          <p:attrName>style.visibility</p:attrName>
                                        </p:attrNameLst>
                                      </p:cBhvr>
                                      <p:to>
                                        <p:strVal val="visible"/>
                                      </p:to>
                                    </p:set>
                                    <p:animEffect transition="in" filter="fade">
                                      <p:cBhvr>
                                        <p:cTn id="16" dur="1000"/>
                                        <p:tgtEl>
                                          <p:spTgt spid="6147"/>
                                        </p:tgtEl>
                                      </p:cBhvr>
                                    </p:animEffect>
                                    <p:anim calcmode="lin" valueType="num">
                                      <p:cBhvr>
                                        <p:cTn id="17" dur="1000" fill="hold"/>
                                        <p:tgtEl>
                                          <p:spTgt spid="6147"/>
                                        </p:tgtEl>
                                        <p:attrNameLst>
                                          <p:attrName>ppt_x</p:attrName>
                                        </p:attrNameLst>
                                      </p:cBhvr>
                                      <p:tavLst>
                                        <p:tav tm="0">
                                          <p:val>
                                            <p:strVal val="#ppt_x"/>
                                          </p:val>
                                        </p:tav>
                                        <p:tav tm="100000">
                                          <p:val>
                                            <p:strVal val="#ppt_x"/>
                                          </p:val>
                                        </p:tav>
                                      </p:tavLst>
                                    </p:anim>
                                    <p:anim calcmode="lin" valueType="num">
                                      <p:cBhvr>
                                        <p:cTn id="18" dur="1000" fill="hold"/>
                                        <p:tgtEl>
                                          <p:spTgt spid="6147"/>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2050"/>
                                        </p:tgtEl>
                                        <p:attrNameLst>
                                          <p:attrName>style.visibility</p:attrName>
                                        </p:attrNameLst>
                                      </p:cBhvr>
                                      <p:to>
                                        <p:strVal val="visible"/>
                                      </p:to>
                                    </p:set>
                                    <p:animEffect transition="in" filter="fade">
                                      <p:cBhvr>
                                        <p:cTn id="23" dur="1000"/>
                                        <p:tgtEl>
                                          <p:spTgt spid="2050"/>
                                        </p:tgtEl>
                                      </p:cBhvr>
                                    </p:animEffect>
                                    <p:anim calcmode="lin" valueType="num">
                                      <p:cBhvr>
                                        <p:cTn id="24" dur="1000" fill="hold"/>
                                        <p:tgtEl>
                                          <p:spTgt spid="2050"/>
                                        </p:tgtEl>
                                        <p:attrNameLst>
                                          <p:attrName>ppt_x</p:attrName>
                                        </p:attrNameLst>
                                      </p:cBhvr>
                                      <p:tavLst>
                                        <p:tav tm="0">
                                          <p:val>
                                            <p:strVal val="#ppt_x"/>
                                          </p:val>
                                        </p:tav>
                                        <p:tav tm="100000">
                                          <p:val>
                                            <p:strVal val="#ppt_x"/>
                                          </p:val>
                                        </p:tav>
                                      </p:tavLst>
                                    </p:anim>
                                    <p:anim calcmode="lin" valueType="num">
                                      <p:cBhvr>
                                        <p:cTn id="25"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6153"/>
                                        </p:tgtEl>
                                        <p:attrNameLst>
                                          <p:attrName>style.visibility</p:attrName>
                                        </p:attrNameLst>
                                      </p:cBhvr>
                                      <p:to>
                                        <p:strVal val="visible"/>
                                      </p:to>
                                    </p:set>
                                    <p:animEffect transition="in" filter="barn(inVertical)">
                                      <p:cBhvr>
                                        <p:cTn id="30" dur="500"/>
                                        <p:tgtEl>
                                          <p:spTgt spid="6153"/>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6150"/>
                                        </p:tgtEl>
                                        <p:attrNameLst>
                                          <p:attrName>style.visibility</p:attrName>
                                        </p:attrNameLst>
                                      </p:cBhvr>
                                      <p:to>
                                        <p:strVal val="visible"/>
                                      </p:to>
                                    </p:set>
                                    <p:animEffect transition="in" filter="wipe(down)">
                                      <p:cBhvr>
                                        <p:cTn id="35" dur="500"/>
                                        <p:tgtEl>
                                          <p:spTgt spid="6150"/>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nodeType="clickEffect">
                                  <p:stCondLst>
                                    <p:cond delay="0"/>
                                  </p:stCondLst>
                                  <p:childTnLst>
                                    <p:set>
                                      <p:cBhvr>
                                        <p:cTn id="39" dur="1" fill="hold">
                                          <p:stCondLst>
                                            <p:cond delay="0"/>
                                          </p:stCondLst>
                                        </p:cTn>
                                        <p:tgtEl>
                                          <p:spTgt spid="2051"/>
                                        </p:tgtEl>
                                        <p:attrNameLst>
                                          <p:attrName>style.visibility</p:attrName>
                                        </p:attrNameLst>
                                      </p:cBhvr>
                                      <p:to>
                                        <p:strVal val="visible"/>
                                      </p:to>
                                    </p:set>
                                    <p:animEffect transition="in" filter="circle(in)">
                                      <p:cBhvr>
                                        <p:cTn id="40" dur="20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98775" cy="5143500"/>
          </a:xfrm>
          <a:prstGeom prst="rect">
            <a:avLst/>
          </a:prstGeom>
        </p:spPr>
      </p:pic>
      <p:sp>
        <p:nvSpPr>
          <p:cNvPr id="6" name="Rectangle 5"/>
          <p:cNvSpPr/>
          <p:nvPr/>
        </p:nvSpPr>
        <p:spPr>
          <a:xfrm>
            <a:off x="5000494" y="997246"/>
            <a:ext cx="3963993" cy="3693319"/>
          </a:xfrm>
          <a:prstGeom prst="rect">
            <a:avLst/>
          </a:prstGeom>
          <a:ln w="19050"/>
        </p:spPr>
        <p:style>
          <a:lnRef idx="2">
            <a:schemeClr val="accent2"/>
          </a:lnRef>
          <a:fillRef idx="1">
            <a:schemeClr val="lt1"/>
          </a:fillRef>
          <a:effectRef idx="0">
            <a:schemeClr val="accent2"/>
          </a:effectRef>
          <a:fontRef idx="minor">
            <a:schemeClr val="dk1"/>
          </a:fontRef>
        </p:style>
        <p:txBody>
          <a:bodyPr wrap="square">
            <a:spAutoFit/>
          </a:bodyPr>
          <a:lstStyle/>
          <a:p>
            <a:r>
              <a:rPr lang="vi-VN" dirty="0">
                <a:latin typeface="+mj-lt"/>
              </a:rPr>
              <a:t>Bên cạnh đó trong mỗi hoạt động của lớp tôi đều động viên các con học tập trên tinh thần vui vẻ, không gò ép dựa trên quan điểm giáo dục lấy trẻ làm trung tâm. Với mỗi cố gắng của trẻ tôi đều khen và tặng trẻ 1 tấm ảnh seophi bằng điện thoại sau đó in và gắn trên bảng “ Bé đến </a:t>
            </a:r>
            <a:r>
              <a:rPr lang="vi-VN" dirty="0" smtClean="0">
                <a:latin typeface="+mj-lt"/>
              </a:rPr>
              <a:t>lớp</a:t>
            </a:r>
            <a:r>
              <a:rPr lang="en-ZW" dirty="0" smtClean="0">
                <a:latin typeface="+mj-lt"/>
              </a:rPr>
              <a:t> </a:t>
            </a:r>
            <a:r>
              <a:rPr lang="vi-VN" dirty="0" smtClean="0">
                <a:latin typeface="+mj-lt"/>
              </a:rPr>
              <a:t>” </a:t>
            </a:r>
            <a:r>
              <a:rPr lang="vi-VN" dirty="0">
                <a:latin typeface="+mj-lt"/>
              </a:rPr>
              <a:t>được đặt ở ngoài lớp học để chiều đón trẻ phụ huynh sẽ thấy hôm nay ở lớp bé được học vui vẻ như thế nào. Và những tấm hình đó tôi sẽ tạo thành một cuốn album của lớp để lưu lại những khoảnh khắc vui vẻ cho các con.</a:t>
            </a:r>
            <a:endParaRPr lang="en-US" dirty="0">
              <a:latin typeface="+mj-lt"/>
            </a:endParaRPr>
          </a:p>
        </p:txBody>
      </p:sp>
      <p:grpSp>
        <p:nvGrpSpPr>
          <p:cNvPr id="18" name="Group 17"/>
          <p:cNvGrpSpPr/>
          <p:nvPr/>
        </p:nvGrpSpPr>
        <p:grpSpPr>
          <a:xfrm>
            <a:off x="132287" y="123478"/>
            <a:ext cx="1415378" cy="1249793"/>
            <a:chOff x="235464" y="270158"/>
            <a:chExt cx="1415378" cy="1666391"/>
          </a:xfrm>
        </p:grpSpPr>
        <p:grpSp>
          <p:nvGrpSpPr>
            <p:cNvPr id="19" name="Group 18"/>
            <p:cNvGrpSpPr/>
            <p:nvPr/>
          </p:nvGrpSpPr>
          <p:grpSpPr>
            <a:xfrm>
              <a:off x="235464" y="270158"/>
              <a:ext cx="1415378" cy="1666391"/>
              <a:chOff x="1278992" y="1711829"/>
              <a:chExt cx="2487334" cy="2620830"/>
            </a:xfrm>
            <a:effectLst>
              <a:glow rad="139700">
                <a:schemeClr val="accent5">
                  <a:satMod val="175000"/>
                  <a:alpha val="40000"/>
                </a:schemeClr>
              </a:glow>
            </a:effectLst>
          </p:grpSpPr>
          <p:sp>
            <p:nvSpPr>
              <p:cNvPr id="21" name="Rectangle 20">
                <a:extLst>
                  <a:ext uri="{FF2B5EF4-FFF2-40B4-BE49-F238E27FC236}">
                    <a16:creationId xmlns:a16="http://schemas.microsoft.com/office/drawing/2014/main" id="{7E557004-4FE3-412C-8FCD-D92E93531058}"/>
                  </a:ext>
                </a:extLst>
              </p:cNvPr>
              <p:cNvSpPr/>
              <p:nvPr/>
            </p:nvSpPr>
            <p:spPr bwMode="auto">
              <a:xfrm>
                <a:off x="1278992" y="1711829"/>
                <a:ext cx="2331562" cy="2620830"/>
              </a:xfrm>
              <a:prstGeom prst="rect">
                <a:avLst/>
              </a:prstGeom>
              <a:solidFill>
                <a:srgbClr val="FFFFCC"/>
              </a:solidFill>
              <a:ln>
                <a:solidFill>
                  <a:srgbClr val="7030A0"/>
                </a:solidFill>
                <a:prstDash val="lgDash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400" smtClean="0">
                  <a:solidFill>
                    <a:schemeClr val="tx1"/>
                  </a:solidFill>
                  <a:latin typeface="+mj-lt"/>
                  <a:cs typeface="Times New Roman" panose="02020603050405020304" pitchFamily="18" charset="0"/>
                </a:endParaRPr>
              </a:p>
              <a:p>
                <a:pPr fontAlgn="auto">
                  <a:spcBef>
                    <a:spcPts val="0"/>
                  </a:spcBef>
                  <a:spcAft>
                    <a:spcPts val="0"/>
                  </a:spcAft>
                  <a:defRPr/>
                </a:pPr>
                <a:endParaRPr lang="en-US" sz="2400">
                  <a:solidFill>
                    <a:schemeClr val="tx1"/>
                  </a:solidFill>
                  <a:latin typeface="+mj-lt"/>
                  <a:cs typeface="Times New Roman" panose="02020603050405020304" pitchFamily="18" charset="0"/>
                </a:endParaRPr>
              </a:p>
            </p:txBody>
          </p:sp>
          <p:grpSp>
            <p:nvGrpSpPr>
              <p:cNvPr id="22" name="Group 21"/>
              <p:cNvGrpSpPr/>
              <p:nvPr/>
            </p:nvGrpSpPr>
            <p:grpSpPr>
              <a:xfrm>
                <a:off x="1278992" y="1908874"/>
                <a:ext cx="2487334" cy="729820"/>
                <a:chOff x="3947762" y="1856622"/>
                <a:chExt cx="2487334" cy="729820"/>
              </a:xfrm>
            </p:grpSpPr>
            <p:sp>
              <p:nvSpPr>
                <p:cNvPr id="23" name="Freeform 14">
                  <a:extLst>
                    <a:ext uri="{FF2B5EF4-FFF2-40B4-BE49-F238E27FC236}">
                      <a16:creationId xmlns:a16="http://schemas.microsoft.com/office/drawing/2014/main" id="{9056CD7E-9A8E-4A5B-B8F7-A9D748904E23}"/>
                    </a:ext>
                  </a:extLst>
                </p:cNvPr>
                <p:cNvSpPr/>
                <p:nvPr/>
              </p:nvSpPr>
              <p:spPr bwMode="gray">
                <a:xfrm flipV="1">
                  <a:off x="3947762" y="1856622"/>
                  <a:ext cx="2224083" cy="618496"/>
                </a:xfrm>
                <a:custGeom>
                  <a:avLst/>
                  <a:gdLst>
                    <a:gd name="connsiteX0" fmla="*/ 0 w 1205789"/>
                    <a:gd name="connsiteY0" fmla="*/ 0 h 404774"/>
                    <a:gd name="connsiteX1" fmla="*/ 1003402 w 1205789"/>
                    <a:gd name="connsiteY1" fmla="*/ 0 h 404774"/>
                    <a:gd name="connsiteX2" fmla="*/ 1205789 w 1205789"/>
                    <a:gd name="connsiteY2" fmla="*/ 202387 h 404774"/>
                    <a:gd name="connsiteX3" fmla="*/ 1003402 w 1205789"/>
                    <a:gd name="connsiteY3" fmla="*/ 404774 h 404774"/>
                    <a:gd name="connsiteX4" fmla="*/ 0 w 1205789"/>
                    <a:gd name="connsiteY4" fmla="*/ 404774 h 404774"/>
                    <a:gd name="connsiteX5" fmla="*/ 0 w 1205789"/>
                    <a:gd name="connsiteY5" fmla="*/ 0 h 404774"/>
                    <a:gd name="connsiteX0" fmla="*/ 7314 w 1213103"/>
                    <a:gd name="connsiteY0" fmla="*/ 0 h 404774"/>
                    <a:gd name="connsiteX1" fmla="*/ 1010716 w 1213103"/>
                    <a:gd name="connsiteY1" fmla="*/ 0 h 404774"/>
                    <a:gd name="connsiteX2" fmla="*/ 1213103 w 1213103"/>
                    <a:gd name="connsiteY2" fmla="*/ 202387 h 404774"/>
                    <a:gd name="connsiteX3" fmla="*/ 1010716 w 1213103"/>
                    <a:gd name="connsiteY3" fmla="*/ 404774 h 404774"/>
                    <a:gd name="connsiteX4" fmla="*/ 7314 w 1213103"/>
                    <a:gd name="connsiteY4" fmla="*/ 404774 h 404774"/>
                    <a:gd name="connsiteX5" fmla="*/ 0 w 1213103"/>
                    <a:gd name="connsiteY5" fmla="*/ 131673 h 404774"/>
                    <a:gd name="connsiteX6" fmla="*/ 7314 w 1213103"/>
                    <a:gd name="connsiteY6" fmla="*/ 0 h 404774"/>
                    <a:gd name="connsiteX0" fmla="*/ 89610 w 1295399"/>
                    <a:gd name="connsiteY0" fmla="*/ 0 h 404774"/>
                    <a:gd name="connsiteX1" fmla="*/ 1093012 w 1295399"/>
                    <a:gd name="connsiteY1" fmla="*/ 0 h 404774"/>
                    <a:gd name="connsiteX2" fmla="*/ 1295399 w 1295399"/>
                    <a:gd name="connsiteY2" fmla="*/ 202387 h 404774"/>
                    <a:gd name="connsiteX3" fmla="*/ 1093012 w 1295399"/>
                    <a:gd name="connsiteY3" fmla="*/ 404774 h 404774"/>
                    <a:gd name="connsiteX4" fmla="*/ 89610 w 1295399"/>
                    <a:gd name="connsiteY4" fmla="*/ 404774 h 404774"/>
                    <a:gd name="connsiteX5" fmla="*/ 0 w 1295399"/>
                    <a:gd name="connsiteY5" fmla="*/ 99974 h 404774"/>
                    <a:gd name="connsiteX6" fmla="*/ 89610 w 1295399"/>
                    <a:gd name="connsiteY6" fmla="*/ 0 h 404774"/>
                    <a:gd name="connsiteX0" fmla="*/ 89610 w 1295399"/>
                    <a:gd name="connsiteY0" fmla="*/ 0 h 404774"/>
                    <a:gd name="connsiteX1" fmla="*/ 1093012 w 1295399"/>
                    <a:gd name="connsiteY1" fmla="*/ 0 h 404774"/>
                    <a:gd name="connsiteX2" fmla="*/ 1295399 w 1295399"/>
                    <a:gd name="connsiteY2" fmla="*/ 202387 h 404774"/>
                    <a:gd name="connsiteX3" fmla="*/ 1093012 w 1295399"/>
                    <a:gd name="connsiteY3" fmla="*/ 404774 h 404774"/>
                    <a:gd name="connsiteX4" fmla="*/ 89610 w 1295399"/>
                    <a:gd name="connsiteY4" fmla="*/ 404774 h 404774"/>
                    <a:gd name="connsiteX5" fmla="*/ 60350 w 1295399"/>
                    <a:gd name="connsiteY5" fmla="*/ 299923 h 404774"/>
                    <a:gd name="connsiteX6" fmla="*/ 0 w 1295399"/>
                    <a:gd name="connsiteY6" fmla="*/ 99974 h 404774"/>
                    <a:gd name="connsiteX7" fmla="*/ 89610 w 1295399"/>
                    <a:gd name="connsiteY7" fmla="*/ 0 h 4047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104497 w 1310286"/>
                    <a:gd name="connsiteY0" fmla="*/ 0 h 480974"/>
                    <a:gd name="connsiteX1" fmla="*/ 1107899 w 1310286"/>
                    <a:gd name="connsiteY1" fmla="*/ 0 h 480974"/>
                    <a:gd name="connsiteX2" fmla="*/ 1310286 w 1310286"/>
                    <a:gd name="connsiteY2" fmla="*/ 202387 h 480974"/>
                    <a:gd name="connsiteX3" fmla="*/ 1107899 w 1310286"/>
                    <a:gd name="connsiteY3" fmla="*/ 404774 h 480974"/>
                    <a:gd name="connsiteX4" fmla="*/ 104497 w 1310286"/>
                    <a:gd name="connsiteY4" fmla="*/ 404774 h 480974"/>
                    <a:gd name="connsiteX5" fmla="*/ 14887 w 1310286"/>
                    <a:gd name="connsiteY5" fmla="*/ 480974 h 480974"/>
                    <a:gd name="connsiteX6" fmla="*/ 14887 w 1310286"/>
                    <a:gd name="connsiteY6" fmla="*/ 99974 h 480974"/>
                    <a:gd name="connsiteX7" fmla="*/ 104497 w 1310286"/>
                    <a:gd name="connsiteY7" fmla="*/ 0 h 480974"/>
                    <a:gd name="connsiteX0" fmla="*/ 104497 w 1310286"/>
                    <a:gd name="connsiteY0" fmla="*/ 0 h 480974"/>
                    <a:gd name="connsiteX1" fmla="*/ 1107899 w 1310286"/>
                    <a:gd name="connsiteY1" fmla="*/ 0 h 480974"/>
                    <a:gd name="connsiteX2" fmla="*/ 1310286 w 1310286"/>
                    <a:gd name="connsiteY2" fmla="*/ 202387 h 480974"/>
                    <a:gd name="connsiteX3" fmla="*/ 1107899 w 1310286"/>
                    <a:gd name="connsiteY3" fmla="*/ 404774 h 480974"/>
                    <a:gd name="connsiteX4" fmla="*/ 104497 w 1310286"/>
                    <a:gd name="connsiteY4" fmla="*/ 404774 h 480974"/>
                    <a:gd name="connsiteX5" fmla="*/ 14887 w 1310286"/>
                    <a:gd name="connsiteY5" fmla="*/ 480974 h 480974"/>
                    <a:gd name="connsiteX6" fmla="*/ 14887 w 1310286"/>
                    <a:gd name="connsiteY6" fmla="*/ 99974 h 480974"/>
                    <a:gd name="connsiteX7" fmla="*/ 104497 w 1310286"/>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2367 h 483341"/>
                    <a:gd name="connsiteX1" fmla="*/ 1093012 w 1295399"/>
                    <a:gd name="connsiteY1" fmla="*/ 2367 h 483341"/>
                    <a:gd name="connsiteX2" fmla="*/ 1295399 w 1295399"/>
                    <a:gd name="connsiteY2" fmla="*/ 204754 h 483341"/>
                    <a:gd name="connsiteX3" fmla="*/ 1093012 w 1295399"/>
                    <a:gd name="connsiteY3" fmla="*/ 407141 h 483341"/>
                    <a:gd name="connsiteX4" fmla="*/ 89610 w 1295399"/>
                    <a:gd name="connsiteY4" fmla="*/ 407141 h 483341"/>
                    <a:gd name="connsiteX5" fmla="*/ 0 w 1295399"/>
                    <a:gd name="connsiteY5" fmla="*/ 483341 h 483341"/>
                    <a:gd name="connsiteX6" fmla="*/ 0 w 1295399"/>
                    <a:gd name="connsiteY6" fmla="*/ 102341 h 483341"/>
                    <a:gd name="connsiteX7" fmla="*/ 89610 w 1295399"/>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03929 w 1309718"/>
                    <a:gd name="connsiteY4" fmla="*/ 404774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94046 w 1309718"/>
                    <a:gd name="connsiteY0" fmla="*/ 2367 h 483679"/>
                    <a:gd name="connsiteX1" fmla="*/ 1107331 w 1309718"/>
                    <a:gd name="connsiteY1" fmla="*/ 2705 h 483679"/>
                    <a:gd name="connsiteX2" fmla="*/ 1309718 w 1309718"/>
                    <a:gd name="connsiteY2" fmla="*/ 205092 h 483679"/>
                    <a:gd name="connsiteX3" fmla="*/ 1107331 w 1309718"/>
                    <a:gd name="connsiteY3" fmla="*/ 407479 h 483679"/>
                    <a:gd name="connsiteX4" fmla="*/ 137051 w 1309718"/>
                    <a:gd name="connsiteY4" fmla="*/ 413144 h 483679"/>
                    <a:gd name="connsiteX5" fmla="*/ 14319 w 1309718"/>
                    <a:gd name="connsiteY5" fmla="*/ 483679 h 483679"/>
                    <a:gd name="connsiteX6" fmla="*/ 14319 w 1309718"/>
                    <a:gd name="connsiteY6" fmla="*/ 102679 h 483679"/>
                    <a:gd name="connsiteX7" fmla="*/ 94046 w 1309718"/>
                    <a:gd name="connsiteY7" fmla="*/ 2367 h 483679"/>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94046 w 1309718"/>
                    <a:gd name="connsiteY0" fmla="*/ 11030 h 492342"/>
                    <a:gd name="connsiteX1" fmla="*/ 1107331 w 1309718"/>
                    <a:gd name="connsiteY1" fmla="*/ 11368 h 492342"/>
                    <a:gd name="connsiteX2" fmla="*/ 1309718 w 1309718"/>
                    <a:gd name="connsiteY2" fmla="*/ 213755 h 492342"/>
                    <a:gd name="connsiteX3" fmla="*/ 1107331 w 1309718"/>
                    <a:gd name="connsiteY3" fmla="*/ 416142 h 492342"/>
                    <a:gd name="connsiteX4" fmla="*/ 137051 w 1309718"/>
                    <a:gd name="connsiteY4" fmla="*/ 421807 h 492342"/>
                    <a:gd name="connsiteX5" fmla="*/ 14319 w 1309718"/>
                    <a:gd name="connsiteY5" fmla="*/ 492342 h 492342"/>
                    <a:gd name="connsiteX6" fmla="*/ 14319 w 1309718"/>
                    <a:gd name="connsiteY6" fmla="*/ 111342 h 492342"/>
                    <a:gd name="connsiteX7" fmla="*/ 94046 w 1309718"/>
                    <a:gd name="connsiteY7" fmla="*/ 11030 h 492342"/>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81513 w 1297185"/>
                    <a:gd name="connsiteY0" fmla="*/ 0 h 481312"/>
                    <a:gd name="connsiteX1" fmla="*/ 1094798 w 1297185"/>
                    <a:gd name="connsiteY1" fmla="*/ 338 h 481312"/>
                    <a:gd name="connsiteX2" fmla="*/ 1297185 w 1297185"/>
                    <a:gd name="connsiteY2" fmla="*/ 202725 h 481312"/>
                    <a:gd name="connsiteX3" fmla="*/ 1094798 w 1297185"/>
                    <a:gd name="connsiteY3" fmla="*/ 405112 h 481312"/>
                    <a:gd name="connsiteX4" fmla="*/ 124518 w 1297185"/>
                    <a:gd name="connsiteY4" fmla="*/ 410777 h 481312"/>
                    <a:gd name="connsiteX5" fmla="*/ 1786 w 1297185"/>
                    <a:gd name="connsiteY5" fmla="*/ 481312 h 481312"/>
                    <a:gd name="connsiteX6" fmla="*/ 1786 w 1297185"/>
                    <a:gd name="connsiteY6" fmla="*/ 100312 h 481312"/>
                    <a:gd name="connsiteX7" fmla="*/ 81513 w 1297185"/>
                    <a:gd name="connsiteY7" fmla="*/ 0 h 481312"/>
                    <a:gd name="connsiteX0" fmla="*/ 79727 w 1295399"/>
                    <a:gd name="connsiteY0" fmla="*/ 0 h 481312"/>
                    <a:gd name="connsiteX1" fmla="*/ 1093012 w 1295399"/>
                    <a:gd name="connsiteY1" fmla="*/ 338 h 481312"/>
                    <a:gd name="connsiteX2" fmla="*/ 1295399 w 1295399"/>
                    <a:gd name="connsiteY2" fmla="*/ 202725 h 481312"/>
                    <a:gd name="connsiteX3" fmla="*/ 1093012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302292"/>
                    <a:gd name="connsiteY0" fmla="*/ 0 h 481312"/>
                    <a:gd name="connsiteX1" fmla="*/ 1134372 w 1302292"/>
                    <a:gd name="connsiteY1" fmla="*/ 1301 h 481312"/>
                    <a:gd name="connsiteX2" fmla="*/ 1295399 w 1302292"/>
                    <a:gd name="connsiteY2" fmla="*/ 202725 h 481312"/>
                    <a:gd name="connsiteX3" fmla="*/ 1093012 w 1302292"/>
                    <a:gd name="connsiteY3" fmla="*/ 405112 h 481312"/>
                    <a:gd name="connsiteX4" fmla="*/ 122732 w 1302292"/>
                    <a:gd name="connsiteY4" fmla="*/ 410777 h 481312"/>
                    <a:gd name="connsiteX5" fmla="*/ 0 w 1302292"/>
                    <a:gd name="connsiteY5" fmla="*/ 481312 h 481312"/>
                    <a:gd name="connsiteX6" fmla="*/ 0 w 1302292"/>
                    <a:gd name="connsiteY6" fmla="*/ 100312 h 481312"/>
                    <a:gd name="connsiteX7" fmla="*/ 79727 w 1302292"/>
                    <a:gd name="connsiteY7" fmla="*/ 0 h 481312"/>
                    <a:gd name="connsiteX0" fmla="*/ 79727 w 1295608"/>
                    <a:gd name="connsiteY0" fmla="*/ 0 h 481312"/>
                    <a:gd name="connsiteX1" fmla="*/ 1134372 w 1295608"/>
                    <a:gd name="connsiteY1" fmla="*/ 1301 h 481312"/>
                    <a:gd name="connsiteX2" fmla="*/ 1295399 w 1295608"/>
                    <a:gd name="connsiteY2" fmla="*/ 202725 h 481312"/>
                    <a:gd name="connsiteX3" fmla="*/ 1133118 w 1295608"/>
                    <a:gd name="connsiteY3" fmla="*/ 405112 h 481312"/>
                    <a:gd name="connsiteX4" fmla="*/ 122732 w 1295608"/>
                    <a:gd name="connsiteY4" fmla="*/ 410777 h 481312"/>
                    <a:gd name="connsiteX5" fmla="*/ 0 w 1295608"/>
                    <a:gd name="connsiteY5" fmla="*/ 481312 h 481312"/>
                    <a:gd name="connsiteX6" fmla="*/ 0 w 1295608"/>
                    <a:gd name="connsiteY6" fmla="*/ 100312 h 481312"/>
                    <a:gd name="connsiteX7" fmla="*/ 79727 w 1295608"/>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33118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33118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65078 w 1295399"/>
                    <a:gd name="connsiteY3" fmla="*/ 406074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56305 w 1295399"/>
                    <a:gd name="connsiteY1" fmla="*/ 6114 h 481312"/>
                    <a:gd name="connsiteX2" fmla="*/ 1295399 w 1295399"/>
                    <a:gd name="connsiteY2" fmla="*/ 202725 h 481312"/>
                    <a:gd name="connsiteX3" fmla="*/ 1165078 w 1295399"/>
                    <a:gd name="connsiteY3" fmla="*/ 406074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5399" h="481312">
                      <a:moveTo>
                        <a:pt x="79727" y="0"/>
                      </a:moveTo>
                      <a:lnTo>
                        <a:pt x="1156305" y="6114"/>
                      </a:lnTo>
                      <a:lnTo>
                        <a:pt x="1295399" y="202725"/>
                      </a:lnTo>
                      <a:lnTo>
                        <a:pt x="1165078" y="406074"/>
                      </a:lnTo>
                      <a:lnTo>
                        <a:pt x="122732" y="410777"/>
                      </a:lnTo>
                      <a:cubicBezTo>
                        <a:pt x="78235" y="412895"/>
                        <a:pt x="11453" y="402374"/>
                        <a:pt x="0" y="481312"/>
                      </a:cubicBezTo>
                      <a:lnTo>
                        <a:pt x="0" y="100312"/>
                      </a:lnTo>
                      <a:cubicBezTo>
                        <a:pt x="721" y="14824"/>
                        <a:pt x="31644" y="5334"/>
                        <a:pt x="79727" y="0"/>
                      </a:cubicBezTo>
                      <a:close/>
                    </a:path>
                  </a:pathLst>
                </a:custGeom>
                <a:solidFill>
                  <a:schemeClr val="accent2"/>
                </a:solidFill>
                <a:ln/>
              </p:spPr>
              <p:style>
                <a:lnRef idx="1">
                  <a:schemeClr val="accent5"/>
                </a:lnRef>
                <a:fillRef idx="3">
                  <a:schemeClr val="accent5"/>
                </a:fillRef>
                <a:effectRef idx="2">
                  <a:schemeClr val="accent5"/>
                </a:effectRef>
                <a:fontRef idx="minor">
                  <a:schemeClr val="lt1"/>
                </a:fontRef>
              </p:style>
              <p:txBody>
                <a:bodyPr anchor="ctr"/>
                <a:lstStyle/>
                <a:p>
                  <a:pPr algn="ctr">
                    <a:defRPr/>
                  </a:pPr>
                  <a:endParaRPr lang="en-US" dirty="0">
                    <a:latin typeface="+mj-lt"/>
                  </a:endParaRPr>
                </a:p>
              </p:txBody>
            </p:sp>
            <p:sp>
              <p:nvSpPr>
                <p:cNvPr id="24" name="Rectangle 23"/>
                <p:cNvSpPr/>
                <p:nvPr/>
              </p:nvSpPr>
              <p:spPr>
                <a:xfrm>
                  <a:off x="3947762" y="1941031"/>
                  <a:ext cx="2487334" cy="645411"/>
                </a:xfrm>
                <a:prstGeom prst="rect">
                  <a:avLst/>
                </a:prstGeom>
              </p:spPr>
              <p:txBody>
                <a:bodyPr wrap="square">
                  <a:spAutoFit/>
                </a:bodyPr>
                <a:lstStyle/>
                <a:p>
                  <a:r>
                    <a:rPr lang="vi-VN" sz="1400" b="1" u="sng" dirty="0">
                      <a:solidFill>
                        <a:schemeClr val="bg1"/>
                      </a:solidFill>
                      <a:latin typeface="+mj-lt"/>
                      <a:cs typeface="Times New Roman" panose="02020603050405020304" pitchFamily="18" charset="0"/>
                    </a:rPr>
                    <a:t>Biện </a:t>
                  </a:r>
                  <a:r>
                    <a:rPr lang="vi-VN" sz="1400" b="1" u="sng" dirty="0" smtClean="0">
                      <a:solidFill>
                        <a:schemeClr val="bg1"/>
                      </a:solidFill>
                      <a:latin typeface="+mj-lt"/>
                      <a:cs typeface="Times New Roman" panose="02020603050405020304" pitchFamily="18" charset="0"/>
                    </a:rPr>
                    <a:t>pháp</a:t>
                  </a:r>
                  <a:r>
                    <a:rPr lang="en-US" sz="1400" b="1" u="sng" dirty="0">
                      <a:solidFill>
                        <a:schemeClr val="bg1"/>
                      </a:solidFill>
                      <a:latin typeface="+mj-lt"/>
                      <a:cs typeface="Times New Roman" panose="02020603050405020304" pitchFamily="18" charset="0"/>
                    </a:rPr>
                    <a:t> </a:t>
                  </a:r>
                  <a:r>
                    <a:rPr lang="en-US" sz="1400" b="1" u="sng" dirty="0" smtClean="0">
                      <a:solidFill>
                        <a:schemeClr val="bg1"/>
                      </a:solidFill>
                      <a:latin typeface="+mj-lt"/>
                      <a:cs typeface="Times New Roman" panose="02020603050405020304" pitchFamily="18" charset="0"/>
                    </a:rPr>
                    <a:t>2.4</a:t>
                  </a:r>
                  <a:endParaRPr lang="en-US" sz="1400" dirty="0">
                    <a:solidFill>
                      <a:schemeClr val="bg1"/>
                    </a:solidFill>
                    <a:latin typeface="+mj-lt"/>
                  </a:endParaRPr>
                </a:p>
              </p:txBody>
            </p:sp>
          </p:grpSp>
        </p:grpSp>
        <p:sp>
          <p:nvSpPr>
            <p:cNvPr id="20" name="Rectangle 19"/>
            <p:cNvSpPr/>
            <p:nvPr/>
          </p:nvSpPr>
          <p:spPr>
            <a:xfrm>
              <a:off x="235464" y="898196"/>
              <a:ext cx="1265579" cy="984886"/>
            </a:xfrm>
            <a:prstGeom prst="rect">
              <a:avLst/>
            </a:prstGeom>
          </p:spPr>
          <p:txBody>
            <a:bodyPr wrap="square">
              <a:spAutoFit/>
            </a:bodyPr>
            <a:lstStyle/>
            <a:p>
              <a:pPr algn="just" fontAlgn="auto">
                <a:spcBef>
                  <a:spcPts val="0"/>
                </a:spcBef>
                <a:spcAft>
                  <a:spcPts val="0"/>
                </a:spcAft>
                <a:defRPr/>
              </a:pPr>
              <a:r>
                <a:rPr lang="vi-VN" sz="1400" dirty="0">
                  <a:latin typeface="+mj-lt"/>
                  <a:cs typeface="Times New Roman" panose="02020603050405020304" pitchFamily="18" charset="0"/>
                </a:rPr>
                <a:t>Trang trí </a:t>
              </a:r>
              <a:r>
                <a:rPr lang="en-US" sz="1400" dirty="0">
                  <a:latin typeface="+mj-lt"/>
                  <a:cs typeface="Times New Roman" panose="02020603050405020304" pitchFamily="18" charset="0"/>
                </a:rPr>
                <a:t>-</a:t>
              </a:r>
              <a:r>
                <a:rPr lang="vi-VN" sz="1400" dirty="0">
                  <a:latin typeface="+mj-lt"/>
                  <a:cs typeface="Times New Roman" panose="02020603050405020304" pitchFamily="18" charset="0"/>
                </a:rPr>
                <a:t> tạo môi trường</a:t>
              </a:r>
              <a:r>
                <a:rPr lang="en-US" sz="1400" dirty="0">
                  <a:latin typeface="+mj-lt"/>
                  <a:cs typeface="Times New Roman" panose="02020603050405020304" pitchFamily="18" charset="0"/>
                </a:rPr>
                <a:t> </a:t>
              </a:r>
              <a:r>
                <a:rPr lang="en-US" sz="1400" dirty="0" err="1">
                  <a:latin typeface="+mj-lt"/>
                  <a:cs typeface="Times New Roman" panose="02020603050405020304" pitchFamily="18" charset="0"/>
                </a:rPr>
                <a:t>lớp</a:t>
              </a:r>
              <a:r>
                <a:rPr lang="vi-VN" sz="1400" dirty="0">
                  <a:latin typeface="+mj-lt"/>
                  <a:cs typeface="Times New Roman" panose="02020603050405020304" pitchFamily="18" charset="0"/>
                </a:rPr>
                <a:t> thân thiện </a:t>
              </a:r>
            </a:p>
          </p:txBody>
        </p:sp>
      </p:grpSp>
      <p:sp>
        <p:nvSpPr>
          <p:cNvPr id="2" name="TextBox 1"/>
          <p:cNvSpPr txBox="1"/>
          <p:nvPr/>
        </p:nvSpPr>
        <p:spPr>
          <a:xfrm>
            <a:off x="5148064" y="312330"/>
            <a:ext cx="3344185" cy="523220"/>
          </a:xfrm>
          <a:prstGeom prst="rect">
            <a:avLst/>
          </a:prstGeom>
          <a:noFill/>
        </p:spPr>
        <p:txBody>
          <a:bodyPr wrap="none" rtlCol="0">
            <a:spAutoFit/>
          </a:bodyPr>
          <a:lstStyle/>
          <a:p>
            <a:r>
              <a:rPr lang="en-US" sz="2800" b="1" dirty="0" err="1" smtClean="0">
                <a:solidFill>
                  <a:srgbClr val="FF0000"/>
                </a:solidFill>
                <a:latin typeface="Times New Roman" panose="02020603050405020304" pitchFamily="18" charset="0"/>
                <a:cs typeface="Times New Roman" panose="02020603050405020304" pitchFamily="18" charset="0"/>
              </a:rPr>
              <a:t>Nêu</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gương</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bé</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ngoan</a:t>
            </a:r>
            <a:endParaRPr lang="en-US" sz="2800" b="1" dirty="0">
              <a:solidFill>
                <a:srgbClr val="FF0000"/>
              </a:solidFill>
              <a:latin typeface="Times New Roman" panose="02020603050405020304" pitchFamily="18" charset="0"/>
              <a:cs typeface="Times New Roman" panose="02020603050405020304" pitchFamily="18" charset="0"/>
            </a:endParaRP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707654"/>
            <a:ext cx="4461708" cy="2929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137985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5123"/>
                                        </p:tgtEl>
                                        <p:attrNameLst>
                                          <p:attrName>style.visibility</p:attrName>
                                        </p:attrNameLst>
                                      </p:cBhvr>
                                      <p:to>
                                        <p:strVal val="visible"/>
                                      </p:to>
                                    </p:set>
                                    <p:animEffect transition="in" filter="circle(in)">
                                      <p:cBhvr>
                                        <p:cTn id="23" dur="20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215"/>
            <a:ext cx="9198775" cy="5143500"/>
          </a:xfrm>
          <a:prstGeom prst="rect">
            <a:avLst/>
          </a:prstGeom>
        </p:spPr>
      </p:pic>
      <p:sp>
        <p:nvSpPr>
          <p:cNvPr id="6" name="Title 3"/>
          <p:cNvSpPr>
            <a:spLocks noGrp="1"/>
          </p:cNvSpPr>
          <p:nvPr>
            <p:ph type="title"/>
          </p:nvPr>
        </p:nvSpPr>
        <p:spPr>
          <a:xfrm>
            <a:off x="2530524" y="763744"/>
            <a:ext cx="5643416" cy="792956"/>
          </a:xfrm>
        </p:spPr>
        <p:txBody>
          <a:bodyPr/>
          <a:lstStyle/>
          <a:p>
            <a:pPr eaLnBrk="1" hangingPunct="1"/>
            <a:r>
              <a:rPr lang="en-US" sz="2800" smtClean="0">
                <a:solidFill>
                  <a:srgbClr val="00B050"/>
                </a:solidFill>
                <a:latin typeface="Times New Roman" pitchFamily="18" charset="0"/>
                <a:cs typeface="Times New Roman" pitchFamily="18" charset="0"/>
              </a:rPr>
              <a:t> </a:t>
            </a:r>
            <a:endParaRPr lang="vi-VN" sz="2800" smtClean="0">
              <a:solidFill>
                <a:srgbClr val="00B050"/>
              </a:solidFill>
              <a:latin typeface="Times New Roman" pitchFamily="18" charset="0"/>
              <a:cs typeface="Times New Roman" pitchFamily="18" charset="0"/>
            </a:endParaRPr>
          </a:p>
        </p:txBody>
      </p:sp>
      <p:sp>
        <p:nvSpPr>
          <p:cNvPr id="10" name="Rectangle 9"/>
          <p:cNvSpPr/>
          <p:nvPr/>
        </p:nvSpPr>
        <p:spPr>
          <a:xfrm>
            <a:off x="4139952" y="725727"/>
            <a:ext cx="4855123" cy="4185761"/>
          </a:xfrm>
          <a:prstGeom prst="rect">
            <a:avLst/>
          </a:prstGeom>
          <a:ln w="19050"/>
        </p:spPr>
        <p:style>
          <a:lnRef idx="2">
            <a:schemeClr val="accent2"/>
          </a:lnRef>
          <a:fillRef idx="1">
            <a:schemeClr val="lt1"/>
          </a:fillRef>
          <a:effectRef idx="0">
            <a:schemeClr val="accent2"/>
          </a:effectRef>
          <a:fontRef idx="minor">
            <a:schemeClr val="dk1"/>
          </a:fontRef>
        </p:style>
        <p:txBody>
          <a:bodyPr wrap="square">
            <a:spAutoFit/>
          </a:bodyPr>
          <a:lstStyle/>
          <a:p>
            <a:r>
              <a:rPr lang="vi-VN" sz="1400" dirty="0">
                <a:latin typeface="Times New Roman" pitchFamily="18" charset="0"/>
                <a:cs typeface="Times New Roman" pitchFamily="18" charset="0"/>
              </a:rPr>
              <a:t>Với mục đích học tập – vui chơi và sáng tạo luôn song hành với nhau. Tôi </a:t>
            </a:r>
            <a:r>
              <a:rPr lang="en-US" sz="1400" dirty="0" err="1">
                <a:latin typeface="Times New Roman" pitchFamily="18" charset="0"/>
                <a:cs typeface="Times New Roman" pitchFamily="18" charset="0"/>
              </a:rPr>
              <a:t>xây</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dựng</a:t>
            </a:r>
            <a:r>
              <a:rPr lang="vi-VN" sz="1400" dirty="0">
                <a:latin typeface="Times New Roman" pitchFamily="18" charset="0"/>
                <a:cs typeface="Times New Roman" pitchFamily="18" charset="0"/>
              </a:rPr>
              <a:t> kế hoạch</a:t>
            </a:r>
            <a:r>
              <a:rPr lang="en-US" sz="1400" dirty="0">
                <a:latin typeface="Times New Roman" pitchFamily="18" charset="0"/>
                <a:cs typeface="Times New Roman" pitchFamily="18" charset="0"/>
              </a:rPr>
              <a:t> GD</a:t>
            </a:r>
            <a:r>
              <a:rPr lang="vi-VN" sz="1400" dirty="0">
                <a:latin typeface="Times New Roman" pitchFamily="18" charset="0"/>
                <a:cs typeface="Times New Roman" pitchFamily="18" charset="0"/>
              </a:rPr>
              <a:t> theo </a:t>
            </a:r>
            <a:r>
              <a:rPr lang="en-US" sz="1400" dirty="0" err="1">
                <a:latin typeface="Times New Roman" pitchFamily="18" charset="0"/>
                <a:cs typeface="Times New Roman" pitchFamily="18" charset="0"/>
              </a:rPr>
              <a:t>tuần</a:t>
            </a:r>
            <a:r>
              <a:rPr lang="en-US" sz="1400" dirty="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tháng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kết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hợp</a:t>
            </a:r>
            <a:r>
              <a:rPr lang="en-US" sz="1400" dirty="0" smtClean="0">
                <a:latin typeface="Times New Roman" pitchFamily="18" charset="0"/>
                <a:cs typeface="Times New Roman" pitchFamily="18" charset="0"/>
              </a:rPr>
              <a:t> </a:t>
            </a:r>
            <a:r>
              <a:rPr lang="en-US" sz="1400" dirty="0" err="1">
                <a:latin typeface="Times New Roman" pitchFamily="18" charset="0"/>
                <a:cs typeface="Times New Roman" pitchFamily="18" charset="0"/>
              </a:rPr>
              <a:t>các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sự</a:t>
            </a:r>
            <a:r>
              <a:rPr lang="en-US" sz="1400" dirty="0">
                <a:latin typeface="Times New Roman" pitchFamily="18" charset="0"/>
                <a:cs typeface="Times New Roman" pitchFamily="18" charset="0"/>
              </a:rPr>
              <a:t> </a:t>
            </a:r>
            <a:r>
              <a:rPr lang="en-US" sz="1400" dirty="0" err="1" smtClean="0">
                <a:latin typeface="Times New Roman" pitchFamily="18" charset="0"/>
                <a:cs typeface="Times New Roman" pitchFamily="18" charset="0"/>
              </a:rPr>
              <a:t>kiện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của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nhà</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trường</a:t>
            </a:r>
            <a:r>
              <a:rPr lang="en-US" sz="1400" dirty="0" smtClean="0">
                <a:latin typeface="Times New Roman" pitchFamily="18" charset="0"/>
                <a:cs typeface="Times New Roman" pitchFamily="18" charset="0"/>
              </a:rPr>
              <a:t>,</a:t>
            </a:r>
            <a:r>
              <a:rPr lang="vi-VN" sz="1400" dirty="0" smtClean="0">
                <a:latin typeface="Times New Roman" pitchFamily="18" charset="0"/>
                <a:cs typeface="Times New Roman" pitchFamily="18" charset="0"/>
              </a:rPr>
              <a:t> </a:t>
            </a:r>
            <a:r>
              <a:rPr lang="vi-VN" sz="1400" dirty="0">
                <a:latin typeface="Times New Roman" pitchFamily="18" charset="0"/>
                <a:cs typeface="Times New Roman" pitchFamily="18" charset="0"/>
              </a:rPr>
              <a:t>cùng trẻ </a:t>
            </a:r>
            <a:r>
              <a:rPr lang="en-US" sz="1400" dirty="0" err="1">
                <a:latin typeface="Times New Roman" pitchFamily="18" charset="0"/>
                <a:cs typeface="Times New Roman" pitchFamily="18" charset="0"/>
              </a:rPr>
              <a:t>trải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nghiệm</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các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hoạt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động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bên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ngoài</a:t>
            </a:r>
            <a:r>
              <a:rPr lang="en-US" sz="1400" dirty="0">
                <a:latin typeface="Times New Roman" pitchFamily="18" charset="0"/>
                <a:cs typeface="Times New Roman" pitchFamily="18" charset="0"/>
              </a:rPr>
              <a:t> </a:t>
            </a:r>
            <a:r>
              <a:rPr lang="en-US" sz="1400" dirty="0" err="1" smtClean="0">
                <a:latin typeface="Times New Roman" pitchFamily="18" charset="0"/>
                <a:cs typeface="Times New Roman" pitchFamily="18" charset="0"/>
              </a:rPr>
              <a:t>lớp</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Trước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những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sự</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kiện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diễn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ra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thì</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cô</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giáo</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luôn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tạo</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hứng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thú</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háo</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hức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cho</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trẻ</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mong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chờ</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đến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ngày</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đón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sự</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kiện</a:t>
            </a:r>
            <a:r>
              <a:rPr lang="en-US" sz="1400" dirty="0" smtClean="0">
                <a:latin typeface="Times New Roman" pitchFamily="18" charset="0"/>
                <a:cs typeface="Times New Roman" pitchFamily="18" charset="0"/>
              </a:rPr>
              <a:t>.</a:t>
            </a:r>
          </a:p>
          <a:p>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Cô</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trang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trí</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lớp</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và</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đưa</a:t>
            </a:r>
            <a:r>
              <a:rPr lang="en-US" sz="1400" dirty="0" smtClean="0">
                <a:latin typeface="Times New Roman" pitchFamily="18" charset="0"/>
                <a:cs typeface="Times New Roman" pitchFamily="18" charset="0"/>
              </a:rPr>
              <a:t> </a:t>
            </a:r>
            <a:r>
              <a:rPr lang="en-US" sz="1400" dirty="0" err="1">
                <a:latin typeface="Times New Roman" pitchFamily="18" charset="0"/>
                <a:cs typeface="Times New Roman" pitchFamily="18" charset="0"/>
              </a:rPr>
              <a:t>ra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một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số</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câu</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hỏi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gây</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ra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sự</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hứng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thú</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cho</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trẻ</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mong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chờ</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đến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ngày</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đó</a:t>
            </a:r>
            <a:r>
              <a:rPr lang="en-US" sz="1400" dirty="0">
                <a:latin typeface="Times New Roman" pitchFamily="18" charset="0"/>
                <a:cs typeface="Times New Roman" pitchFamily="18" charset="0"/>
              </a:rPr>
              <a:t>. </a:t>
            </a:r>
            <a:endParaRPr lang="en-US" sz="1400" dirty="0" smtClean="0">
              <a:latin typeface="Times New Roman" pitchFamily="18" charset="0"/>
              <a:cs typeface="Times New Roman" pitchFamily="18" charset="0"/>
            </a:endParaRPr>
          </a:p>
          <a:p>
            <a:r>
              <a:rPr lang="en-US" sz="1400" dirty="0" err="1" smtClean="0">
                <a:latin typeface="Times New Roman" pitchFamily="18" charset="0"/>
                <a:cs typeface="Times New Roman" pitchFamily="18" charset="0"/>
              </a:rPr>
              <a:t>VD:</a:t>
            </a:r>
            <a:r>
              <a:rPr lang="en-US" sz="1400" dirty="0" err="1">
                <a:latin typeface="Times New Roman" pitchFamily="18" charset="0"/>
                <a:cs typeface="Times New Roman" pitchFamily="18" charset="0"/>
              </a:rPr>
              <a:t>Trẻ</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được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tham</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gia</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xem</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các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bộ</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phim</a:t>
            </a:r>
            <a:r>
              <a:rPr lang="en-US" sz="1400" dirty="0">
                <a:latin typeface="Times New Roman" pitchFamily="18" charset="0"/>
                <a:cs typeface="Times New Roman" pitchFamily="18" charset="0"/>
              </a:rPr>
              <a:t> do </a:t>
            </a:r>
            <a:r>
              <a:rPr lang="en-US" sz="1400" dirty="0" err="1">
                <a:latin typeface="Times New Roman" pitchFamily="18" charset="0"/>
                <a:cs typeface="Times New Roman" pitchFamily="18" charset="0"/>
              </a:rPr>
              <a:t>trường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tổ</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chức</a:t>
            </a:r>
            <a:r>
              <a:rPr lang="en-US" sz="1400" dirty="0">
                <a:latin typeface="Times New Roman" pitchFamily="18" charset="0"/>
                <a:cs typeface="Times New Roman" pitchFamily="18" charset="0"/>
              </a:rPr>
              <a:t>.</a:t>
            </a:r>
            <a:endParaRPr lang="en-ZW" sz="1400" dirty="0">
              <a:latin typeface="Times New Roman" pitchFamily="18" charset="0"/>
              <a:cs typeface="Times New Roman" pitchFamily="18" charset="0"/>
            </a:endParaRPr>
          </a:p>
          <a:p>
            <a:r>
              <a:rPr lang="vi-VN" sz="1400" dirty="0">
                <a:latin typeface="Times New Roman" pitchFamily="18" charset="0"/>
                <a:cs typeface="Times New Roman" pitchFamily="18" charset="0"/>
              </a:rPr>
              <a:t>   </a:t>
            </a:r>
            <a:r>
              <a:rPr lang="en-US" sz="1400" dirty="0">
                <a:latin typeface="Times New Roman" pitchFamily="18" charset="0"/>
                <a:cs typeface="Times New Roman" pitchFamily="18" charset="0"/>
              </a:rPr>
              <a:t>  + </a:t>
            </a:r>
            <a:r>
              <a:rPr lang="en-US" sz="1400" dirty="0" err="1">
                <a:latin typeface="Times New Roman" pitchFamily="18" charset="0"/>
                <a:cs typeface="Times New Roman" pitchFamily="18" charset="0"/>
              </a:rPr>
              <a:t>Các</a:t>
            </a:r>
            <a:r>
              <a:rPr lang="en-US" sz="1400" dirty="0">
                <a:latin typeface="Times New Roman" pitchFamily="18" charset="0"/>
                <a:cs typeface="Times New Roman" pitchFamily="18" charset="0"/>
              </a:rPr>
              <a:t> con </a:t>
            </a:r>
            <a:r>
              <a:rPr lang="en-US" sz="1400" dirty="0" err="1">
                <a:latin typeface="Times New Roman" pitchFamily="18" charset="0"/>
                <a:cs typeface="Times New Roman" pitchFamily="18" charset="0"/>
              </a:rPr>
              <a:t>có</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muốn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biết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ngày</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mai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các</a:t>
            </a:r>
            <a:r>
              <a:rPr lang="en-US" sz="1400" dirty="0">
                <a:latin typeface="Times New Roman" pitchFamily="18" charset="0"/>
                <a:cs typeface="Times New Roman" pitchFamily="18" charset="0"/>
              </a:rPr>
              <a:t> con </a:t>
            </a:r>
            <a:r>
              <a:rPr lang="en-US" sz="1400" dirty="0" err="1">
                <a:latin typeface="Times New Roman" pitchFamily="18" charset="0"/>
                <a:cs typeface="Times New Roman" pitchFamily="18" charset="0"/>
              </a:rPr>
              <a:t>cùng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nhau</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được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đâu</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không</a:t>
            </a:r>
            <a:r>
              <a:rPr lang="en-US" sz="1400" dirty="0">
                <a:latin typeface="Times New Roman" pitchFamily="18" charset="0"/>
                <a:cs typeface="Times New Roman" pitchFamily="18" charset="0"/>
              </a:rPr>
              <a:t>? </a:t>
            </a:r>
            <a:endParaRPr lang="en-ZW" sz="1400" dirty="0">
              <a:latin typeface="Times New Roman" pitchFamily="18" charset="0"/>
              <a:cs typeface="Times New Roman" pitchFamily="18" charset="0"/>
            </a:endParaRPr>
          </a:p>
          <a:p>
            <a:r>
              <a:rPr lang="vi-VN" sz="1400" dirty="0">
                <a:latin typeface="Times New Roman" pitchFamily="18" charset="0"/>
                <a:cs typeface="Times New Roman" pitchFamily="18" charset="0"/>
              </a:rPr>
              <a:t>     + Các con </a:t>
            </a:r>
            <a:r>
              <a:rPr lang="en-ZW" sz="1400" dirty="0" err="1">
                <a:latin typeface="Times New Roman" pitchFamily="18" charset="0"/>
                <a:cs typeface="Times New Roman" pitchFamily="18" charset="0"/>
              </a:rPr>
              <a:t>có</a:t>
            </a:r>
            <a:r>
              <a:rPr lang="en-ZW" sz="1400" dirty="0">
                <a:latin typeface="Times New Roman" pitchFamily="18" charset="0"/>
                <a:cs typeface="Times New Roman" pitchFamily="18" charset="0"/>
              </a:rPr>
              <a:t> </a:t>
            </a:r>
            <a:r>
              <a:rPr lang="en-ZW" sz="1400" dirty="0" err="1">
                <a:latin typeface="Times New Roman" pitchFamily="18" charset="0"/>
                <a:cs typeface="Times New Roman" pitchFamily="18" charset="0"/>
              </a:rPr>
              <a:t>biết</a:t>
            </a:r>
            <a:r>
              <a:rPr lang="en-ZW" sz="1400" dirty="0">
                <a:latin typeface="Times New Roman" pitchFamily="18" charset="0"/>
                <a:cs typeface="Times New Roman" pitchFamily="18" charset="0"/>
              </a:rPr>
              <a:t> </a:t>
            </a:r>
            <a:r>
              <a:rPr lang="en-ZW" sz="1400" dirty="0" err="1">
                <a:latin typeface="Times New Roman" pitchFamily="18" charset="0"/>
                <a:cs typeface="Times New Roman" pitchFamily="18" charset="0"/>
              </a:rPr>
              <a:t>bộ</a:t>
            </a:r>
            <a:r>
              <a:rPr lang="en-ZW" sz="1400" dirty="0">
                <a:latin typeface="Times New Roman" pitchFamily="18" charset="0"/>
                <a:cs typeface="Times New Roman" pitchFamily="18" charset="0"/>
              </a:rPr>
              <a:t> </a:t>
            </a:r>
            <a:r>
              <a:rPr lang="en-ZW" sz="1400" dirty="0" err="1">
                <a:latin typeface="Times New Roman" pitchFamily="18" charset="0"/>
                <a:cs typeface="Times New Roman" pitchFamily="18" charset="0"/>
              </a:rPr>
              <a:t>phim</a:t>
            </a:r>
            <a:r>
              <a:rPr lang="en-ZW" sz="1400" dirty="0">
                <a:latin typeface="Times New Roman" pitchFamily="18" charset="0"/>
                <a:cs typeface="Times New Roman" pitchFamily="18" charset="0"/>
              </a:rPr>
              <a:t> </a:t>
            </a:r>
            <a:r>
              <a:rPr lang="en-ZW" sz="1400" dirty="0" err="1">
                <a:latin typeface="Times New Roman" pitchFamily="18" charset="0"/>
                <a:cs typeface="Times New Roman" pitchFamily="18" charset="0"/>
              </a:rPr>
              <a:t>các</a:t>
            </a:r>
            <a:r>
              <a:rPr lang="en-ZW" sz="1400" dirty="0">
                <a:latin typeface="Times New Roman" pitchFamily="18" charset="0"/>
                <a:cs typeface="Times New Roman" pitchFamily="18" charset="0"/>
              </a:rPr>
              <a:t> con </a:t>
            </a:r>
            <a:r>
              <a:rPr lang="en-ZW" sz="1400" dirty="0" err="1">
                <a:latin typeface="Times New Roman" pitchFamily="18" charset="0"/>
                <a:cs typeface="Times New Roman" pitchFamily="18" charset="0"/>
              </a:rPr>
              <a:t>vừa</a:t>
            </a:r>
            <a:r>
              <a:rPr lang="en-ZW" sz="1400" dirty="0">
                <a:latin typeface="Times New Roman" pitchFamily="18" charset="0"/>
                <a:cs typeface="Times New Roman" pitchFamily="18" charset="0"/>
              </a:rPr>
              <a:t> </a:t>
            </a:r>
            <a:r>
              <a:rPr lang="en-ZW" sz="1400" dirty="0" err="1">
                <a:latin typeface="Times New Roman" pitchFamily="18" charset="0"/>
                <a:cs typeface="Times New Roman" pitchFamily="18" charset="0"/>
              </a:rPr>
              <a:t>xem</a:t>
            </a:r>
            <a:r>
              <a:rPr lang="en-ZW" sz="1400" dirty="0">
                <a:latin typeface="Times New Roman" pitchFamily="18" charset="0"/>
                <a:cs typeface="Times New Roman" pitchFamily="18" charset="0"/>
              </a:rPr>
              <a:t> </a:t>
            </a:r>
            <a:r>
              <a:rPr lang="en-ZW" sz="1400" dirty="0" err="1">
                <a:latin typeface="Times New Roman" pitchFamily="18" charset="0"/>
                <a:cs typeface="Times New Roman" pitchFamily="18" charset="0"/>
              </a:rPr>
              <a:t>có</a:t>
            </a:r>
            <a:r>
              <a:rPr lang="en-ZW" sz="1400" dirty="0">
                <a:latin typeface="Times New Roman" pitchFamily="18" charset="0"/>
                <a:cs typeface="Times New Roman" pitchFamily="18" charset="0"/>
              </a:rPr>
              <a:t> </a:t>
            </a:r>
            <a:r>
              <a:rPr lang="en-ZW" sz="1400" dirty="0" err="1">
                <a:latin typeface="Times New Roman" pitchFamily="18" charset="0"/>
                <a:cs typeface="Times New Roman" pitchFamily="18" charset="0"/>
              </a:rPr>
              <a:t>tên</a:t>
            </a:r>
            <a:r>
              <a:rPr lang="en-ZW" sz="1400" dirty="0">
                <a:latin typeface="Times New Roman" pitchFamily="18" charset="0"/>
                <a:cs typeface="Times New Roman" pitchFamily="18" charset="0"/>
              </a:rPr>
              <a:t> </a:t>
            </a:r>
            <a:r>
              <a:rPr lang="en-ZW" sz="1400" dirty="0" err="1">
                <a:latin typeface="Times New Roman" pitchFamily="18" charset="0"/>
                <a:cs typeface="Times New Roman" pitchFamily="18" charset="0"/>
              </a:rPr>
              <a:t>là</a:t>
            </a:r>
            <a:r>
              <a:rPr lang="en-ZW" sz="1400" dirty="0">
                <a:latin typeface="Times New Roman" pitchFamily="18" charset="0"/>
                <a:cs typeface="Times New Roman" pitchFamily="18" charset="0"/>
              </a:rPr>
              <a:t> </a:t>
            </a:r>
            <a:r>
              <a:rPr lang="en-ZW" sz="1400" dirty="0" err="1">
                <a:latin typeface="Times New Roman" pitchFamily="18" charset="0"/>
                <a:cs typeface="Times New Roman" pitchFamily="18" charset="0"/>
              </a:rPr>
              <a:t>gì</a:t>
            </a:r>
            <a:r>
              <a:rPr lang="vi-VN" sz="1400" dirty="0">
                <a:latin typeface="Times New Roman" pitchFamily="18" charset="0"/>
                <a:cs typeface="Times New Roman" pitchFamily="18" charset="0"/>
              </a:rPr>
              <a:t> không? </a:t>
            </a:r>
            <a:r>
              <a:rPr lang="en-ZW" sz="1400" dirty="0" err="1" smtClean="0">
                <a:latin typeface="Times New Roman" pitchFamily="18" charset="0"/>
                <a:cs typeface="Times New Roman" pitchFamily="18" charset="0"/>
              </a:rPr>
              <a:t>Nội</a:t>
            </a:r>
            <a:r>
              <a:rPr lang="en-ZW" sz="1400" dirty="0" smtClean="0">
                <a:latin typeface="Times New Roman" pitchFamily="18" charset="0"/>
                <a:cs typeface="Times New Roman" pitchFamily="18" charset="0"/>
              </a:rPr>
              <a:t> </a:t>
            </a:r>
            <a:r>
              <a:rPr lang="en-ZW" sz="1400" dirty="0">
                <a:latin typeface="Times New Roman" pitchFamily="18" charset="0"/>
                <a:cs typeface="Times New Roman" pitchFamily="18" charset="0"/>
              </a:rPr>
              <a:t>dung </a:t>
            </a:r>
            <a:r>
              <a:rPr lang="en-ZW" sz="1400" dirty="0" err="1">
                <a:latin typeface="Times New Roman" pitchFamily="18" charset="0"/>
                <a:cs typeface="Times New Roman" pitchFamily="18" charset="0"/>
              </a:rPr>
              <a:t>của</a:t>
            </a:r>
            <a:r>
              <a:rPr lang="en-ZW" sz="1400" dirty="0">
                <a:latin typeface="Times New Roman" pitchFamily="18" charset="0"/>
                <a:cs typeface="Times New Roman" pitchFamily="18" charset="0"/>
              </a:rPr>
              <a:t> </a:t>
            </a:r>
            <a:r>
              <a:rPr lang="en-ZW" sz="1400" dirty="0" err="1">
                <a:latin typeface="Times New Roman" pitchFamily="18" charset="0"/>
                <a:cs typeface="Times New Roman" pitchFamily="18" charset="0"/>
              </a:rPr>
              <a:t>bộ</a:t>
            </a:r>
            <a:r>
              <a:rPr lang="en-ZW" sz="1400" dirty="0">
                <a:latin typeface="Times New Roman" pitchFamily="18" charset="0"/>
                <a:cs typeface="Times New Roman" pitchFamily="18" charset="0"/>
              </a:rPr>
              <a:t> </a:t>
            </a:r>
            <a:r>
              <a:rPr lang="en-ZW" sz="1400" dirty="0" err="1">
                <a:latin typeface="Times New Roman" pitchFamily="18" charset="0"/>
                <a:cs typeface="Times New Roman" pitchFamily="18" charset="0"/>
              </a:rPr>
              <a:t>phim</a:t>
            </a:r>
            <a:r>
              <a:rPr lang="en-ZW" sz="1400" dirty="0">
                <a:latin typeface="Times New Roman" pitchFamily="18" charset="0"/>
                <a:cs typeface="Times New Roman" pitchFamily="18" charset="0"/>
              </a:rPr>
              <a:t> </a:t>
            </a:r>
            <a:r>
              <a:rPr lang="vi-VN" sz="1400" dirty="0">
                <a:latin typeface="Times New Roman" pitchFamily="18" charset="0"/>
                <a:cs typeface="Times New Roman" pitchFamily="18" charset="0"/>
              </a:rPr>
              <a:t>như thế nào nhỉ?</a:t>
            </a:r>
            <a:endParaRPr lang="en-ZW" sz="1400" dirty="0">
              <a:latin typeface="Times New Roman" pitchFamily="18" charset="0"/>
              <a:cs typeface="Times New Roman" pitchFamily="18" charset="0"/>
            </a:endParaRPr>
          </a:p>
          <a:p>
            <a:r>
              <a:rPr lang="vi-VN" sz="1400" dirty="0">
                <a:latin typeface="Times New Roman" pitchFamily="18" charset="0"/>
                <a:cs typeface="Times New Roman" pitchFamily="18" charset="0"/>
              </a:rPr>
              <a:t>     + Trẻ được </a:t>
            </a:r>
            <a:r>
              <a:rPr lang="en-ZW" sz="1400" dirty="0" err="1">
                <a:latin typeface="Times New Roman" pitchFamily="18" charset="0"/>
                <a:cs typeface="Times New Roman" pitchFamily="18" charset="0"/>
              </a:rPr>
              <a:t>xem</a:t>
            </a:r>
            <a:r>
              <a:rPr lang="en-ZW" sz="1400" dirty="0">
                <a:latin typeface="Times New Roman" pitchFamily="18" charset="0"/>
                <a:cs typeface="Times New Roman" pitchFamily="18" charset="0"/>
              </a:rPr>
              <a:t> </a:t>
            </a:r>
            <a:r>
              <a:rPr lang="en-ZW" sz="1400" dirty="0" err="1">
                <a:latin typeface="Times New Roman" pitchFamily="18" charset="0"/>
                <a:cs typeface="Times New Roman" pitchFamily="18" charset="0"/>
              </a:rPr>
              <a:t>phim</a:t>
            </a:r>
            <a:r>
              <a:rPr lang="en-ZW" sz="1400" dirty="0">
                <a:latin typeface="Times New Roman" pitchFamily="18" charset="0"/>
                <a:cs typeface="Times New Roman" pitchFamily="18" charset="0"/>
              </a:rPr>
              <a:t> </a:t>
            </a:r>
            <a:r>
              <a:rPr lang="en-ZW" sz="1400" dirty="0" err="1">
                <a:latin typeface="Times New Roman" pitchFamily="18" charset="0"/>
                <a:cs typeface="Times New Roman" pitchFamily="18" charset="0"/>
              </a:rPr>
              <a:t>và</a:t>
            </a:r>
            <a:r>
              <a:rPr lang="en-ZW" sz="1400" dirty="0">
                <a:latin typeface="Times New Roman" pitchFamily="18" charset="0"/>
                <a:cs typeface="Times New Roman" pitchFamily="18" charset="0"/>
              </a:rPr>
              <a:t> </a:t>
            </a:r>
            <a:r>
              <a:rPr lang="en-ZW" sz="1400" dirty="0" err="1">
                <a:latin typeface="Times New Roman" pitchFamily="18" charset="0"/>
                <a:cs typeface="Times New Roman" pitchFamily="18" charset="0"/>
              </a:rPr>
              <a:t>nhớ</a:t>
            </a:r>
            <a:r>
              <a:rPr lang="en-ZW" sz="1400" dirty="0">
                <a:latin typeface="Times New Roman" pitchFamily="18" charset="0"/>
                <a:cs typeface="Times New Roman" pitchFamily="18" charset="0"/>
              </a:rPr>
              <a:t> </a:t>
            </a:r>
            <a:r>
              <a:rPr lang="en-ZW" sz="1400" dirty="0" err="1">
                <a:latin typeface="Times New Roman" pitchFamily="18" charset="0"/>
                <a:cs typeface="Times New Roman" pitchFamily="18" charset="0"/>
              </a:rPr>
              <a:t>nội</a:t>
            </a:r>
            <a:r>
              <a:rPr lang="en-ZW" sz="1400" dirty="0">
                <a:latin typeface="Times New Roman" pitchFamily="18" charset="0"/>
                <a:cs typeface="Times New Roman" pitchFamily="18" charset="0"/>
              </a:rPr>
              <a:t> dung </a:t>
            </a:r>
            <a:r>
              <a:rPr lang="en-ZW" sz="1400" dirty="0" err="1">
                <a:latin typeface="Times New Roman" pitchFamily="18" charset="0"/>
                <a:cs typeface="Times New Roman" pitchFamily="18" charset="0"/>
              </a:rPr>
              <a:t>của</a:t>
            </a:r>
            <a:r>
              <a:rPr lang="en-ZW" sz="1400" dirty="0">
                <a:latin typeface="Times New Roman" pitchFamily="18" charset="0"/>
                <a:cs typeface="Times New Roman" pitchFamily="18" charset="0"/>
              </a:rPr>
              <a:t> </a:t>
            </a:r>
            <a:r>
              <a:rPr lang="en-ZW" sz="1400" dirty="0" err="1">
                <a:latin typeface="Times New Roman" pitchFamily="18" charset="0"/>
                <a:cs typeface="Times New Roman" pitchFamily="18" charset="0"/>
              </a:rPr>
              <a:t>bộ</a:t>
            </a:r>
            <a:r>
              <a:rPr lang="en-ZW" sz="1400" dirty="0">
                <a:latin typeface="Times New Roman" pitchFamily="18" charset="0"/>
                <a:cs typeface="Times New Roman" pitchFamily="18" charset="0"/>
              </a:rPr>
              <a:t> </a:t>
            </a:r>
            <a:r>
              <a:rPr lang="en-ZW" sz="1400" dirty="0" err="1">
                <a:latin typeface="Times New Roman" pitchFamily="18" charset="0"/>
                <a:cs typeface="Times New Roman" pitchFamily="18" charset="0"/>
              </a:rPr>
              <a:t>phim</a:t>
            </a:r>
            <a:r>
              <a:rPr lang="en-ZW" sz="1400" dirty="0">
                <a:latin typeface="Times New Roman" pitchFamily="18" charset="0"/>
                <a:cs typeface="Times New Roman" pitchFamily="18" charset="0"/>
              </a:rPr>
              <a:t>.</a:t>
            </a:r>
          </a:p>
          <a:p>
            <a:r>
              <a:rPr lang="vi-VN" sz="1400" dirty="0">
                <a:latin typeface="Times New Roman" pitchFamily="18" charset="0"/>
                <a:cs typeface="Times New Roman" pitchFamily="18" charset="0"/>
              </a:rPr>
              <a:t>        </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Từ</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đó</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trẻ</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mong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muốn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được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đến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trường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mỗi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ngày</a:t>
            </a:r>
            <a:r>
              <a:rPr lang="en-US" sz="1400" dirty="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để</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chơi</a:t>
            </a:r>
            <a:r>
              <a:rPr lang="en-US" sz="1400" dirty="0" smtClean="0">
                <a:latin typeface="Times New Roman" pitchFamily="18" charset="0"/>
                <a:cs typeface="Times New Roman" pitchFamily="18" charset="0"/>
              </a:rPr>
              <a:t> </a:t>
            </a:r>
            <a:r>
              <a:rPr lang="en-US" sz="1400" dirty="0" err="1">
                <a:latin typeface="Times New Roman" pitchFamily="18" charset="0"/>
                <a:cs typeface="Times New Roman" pitchFamily="18" charset="0"/>
              </a:rPr>
              <a:t>những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trò</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chơi</a:t>
            </a:r>
            <a:r>
              <a:rPr lang="en-US" sz="1400" dirty="0">
                <a:latin typeface="Times New Roman" pitchFamily="18" charset="0"/>
                <a:cs typeface="Times New Roman" pitchFamily="18" charset="0"/>
              </a:rPr>
              <a:t> </a:t>
            </a:r>
            <a:r>
              <a:rPr lang="en-US" sz="1400" dirty="0" err="1" smtClean="0">
                <a:latin typeface="Times New Roman" pitchFamily="18" charset="0"/>
                <a:cs typeface="Times New Roman" pitchFamily="18" charset="0"/>
              </a:rPr>
              <a:t>và</a:t>
            </a:r>
            <a:r>
              <a:rPr lang="en-US" sz="1400" dirty="0" smtClean="0">
                <a:latin typeface="Times New Roman" pitchFamily="18" charset="0"/>
                <a:cs typeface="Times New Roman" pitchFamily="18" charset="0"/>
              </a:rPr>
              <a:t> </a:t>
            </a:r>
            <a:r>
              <a:rPr lang="en-US" sz="1400" dirty="0" err="1">
                <a:latin typeface="Times New Roman" pitchFamily="18" charset="0"/>
                <a:cs typeface="Times New Roman" pitchFamily="18" charset="0"/>
              </a:rPr>
              <a:t>xem</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các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bộ</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phim</a:t>
            </a:r>
            <a:r>
              <a:rPr lang="en-US" sz="1400" dirty="0">
                <a:latin typeface="Times New Roman" pitchFamily="18" charset="0"/>
                <a:cs typeface="Times New Roman" pitchFamily="18" charset="0"/>
              </a:rPr>
              <a:t> hay </a:t>
            </a:r>
            <a:r>
              <a:rPr lang="en-US" sz="1400" dirty="0" err="1">
                <a:latin typeface="Times New Roman" pitchFamily="18" charset="0"/>
                <a:cs typeface="Times New Roman" pitchFamily="18" charset="0"/>
              </a:rPr>
              <a:t>cùng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các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bạn</a:t>
            </a:r>
            <a:r>
              <a:rPr lang="en-US" sz="1400" dirty="0">
                <a:latin typeface="Times New Roman" pitchFamily="18" charset="0"/>
                <a:cs typeface="Times New Roman" pitchFamily="18" charset="0"/>
              </a:rPr>
              <a:t>.</a:t>
            </a:r>
            <a:endParaRPr lang="en-ZW" sz="1400" dirty="0">
              <a:latin typeface="Times New Roman" pitchFamily="18" charset="0"/>
              <a:cs typeface="Times New Roman" pitchFamily="18" charset="0"/>
            </a:endParaRPr>
          </a:p>
          <a:p>
            <a:r>
              <a:rPr lang="vi-VN" sz="1400" dirty="0">
                <a:latin typeface="Times New Roman" pitchFamily="18" charset="0"/>
                <a:cs typeface="Times New Roman" pitchFamily="18" charset="0"/>
              </a:rPr>
              <a:t>      </a:t>
            </a:r>
            <a:r>
              <a:rPr lang="en-US" sz="1400" dirty="0">
                <a:latin typeface="Times New Roman" pitchFamily="18" charset="0"/>
                <a:cs typeface="Times New Roman" pitchFamily="18" charset="0"/>
              </a:rPr>
              <a:t> - </a:t>
            </a:r>
            <a:r>
              <a:rPr lang="en-US" sz="1400" dirty="0" err="1">
                <a:latin typeface="Times New Roman" pitchFamily="18" charset="0"/>
                <a:cs typeface="Times New Roman" pitchFamily="18" charset="0"/>
              </a:rPr>
              <a:t>Bên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cạnh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đó</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còn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có</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rất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nhiều</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các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hoạt</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động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khác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nhau</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Cắm</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trại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hè</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Chơi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các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trò</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chơi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dân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gian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Được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làm</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các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chú</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bộ</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đội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Ngày</a:t>
            </a:r>
            <a:r>
              <a:rPr lang="en-US" sz="1400" dirty="0">
                <a:latin typeface="Times New Roman" pitchFamily="18" charset="0"/>
                <a:cs typeface="Times New Roman" pitchFamily="18" charset="0"/>
              </a:rPr>
              <a:t> </a:t>
            </a:r>
            <a:r>
              <a:rPr lang="vi-VN" sz="1400" dirty="0">
                <a:latin typeface="Times New Roman" pitchFamily="18" charset="0"/>
                <a:cs typeface="Times New Roman" pitchFamily="18" charset="0"/>
              </a:rPr>
              <a:t>hội sáng tạo</a:t>
            </a:r>
            <a:r>
              <a:rPr lang="en-ZW"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Trẻ</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được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chơi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các</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trò</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chơi</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cùng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bố</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mẹ</a:t>
            </a:r>
            <a:r>
              <a:rPr lang="en-US" sz="1400" dirty="0">
                <a:latin typeface="Times New Roman" pitchFamily="18" charset="0"/>
                <a:cs typeface="Times New Roman" pitchFamily="18" charset="0"/>
              </a:rPr>
              <a:t> ở </a:t>
            </a:r>
            <a:r>
              <a:rPr lang="en-US" sz="1400" dirty="0" err="1">
                <a:latin typeface="Times New Roman" pitchFamily="18" charset="0"/>
                <a:cs typeface="Times New Roman" pitchFamily="18" charset="0"/>
              </a:rPr>
              <a:t>sân</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trường</a:t>
            </a:r>
            <a:r>
              <a:rPr lang="en-US" sz="1400" dirty="0" smtClean="0">
                <a:latin typeface="Times New Roman" pitchFamily="18" charset="0"/>
                <a:cs typeface="Times New Roman" pitchFamily="18" charset="0"/>
              </a:rPr>
              <a:t>...</a:t>
            </a:r>
            <a:endParaRPr lang="en-ZW" sz="1400" dirty="0">
              <a:latin typeface="Times New Roman" pitchFamily="18" charset="0"/>
              <a:cs typeface="Times New Roman" pitchFamily="18" charset="0"/>
            </a:endParaRPr>
          </a:p>
        </p:txBody>
      </p:sp>
      <p:grpSp>
        <p:nvGrpSpPr>
          <p:cNvPr id="11" name="Group 10"/>
          <p:cNvGrpSpPr/>
          <p:nvPr/>
        </p:nvGrpSpPr>
        <p:grpSpPr>
          <a:xfrm>
            <a:off x="57788" y="83391"/>
            <a:ext cx="1335638" cy="1249793"/>
            <a:chOff x="226564" y="270158"/>
            <a:chExt cx="1335638" cy="1666391"/>
          </a:xfrm>
        </p:grpSpPr>
        <p:grpSp>
          <p:nvGrpSpPr>
            <p:cNvPr id="12" name="Group 11"/>
            <p:cNvGrpSpPr/>
            <p:nvPr/>
          </p:nvGrpSpPr>
          <p:grpSpPr>
            <a:xfrm>
              <a:off x="235464" y="270158"/>
              <a:ext cx="1326738" cy="1666391"/>
              <a:chOff x="1278992" y="1711830"/>
              <a:chExt cx="2331562" cy="2620830"/>
            </a:xfrm>
            <a:effectLst>
              <a:glow rad="139700">
                <a:schemeClr val="accent5">
                  <a:satMod val="175000"/>
                  <a:alpha val="40000"/>
                </a:schemeClr>
              </a:glow>
            </a:effectLst>
          </p:grpSpPr>
          <p:sp>
            <p:nvSpPr>
              <p:cNvPr id="14" name="Rectangle 13">
                <a:extLst>
                  <a:ext uri="{FF2B5EF4-FFF2-40B4-BE49-F238E27FC236}">
                    <a16:creationId xmlns:a16="http://schemas.microsoft.com/office/drawing/2014/main" id="{7E557004-4FE3-412C-8FCD-D92E93531058}"/>
                  </a:ext>
                </a:extLst>
              </p:cNvPr>
              <p:cNvSpPr/>
              <p:nvPr/>
            </p:nvSpPr>
            <p:spPr bwMode="auto">
              <a:xfrm>
                <a:off x="1278992" y="1711830"/>
                <a:ext cx="2331562" cy="2620830"/>
              </a:xfrm>
              <a:prstGeom prst="rect">
                <a:avLst/>
              </a:prstGeom>
              <a:solidFill>
                <a:srgbClr val="FFFFCC"/>
              </a:solidFill>
              <a:ln>
                <a:solidFill>
                  <a:srgbClr val="7030A0"/>
                </a:solidFill>
                <a:prstDash val="lgDash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400" smtClean="0">
                  <a:solidFill>
                    <a:schemeClr val="tx1"/>
                  </a:solidFill>
                  <a:cs typeface="Times New Roman" panose="02020603050405020304" pitchFamily="18" charset="0"/>
                </a:endParaRPr>
              </a:p>
              <a:p>
                <a:pPr fontAlgn="auto">
                  <a:spcBef>
                    <a:spcPts val="0"/>
                  </a:spcBef>
                  <a:spcAft>
                    <a:spcPts val="0"/>
                  </a:spcAft>
                  <a:defRPr/>
                </a:pPr>
                <a:endParaRPr lang="en-US" sz="2400">
                  <a:solidFill>
                    <a:schemeClr val="tx1"/>
                  </a:solidFill>
                  <a:cs typeface="Times New Roman" panose="02020603050405020304" pitchFamily="18" charset="0"/>
                </a:endParaRPr>
              </a:p>
            </p:txBody>
          </p:sp>
          <p:grpSp>
            <p:nvGrpSpPr>
              <p:cNvPr id="15" name="Group 14"/>
              <p:cNvGrpSpPr/>
              <p:nvPr/>
            </p:nvGrpSpPr>
            <p:grpSpPr>
              <a:xfrm>
                <a:off x="1278992" y="1954629"/>
                <a:ext cx="2211956" cy="748605"/>
                <a:chOff x="3947762" y="1902377"/>
                <a:chExt cx="2211956" cy="748605"/>
              </a:xfrm>
            </p:grpSpPr>
            <p:sp>
              <p:nvSpPr>
                <p:cNvPr id="16" name="Freeform 15">
                  <a:extLst>
                    <a:ext uri="{FF2B5EF4-FFF2-40B4-BE49-F238E27FC236}">
                      <a16:creationId xmlns:a16="http://schemas.microsoft.com/office/drawing/2014/main" id="{9056CD7E-9A8E-4A5B-B8F7-A9D748904E23}"/>
                    </a:ext>
                  </a:extLst>
                </p:cNvPr>
                <p:cNvSpPr/>
                <p:nvPr/>
              </p:nvSpPr>
              <p:spPr bwMode="gray">
                <a:xfrm flipV="1">
                  <a:off x="3947762" y="1902377"/>
                  <a:ext cx="1913806" cy="618496"/>
                </a:xfrm>
                <a:custGeom>
                  <a:avLst/>
                  <a:gdLst>
                    <a:gd name="connsiteX0" fmla="*/ 0 w 1205789"/>
                    <a:gd name="connsiteY0" fmla="*/ 0 h 404774"/>
                    <a:gd name="connsiteX1" fmla="*/ 1003402 w 1205789"/>
                    <a:gd name="connsiteY1" fmla="*/ 0 h 404774"/>
                    <a:gd name="connsiteX2" fmla="*/ 1205789 w 1205789"/>
                    <a:gd name="connsiteY2" fmla="*/ 202387 h 404774"/>
                    <a:gd name="connsiteX3" fmla="*/ 1003402 w 1205789"/>
                    <a:gd name="connsiteY3" fmla="*/ 404774 h 404774"/>
                    <a:gd name="connsiteX4" fmla="*/ 0 w 1205789"/>
                    <a:gd name="connsiteY4" fmla="*/ 404774 h 404774"/>
                    <a:gd name="connsiteX5" fmla="*/ 0 w 1205789"/>
                    <a:gd name="connsiteY5" fmla="*/ 0 h 404774"/>
                    <a:gd name="connsiteX0" fmla="*/ 7314 w 1213103"/>
                    <a:gd name="connsiteY0" fmla="*/ 0 h 404774"/>
                    <a:gd name="connsiteX1" fmla="*/ 1010716 w 1213103"/>
                    <a:gd name="connsiteY1" fmla="*/ 0 h 404774"/>
                    <a:gd name="connsiteX2" fmla="*/ 1213103 w 1213103"/>
                    <a:gd name="connsiteY2" fmla="*/ 202387 h 404774"/>
                    <a:gd name="connsiteX3" fmla="*/ 1010716 w 1213103"/>
                    <a:gd name="connsiteY3" fmla="*/ 404774 h 404774"/>
                    <a:gd name="connsiteX4" fmla="*/ 7314 w 1213103"/>
                    <a:gd name="connsiteY4" fmla="*/ 404774 h 404774"/>
                    <a:gd name="connsiteX5" fmla="*/ 0 w 1213103"/>
                    <a:gd name="connsiteY5" fmla="*/ 131673 h 404774"/>
                    <a:gd name="connsiteX6" fmla="*/ 7314 w 1213103"/>
                    <a:gd name="connsiteY6" fmla="*/ 0 h 404774"/>
                    <a:gd name="connsiteX0" fmla="*/ 89610 w 1295399"/>
                    <a:gd name="connsiteY0" fmla="*/ 0 h 404774"/>
                    <a:gd name="connsiteX1" fmla="*/ 1093012 w 1295399"/>
                    <a:gd name="connsiteY1" fmla="*/ 0 h 404774"/>
                    <a:gd name="connsiteX2" fmla="*/ 1295399 w 1295399"/>
                    <a:gd name="connsiteY2" fmla="*/ 202387 h 404774"/>
                    <a:gd name="connsiteX3" fmla="*/ 1093012 w 1295399"/>
                    <a:gd name="connsiteY3" fmla="*/ 404774 h 404774"/>
                    <a:gd name="connsiteX4" fmla="*/ 89610 w 1295399"/>
                    <a:gd name="connsiteY4" fmla="*/ 404774 h 404774"/>
                    <a:gd name="connsiteX5" fmla="*/ 0 w 1295399"/>
                    <a:gd name="connsiteY5" fmla="*/ 99974 h 404774"/>
                    <a:gd name="connsiteX6" fmla="*/ 89610 w 1295399"/>
                    <a:gd name="connsiteY6" fmla="*/ 0 h 404774"/>
                    <a:gd name="connsiteX0" fmla="*/ 89610 w 1295399"/>
                    <a:gd name="connsiteY0" fmla="*/ 0 h 404774"/>
                    <a:gd name="connsiteX1" fmla="*/ 1093012 w 1295399"/>
                    <a:gd name="connsiteY1" fmla="*/ 0 h 404774"/>
                    <a:gd name="connsiteX2" fmla="*/ 1295399 w 1295399"/>
                    <a:gd name="connsiteY2" fmla="*/ 202387 h 404774"/>
                    <a:gd name="connsiteX3" fmla="*/ 1093012 w 1295399"/>
                    <a:gd name="connsiteY3" fmla="*/ 404774 h 404774"/>
                    <a:gd name="connsiteX4" fmla="*/ 89610 w 1295399"/>
                    <a:gd name="connsiteY4" fmla="*/ 404774 h 404774"/>
                    <a:gd name="connsiteX5" fmla="*/ 60350 w 1295399"/>
                    <a:gd name="connsiteY5" fmla="*/ 299923 h 404774"/>
                    <a:gd name="connsiteX6" fmla="*/ 0 w 1295399"/>
                    <a:gd name="connsiteY6" fmla="*/ 99974 h 404774"/>
                    <a:gd name="connsiteX7" fmla="*/ 89610 w 1295399"/>
                    <a:gd name="connsiteY7" fmla="*/ 0 h 4047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104497 w 1310286"/>
                    <a:gd name="connsiteY0" fmla="*/ 0 h 480974"/>
                    <a:gd name="connsiteX1" fmla="*/ 1107899 w 1310286"/>
                    <a:gd name="connsiteY1" fmla="*/ 0 h 480974"/>
                    <a:gd name="connsiteX2" fmla="*/ 1310286 w 1310286"/>
                    <a:gd name="connsiteY2" fmla="*/ 202387 h 480974"/>
                    <a:gd name="connsiteX3" fmla="*/ 1107899 w 1310286"/>
                    <a:gd name="connsiteY3" fmla="*/ 404774 h 480974"/>
                    <a:gd name="connsiteX4" fmla="*/ 104497 w 1310286"/>
                    <a:gd name="connsiteY4" fmla="*/ 404774 h 480974"/>
                    <a:gd name="connsiteX5" fmla="*/ 14887 w 1310286"/>
                    <a:gd name="connsiteY5" fmla="*/ 480974 h 480974"/>
                    <a:gd name="connsiteX6" fmla="*/ 14887 w 1310286"/>
                    <a:gd name="connsiteY6" fmla="*/ 99974 h 480974"/>
                    <a:gd name="connsiteX7" fmla="*/ 104497 w 1310286"/>
                    <a:gd name="connsiteY7" fmla="*/ 0 h 480974"/>
                    <a:gd name="connsiteX0" fmla="*/ 104497 w 1310286"/>
                    <a:gd name="connsiteY0" fmla="*/ 0 h 480974"/>
                    <a:gd name="connsiteX1" fmla="*/ 1107899 w 1310286"/>
                    <a:gd name="connsiteY1" fmla="*/ 0 h 480974"/>
                    <a:gd name="connsiteX2" fmla="*/ 1310286 w 1310286"/>
                    <a:gd name="connsiteY2" fmla="*/ 202387 h 480974"/>
                    <a:gd name="connsiteX3" fmla="*/ 1107899 w 1310286"/>
                    <a:gd name="connsiteY3" fmla="*/ 404774 h 480974"/>
                    <a:gd name="connsiteX4" fmla="*/ 104497 w 1310286"/>
                    <a:gd name="connsiteY4" fmla="*/ 404774 h 480974"/>
                    <a:gd name="connsiteX5" fmla="*/ 14887 w 1310286"/>
                    <a:gd name="connsiteY5" fmla="*/ 480974 h 480974"/>
                    <a:gd name="connsiteX6" fmla="*/ 14887 w 1310286"/>
                    <a:gd name="connsiteY6" fmla="*/ 99974 h 480974"/>
                    <a:gd name="connsiteX7" fmla="*/ 104497 w 1310286"/>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2367 h 483341"/>
                    <a:gd name="connsiteX1" fmla="*/ 1093012 w 1295399"/>
                    <a:gd name="connsiteY1" fmla="*/ 2367 h 483341"/>
                    <a:gd name="connsiteX2" fmla="*/ 1295399 w 1295399"/>
                    <a:gd name="connsiteY2" fmla="*/ 204754 h 483341"/>
                    <a:gd name="connsiteX3" fmla="*/ 1093012 w 1295399"/>
                    <a:gd name="connsiteY3" fmla="*/ 407141 h 483341"/>
                    <a:gd name="connsiteX4" fmla="*/ 89610 w 1295399"/>
                    <a:gd name="connsiteY4" fmla="*/ 407141 h 483341"/>
                    <a:gd name="connsiteX5" fmla="*/ 0 w 1295399"/>
                    <a:gd name="connsiteY5" fmla="*/ 483341 h 483341"/>
                    <a:gd name="connsiteX6" fmla="*/ 0 w 1295399"/>
                    <a:gd name="connsiteY6" fmla="*/ 102341 h 483341"/>
                    <a:gd name="connsiteX7" fmla="*/ 89610 w 1295399"/>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03929 w 1309718"/>
                    <a:gd name="connsiteY4" fmla="*/ 404774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94046 w 1309718"/>
                    <a:gd name="connsiteY0" fmla="*/ 2367 h 483679"/>
                    <a:gd name="connsiteX1" fmla="*/ 1107331 w 1309718"/>
                    <a:gd name="connsiteY1" fmla="*/ 2705 h 483679"/>
                    <a:gd name="connsiteX2" fmla="*/ 1309718 w 1309718"/>
                    <a:gd name="connsiteY2" fmla="*/ 205092 h 483679"/>
                    <a:gd name="connsiteX3" fmla="*/ 1107331 w 1309718"/>
                    <a:gd name="connsiteY3" fmla="*/ 407479 h 483679"/>
                    <a:gd name="connsiteX4" fmla="*/ 137051 w 1309718"/>
                    <a:gd name="connsiteY4" fmla="*/ 413144 h 483679"/>
                    <a:gd name="connsiteX5" fmla="*/ 14319 w 1309718"/>
                    <a:gd name="connsiteY5" fmla="*/ 483679 h 483679"/>
                    <a:gd name="connsiteX6" fmla="*/ 14319 w 1309718"/>
                    <a:gd name="connsiteY6" fmla="*/ 102679 h 483679"/>
                    <a:gd name="connsiteX7" fmla="*/ 94046 w 1309718"/>
                    <a:gd name="connsiteY7" fmla="*/ 2367 h 483679"/>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94046 w 1309718"/>
                    <a:gd name="connsiteY0" fmla="*/ 11030 h 492342"/>
                    <a:gd name="connsiteX1" fmla="*/ 1107331 w 1309718"/>
                    <a:gd name="connsiteY1" fmla="*/ 11368 h 492342"/>
                    <a:gd name="connsiteX2" fmla="*/ 1309718 w 1309718"/>
                    <a:gd name="connsiteY2" fmla="*/ 213755 h 492342"/>
                    <a:gd name="connsiteX3" fmla="*/ 1107331 w 1309718"/>
                    <a:gd name="connsiteY3" fmla="*/ 416142 h 492342"/>
                    <a:gd name="connsiteX4" fmla="*/ 137051 w 1309718"/>
                    <a:gd name="connsiteY4" fmla="*/ 421807 h 492342"/>
                    <a:gd name="connsiteX5" fmla="*/ 14319 w 1309718"/>
                    <a:gd name="connsiteY5" fmla="*/ 492342 h 492342"/>
                    <a:gd name="connsiteX6" fmla="*/ 14319 w 1309718"/>
                    <a:gd name="connsiteY6" fmla="*/ 111342 h 492342"/>
                    <a:gd name="connsiteX7" fmla="*/ 94046 w 1309718"/>
                    <a:gd name="connsiteY7" fmla="*/ 11030 h 492342"/>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81513 w 1297185"/>
                    <a:gd name="connsiteY0" fmla="*/ 0 h 481312"/>
                    <a:gd name="connsiteX1" fmla="*/ 1094798 w 1297185"/>
                    <a:gd name="connsiteY1" fmla="*/ 338 h 481312"/>
                    <a:gd name="connsiteX2" fmla="*/ 1297185 w 1297185"/>
                    <a:gd name="connsiteY2" fmla="*/ 202725 h 481312"/>
                    <a:gd name="connsiteX3" fmla="*/ 1094798 w 1297185"/>
                    <a:gd name="connsiteY3" fmla="*/ 405112 h 481312"/>
                    <a:gd name="connsiteX4" fmla="*/ 124518 w 1297185"/>
                    <a:gd name="connsiteY4" fmla="*/ 410777 h 481312"/>
                    <a:gd name="connsiteX5" fmla="*/ 1786 w 1297185"/>
                    <a:gd name="connsiteY5" fmla="*/ 481312 h 481312"/>
                    <a:gd name="connsiteX6" fmla="*/ 1786 w 1297185"/>
                    <a:gd name="connsiteY6" fmla="*/ 100312 h 481312"/>
                    <a:gd name="connsiteX7" fmla="*/ 81513 w 1297185"/>
                    <a:gd name="connsiteY7" fmla="*/ 0 h 481312"/>
                    <a:gd name="connsiteX0" fmla="*/ 79727 w 1295399"/>
                    <a:gd name="connsiteY0" fmla="*/ 0 h 481312"/>
                    <a:gd name="connsiteX1" fmla="*/ 1093012 w 1295399"/>
                    <a:gd name="connsiteY1" fmla="*/ 338 h 481312"/>
                    <a:gd name="connsiteX2" fmla="*/ 1295399 w 1295399"/>
                    <a:gd name="connsiteY2" fmla="*/ 202725 h 481312"/>
                    <a:gd name="connsiteX3" fmla="*/ 1093012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302292"/>
                    <a:gd name="connsiteY0" fmla="*/ 0 h 481312"/>
                    <a:gd name="connsiteX1" fmla="*/ 1134372 w 1302292"/>
                    <a:gd name="connsiteY1" fmla="*/ 1301 h 481312"/>
                    <a:gd name="connsiteX2" fmla="*/ 1295399 w 1302292"/>
                    <a:gd name="connsiteY2" fmla="*/ 202725 h 481312"/>
                    <a:gd name="connsiteX3" fmla="*/ 1093012 w 1302292"/>
                    <a:gd name="connsiteY3" fmla="*/ 405112 h 481312"/>
                    <a:gd name="connsiteX4" fmla="*/ 122732 w 1302292"/>
                    <a:gd name="connsiteY4" fmla="*/ 410777 h 481312"/>
                    <a:gd name="connsiteX5" fmla="*/ 0 w 1302292"/>
                    <a:gd name="connsiteY5" fmla="*/ 481312 h 481312"/>
                    <a:gd name="connsiteX6" fmla="*/ 0 w 1302292"/>
                    <a:gd name="connsiteY6" fmla="*/ 100312 h 481312"/>
                    <a:gd name="connsiteX7" fmla="*/ 79727 w 1302292"/>
                    <a:gd name="connsiteY7" fmla="*/ 0 h 481312"/>
                    <a:gd name="connsiteX0" fmla="*/ 79727 w 1295608"/>
                    <a:gd name="connsiteY0" fmla="*/ 0 h 481312"/>
                    <a:gd name="connsiteX1" fmla="*/ 1134372 w 1295608"/>
                    <a:gd name="connsiteY1" fmla="*/ 1301 h 481312"/>
                    <a:gd name="connsiteX2" fmla="*/ 1295399 w 1295608"/>
                    <a:gd name="connsiteY2" fmla="*/ 202725 h 481312"/>
                    <a:gd name="connsiteX3" fmla="*/ 1133118 w 1295608"/>
                    <a:gd name="connsiteY3" fmla="*/ 405112 h 481312"/>
                    <a:gd name="connsiteX4" fmla="*/ 122732 w 1295608"/>
                    <a:gd name="connsiteY4" fmla="*/ 410777 h 481312"/>
                    <a:gd name="connsiteX5" fmla="*/ 0 w 1295608"/>
                    <a:gd name="connsiteY5" fmla="*/ 481312 h 481312"/>
                    <a:gd name="connsiteX6" fmla="*/ 0 w 1295608"/>
                    <a:gd name="connsiteY6" fmla="*/ 100312 h 481312"/>
                    <a:gd name="connsiteX7" fmla="*/ 79727 w 1295608"/>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33118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33118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65078 w 1295399"/>
                    <a:gd name="connsiteY3" fmla="*/ 406074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56305 w 1295399"/>
                    <a:gd name="connsiteY1" fmla="*/ 6114 h 481312"/>
                    <a:gd name="connsiteX2" fmla="*/ 1295399 w 1295399"/>
                    <a:gd name="connsiteY2" fmla="*/ 202725 h 481312"/>
                    <a:gd name="connsiteX3" fmla="*/ 1165078 w 1295399"/>
                    <a:gd name="connsiteY3" fmla="*/ 406074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5399" h="481312">
                      <a:moveTo>
                        <a:pt x="79727" y="0"/>
                      </a:moveTo>
                      <a:lnTo>
                        <a:pt x="1156305" y="6114"/>
                      </a:lnTo>
                      <a:lnTo>
                        <a:pt x="1295399" y="202725"/>
                      </a:lnTo>
                      <a:lnTo>
                        <a:pt x="1165078" y="406074"/>
                      </a:lnTo>
                      <a:lnTo>
                        <a:pt x="122732" y="410777"/>
                      </a:lnTo>
                      <a:cubicBezTo>
                        <a:pt x="78235" y="412895"/>
                        <a:pt x="11453" y="402374"/>
                        <a:pt x="0" y="481312"/>
                      </a:cubicBezTo>
                      <a:lnTo>
                        <a:pt x="0" y="100312"/>
                      </a:lnTo>
                      <a:cubicBezTo>
                        <a:pt x="721" y="14824"/>
                        <a:pt x="31644" y="5334"/>
                        <a:pt x="79727" y="0"/>
                      </a:cubicBezTo>
                      <a:close/>
                    </a:path>
                  </a:pathLst>
                </a:custGeom>
                <a:solidFill>
                  <a:schemeClr val="accent2"/>
                </a:solidFill>
                <a:ln/>
              </p:spPr>
              <p:style>
                <a:lnRef idx="1">
                  <a:schemeClr val="accent5"/>
                </a:lnRef>
                <a:fillRef idx="3">
                  <a:schemeClr val="accent5"/>
                </a:fillRef>
                <a:effectRef idx="2">
                  <a:schemeClr val="accent5"/>
                </a:effectRef>
                <a:fontRef idx="minor">
                  <a:schemeClr val="lt1"/>
                </a:fontRef>
              </p:style>
              <p:txBody>
                <a:bodyPr anchor="ctr"/>
                <a:lstStyle/>
                <a:p>
                  <a:pPr algn="ctr">
                    <a:defRPr/>
                  </a:pPr>
                  <a:endParaRPr lang="en-US" dirty="0"/>
                </a:p>
              </p:txBody>
            </p:sp>
            <p:sp>
              <p:nvSpPr>
                <p:cNvPr id="17" name="Rectangle 16"/>
                <p:cNvSpPr/>
                <p:nvPr/>
              </p:nvSpPr>
              <p:spPr>
                <a:xfrm>
                  <a:off x="3947762" y="1941031"/>
                  <a:ext cx="2211956" cy="709951"/>
                </a:xfrm>
                <a:prstGeom prst="rect">
                  <a:avLst/>
                </a:prstGeom>
              </p:spPr>
              <p:txBody>
                <a:bodyPr wrap="none">
                  <a:spAutoFit/>
                </a:bodyPr>
                <a:lstStyle/>
                <a:p>
                  <a:r>
                    <a:rPr lang="vi-VN" sz="1200" b="1" u="sng" dirty="0">
                      <a:solidFill>
                        <a:schemeClr val="bg1"/>
                      </a:solidFill>
                      <a:cs typeface="Times New Roman" panose="02020603050405020304" pitchFamily="18" charset="0"/>
                    </a:rPr>
                    <a:t>Biện </a:t>
                  </a:r>
                  <a:r>
                    <a:rPr lang="vi-VN" sz="1200" b="1" u="sng" dirty="0" smtClean="0">
                      <a:solidFill>
                        <a:schemeClr val="bg1"/>
                      </a:solidFill>
                      <a:cs typeface="Times New Roman" panose="02020603050405020304" pitchFamily="18" charset="0"/>
                    </a:rPr>
                    <a:t>pháp</a:t>
                  </a:r>
                  <a:r>
                    <a:rPr lang="en-US" sz="1400" b="1" u="sng" dirty="0">
                      <a:solidFill>
                        <a:schemeClr val="bg1"/>
                      </a:solidFill>
                      <a:cs typeface="Times New Roman" panose="02020603050405020304" pitchFamily="18" charset="0"/>
                    </a:rPr>
                    <a:t> </a:t>
                  </a:r>
                  <a:r>
                    <a:rPr lang="en-US" sz="1400" b="1" u="sng" dirty="0" smtClean="0">
                      <a:solidFill>
                        <a:schemeClr val="bg1"/>
                      </a:solidFill>
                      <a:cs typeface="Times New Roman" panose="02020603050405020304" pitchFamily="18" charset="0"/>
                    </a:rPr>
                    <a:t>2.5</a:t>
                  </a:r>
                  <a:r>
                    <a:rPr lang="vi-VN" sz="1600" b="1" u="sng" dirty="0" smtClean="0">
                      <a:solidFill>
                        <a:schemeClr val="bg1"/>
                      </a:solidFill>
                      <a:cs typeface="Times New Roman" panose="02020603050405020304" pitchFamily="18" charset="0"/>
                    </a:rPr>
                    <a:t> </a:t>
                  </a:r>
                  <a:endParaRPr lang="en-US" sz="1600" dirty="0">
                    <a:solidFill>
                      <a:schemeClr val="bg1"/>
                    </a:solidFill>
                  </a:endParaRPr>
                </a:p>
              </p:txBody>
            </p:sp>
          </p:grpSp>
        </p:grpSp>
        <p:sp>
          <p:nvSpPr>
            <p:cNvPr id="13" name="Rectangle 12"/>
            <p:cNvSpPr/>
            <p:nvPr/>
          </p:nvSpPr>
          <p:spPr>
            <a:xfrm>
              <a:off x="226564" y="894653"/>
              <a:ext cx="1265579" cy="984886"/>
            </a:xfrm>
            <a:prstGeom prst="rect">
              <a:avLst/>
            </a:prstGeom>
          </p:spPr>
          <p:txBody>
            <a:bodyPr wrap="square">
              <a:spAutoFit/>
            </a:bodyPr>
            <a:lstStyle/>
            <a:p>
              <a:pPr algn="just" fontAlgn="auto">
                <a:spcBef>
                  <a:spcPts val="0"/>
                </a:spcBef>
                <a:spcAft>
                  <a:spcPts val="0"/>
                </a:spcAft>
                <a:defRPr/>
              </a:pPr>
              <a:r>
                <a:rPr lang="vi-VN" sz="1400" dirty="0">
                  <a:cs typeface="Times New Roman" panose="02020603050405020304" pitchFamily="18" charset="0"/>
                </a:rPr>
                <a:t>Trang trí </a:t>
              </a:r>
              <a:r>
                <a:rPr lang="en-US" sz="1400" dirty="0">
                  <a:cs typeface="Times New Roman" panose="02020603050405020304" pitchFamily="18" charset="0"/>
                </a:rPr>
                <a:t>-</a:t>
              </a:r>
              <a:r>
                <a:rPr lang="vi-VN" sz="1400" dirty="0">
                  <a:cs typeface="Times New Roman" panose="02020603050405020304" pitchFamily="18" charset="0"/>
                </a:rPr>
                <a:t> tạo môi trường</a:t>
              </a:r>
              <a:r>
                <a:rPr lang="en-US" sz="1400" dirty="0">
                  <a:cs typeface="Times New Roman" panose="02020603050405020304" pitchFamily="18" charset="0"/>
                </a:rPr>
                <a:t> </a:t>
              </a:r>
              <a:r>
                <a:rPr lang="en-US" sz="1400" dirty="0" err="1">
                  <a:cs typeface="Times New Roman" panose="02020603050405020304" pitchFamily="18" charset="0"/>
                </a:rPr>
                <a:t>lớp</a:t>
              </a:r>
              <a:r>
                <a:rPr lang="vi-VN" sz="1400" dirty="0">
                  <a:cs typeface="Times New Roman" panose="02020603050405020304" pitchFamily="18" charset="0"/>
                </a:rPr>
                <a:t> thân thiện </a:t>
              </a:r>
            </a:p>
          </p:txBody>
        </p:sp>
      </p:grpSp>
      <p:sp>
        <p:nvSpPr>
          <p:cNvPr id="2" name="Rectangle 1"/>
          <p:cNvSpPr/>
          <p:nvPr/>
        </p:nvSpPr>
        <p:spPr>
          <a:xfrm>
            <a:off x="4974828" y="254630"/>
            <a:ext cx="3052079" cy="400110"/>
          </a:xfrm>
          <a:prstGeom prst="rect">
            <a:avLst/>
          </a:prstGeom>
        </p:spPr>
        <p:txBody>
          <a:bodyPr wrap="square">
            <a:spAutoFit/>
          </a:bodyPr>
          <a:lstStyle/>
          <a:p>
            <a:pPr algn="ctr" fontAlgn="auto">
              <a:spcBef>
                <a:spcPts val="0"/>
              </a:spcBef>
              <a:spcAft>
                <a:spcPts val="0"/>
              </a:spcAft>
              <a:defRPr/>
            </a:pPr>
            <a:r>
              <a:rPr lang="en-US" sz="2000" b="1" dirty="0" err="1" smtClean="0">
                <a:solidFill>
                  <a:srgbClr val="FF0000"/>
                </a:solidFill>
                <a:cs typeface="Times New Roman" panose="02020603050405020304" pitchFamily="18" charset="0"/>
              </a:rPr>
              <a:t>Môi</a:t>
            </a:r>
            <a:r>
              <a:rPr lang="en-US" sz="2000" b="1" dirty="0" smtClean="0">
                <a:solidFill>
                  <a:srgbClr val="FF0000"/>
                </a:solidFill>
                <a:cs typeface="Times New Roman" panose="02020603050405020304" pitchFamily="18" charset="0"/>
              </a:rPr>
              <a:t> </a:t>
            </a:r>
            <a:r>
              <a:rPr lang="en-US" sz="2000" b="1" dirty="0" err="1" smtClean="0">
                <a:solidFill>
                  <a:srgbClr val="FF0000"/>
                </a:solidFill>
                <a:cs typeface="Times New Roman" panose="02020603050405020304" pitchFamily="18" charset="0"/>
              </a:rPr>
              <a:t>trường</a:t>
            </a:r>
            <a:r>
              <a:rPr lang="en-US" sz="2000" b="1" dirty="0" smtClean="0">
                <a:solidFill>
                  <a:srgbClr val="FF0000"/>
                </a:solidFill>
                <a:cs typeface="Times New Roman" panose="02020603050405020304" pitchFamily="18" charset="0"/>
              </a:rPr>
              <a:t> </a:t>
            </a:r>
            <a:r>
              <a:rPr lang="en-US" sz="2000" b="1" dirty="0" err="1" smtClean="0">
                <a:solidFill>
                  <a:srgbClr val="FF0000"/>
                </a:solidFill>
                <a:cs typeface="Times New Roman" panose="02020603050405020304" pitchFamily="18" charset="0"/>
              </a:rPr>
              <a:t>ngoài</a:t>
            </a:r>
            <a:r>
              <a:rPr lang="en-US" sz="2000" b="1" dirty="0" smtClean="0">
                <a:solidFill>
                  <a:srgbClr val="FF0000"/>
                </a:solidFill>
                <a:cs typeface="Times New Roman" panose="02020603050405020304" pitchFamily="18" charset="0"/>
              </a:rPr>
              <a:t> </a:t>
            </a:r>
            <a:r>
              <a:rPr lang="en-US" sz="2000" b="1" dirty="0" err="1" smtClean="0">
                <a:solidFill>
                  <a:srgbClr val="FF0000"/>
                </a:solidFill>
                <a:cs typeface="Times New Roman" panose="02020603050405020304" pitchFamily="18" charset="0"/>
              </a:rPr>
              <a:t>lớp</a:t>
            </a:r>
            <a:r>
              <a:rPr lang="en-US" sz="2000" b="1" dirty="0" smtClean="0">
                <a:solidFill>
                  <a:srgbClr val="FF0000"/>
                </a:solidFill>
                <a:cs typeface="Times New Roman" panose="02020603050405020304" pitchFamily="18" charset="0"/>
              </a:rPr>
              <a:t> </a:t>
            </a:r>
            <a:r>
              <a:rPr lang="en-US" sz="2000" b="1" dirty="0" err="1" smtClean="0">
                <a:solidFill>
                  <a:srgbClr val="FF0000"/>
                </a:solidFill>
                <a:cs typeface="Times New Roman" panose="02020603050405020304" pitchFamily="18" charset="0"/>
              </a:rPr>
              <a:t>học</a:t>
            </a:r>
            <a:endParaRPr lang="vi-VN" sz="2000" b="1" dirty="0">
              <a:solidFill>
                <a:srgbClr val="FF0000"/>
              </a:solidFill>
              <a:cs typeface="Times New Roman" panose="02020603050405020304" pitchFamily="18"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133803"/>
            <a:ext cx="2256370" cy="1199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89" y="1707109"/>
            <a:ext cx="1841016" cy="1111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1721" y="1707109"/>
            <a:ext cx="1824322" cy="113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690" y="3075806"/>
            <a:ext cx="1841016" cy="1243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78089" y="3075805"/>
            <a:ext cx="1697954" cy="128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522718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circle(in)">
                                      <p:cBhvr>
                                        <p:cTn id="16" dur="20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down)">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2050"/>
                                        </p:tgtEl>
                                        <p:attrNameLst>
                                          <p:attrName>style.visibility</p:attrName>
                                        </p:attrNameLst>
                                      </p:cBhvr>
                                      <p:to>
                                        <p:strVal val="visible"/>
                                      </p:to>
                                    </p:set>
                                    <p:animEffect transition="in" filter="barn(inVertical)">
                                      <p:cBhvr>
                                        <p:cTn id="26" dur="500"/>
                                        <p:tgtEl>
                                          <p:spTgt spid="2050"/>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051"/>
                                        </p:tgtEl>
                                        <p:attrNameLst>
                                          <p:attrName>style.visibility</p:attrName>
                                        </p:attrNameLst>
                                      </p:cBhvr>
                                      <p:to>
                                        <p:strVal val="visible"/>
                                      </p:to>
                                    </p:set>
                                    <p:animEffect transition="in" filter="fade">
                                      <p:cBhvr>
                                        <p:cTn id="31" dur="1000"/>
                                        <p:tgtEl>
                                          <p:spTgt spid="2051"/>
                                        </p:tgtEl>
                                      </p:cBhvr>
                                    </p:animEffect>
                                    <p:anim calcmode="lin" valueType="num">
                                      <p:cBhvr>
                                        <p:cTn id="32" dur="1000" fill="hold"/>
                                        <p:tgtEl>
                                          <p:spTgt spid="2051"/>
                                        </p:tgtEl>
                                        <p:attrNameLst>
                                          <p:attrName>ppt_x</p:attrName>
                                        </p:attrNameLst>
                                      </p:cBhvr>
                                      <p:tavLst>
                                        <p:tav tm="0">
                                          <p:val>
                                            <p:strVal val="#ppt_x"/>
                                          </p:val>
                                        </p:tav>
                                        <p:tav tm="100000">
                                          <p:val>
                                            <p:strVal val="#ppt_x"/>
                                          </p:val>
                                        </p:tav>
                                      </p:tavLst>
                                    </p:anim>
                                    <p:anim calcmode="lin" valueType="num">
                                      <p:cBhvr>
                                        <p:cTn id="33" dur="1000" fill="hold"/>
                                        <p:tgtEl>
                                          <p:spTgt spid="2051"/>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2052"/>
                                        </p:tgtEl>
                                        <p:attrNameLst>
                                          <p:attrName>style.visibility</p:attrName>
                                        </p:attrNameLst>
                                      </p:cBhvr>
                                      <p:to>
                                        <p:strVal val="visible"/>
                                      </p:to>
                                    </p:set>
                                    <p:animEffect transition="in" filter="wipe(down)">
                                      <p:cBhvr>
                                        <p:cTn id="38" dur="500"/>
                                        <p:tgtEl>
                                          <p:spTgt spid="2052"/>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2053"/>
                                        </p:tgtEl>
                                        <p:attrNameLst>
                                          <p:attrName>style.visibility</p:attrName>
                                        </p:attrNameLst>
                                      </p:cBhvr>
                                      <p:to>
                                        <p:strVal val="visible"/>
                                      </p:to>
                                    </p:set>
                                    <p:animEffect transition="in" filter="wipe(down)">
                                      <p:cBhvr>
                                        <p:cTn id="43" dur="500"/>
                                        <p:tgtEl>
                                          <p:spTgt spid="2053"/>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2054"/>
                                        </p:tgtEl>
                                        <p:attrNameLst>
                                          <p:attrName>style.visibility</p:attrName>
                                        </p:attrNameLst>
                                      </p:cBhvr>
                                      <p:to>
                                        <p:strVal val="visible"/>
                                      </p:to>
                                    </p:set>
                                    <p:animEffect transition="in" filter="wipe(down)">
                                      <p:cBhvr>
                                        <p:cTn id="48"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animBg="1"/>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Rounded Rectangle 3"/>
          <p:cNvSpPr/>
          <p:nvPr/>
        </p:nvSpPr>
        <p:spPr>
          <a:xfrm>
            <a:off x="3383868" y="1131590"/>
            <a:ext cx="2880320" cy="3888432"/>
          </a:xfrm>
          <a:prstGeom prst="roundRect">
            <a:avLst/>
          </a:pr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solidFill>
                <a:srgbClr val="002060"/>
              </a:solidFill>
              <a:latin typeface="Times New Roman" panose="02020603050405020304" pitchFamily="18" charset="0"/>
              <a:cs typeface="Times New Roman" panose="02020603050405020304" pitchFamily="18" charset="0"/>
            </a:endParaRPr>
          </a:p>
          <a:p>
            <a:pPr algn="ctr"/>
            <a:r>
              <a:rPr lang="en-US" b="1" dirty="0" err="1" smtClean="0">
                <a:solidFill>
                  <a:srgbClr val="002060"/>
                </a:solidFill>
                <a:latin typeface="Times New Roman" panose="02020603050405020304" pitchFamily="18" charset="0"/>
                <a:cs typeface="Times New Roman" panose="02020603050405020304" pitchFamily="18" charset="0"/>
              </a:rPr>
              <a:t>Với</a:t>
            </a:r>
            <a:r>
              <a:rPr lang="en-US" b="1" dirty="0" smtClean="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giáo</a:t>
            </a:r>
            <a:r>
              <a:rPr lang="en-US" b="1" dirty="0">
                <a:solidFill>
                  <a:srgbClr val="002060"/>
                </a:solidFill>
                <a:latin typeface="Times New Roman" panose="02020603050405020304" pitchFamily="18" charset="0"/>
                <a:cs typeface="Times New Roman" panose="02020603050405020304" pitchFamily="18" charset="0"/>
              </a:rPr>
              <a:t> </a:t>
            </a:r>
            <a:r>
              <a:rPr lang="en-US" b="1" dirty="0" err="1" smtClean="0">
                <a:solidFill>
                  <a:srgbClr val="002060"/>
                </a:solidFill>
                <a:latin typeface="Times New Roman" panose="02020603050405020304" pitchFamily="18" charset="0"/>
                <a:cs typeface="Times New Roman" panose="02020603050405020304" pitchFamily="18" charset="0"/>
              </a:rPr>
              <a:t>viên</a:t>
            </a:r>
            <a:endParaRPr lang="en-US" b="1" dirty="0" smtClean="0">
              <a:solidFill>
                <a:srgbClr val="002060"/>
              </a:solidFill>
              <a:latin typeface="Times New Roman" panose="02020603050405020304" pitchFamily="18" charset="0"/>
              <a:cs typeface="Times New Roman" panose="02020603050405020304" pitchFamily="18" charset="0"/>
            </a:endParaRPr>
          </a:p>
          <a:p>
            <a:pPr algn="just"/>
            <a:r>
              <a:rPr lang="en-ZW" sz="1600" dirty="0" smtClean="0">
                <a:solidFill>
                  <a:prstClr val="black"/>
                </a:solidFill>
                <a:latin typeface="Times New Roman" panose="02020603050405020304" pitchFamily="18" charset="0"/>
                <a:cs typeface="Times New Roman" panose="02020603050405020304" pitchFamily="18" charset="0"/>
              </a:rPr>
              <a:t>- </a:t>
            </a:r>
            <a:r>
              <a:rPr lang="vi-VN" sz="1600" dirty="0" smtClean="0">
                <a:solidFill>
                  <a:prstClr val="black"/>
                </a:solidFill>
                <a:latin typeface="Times New Roman" panose="02020603050405020304" pitchFamily="18" charset="0"/>
                <a:cs typeface="Times New Roman" panose="02020603050405020304" pitchFamily="18" charset="0"/>
              </a:rPr>
              <a:t>Bản thân tôi cảm thấy mình tự tin hơn trong việc tổ chức các hoạt động cho trẻ</a:t>
            </a:r>
            <a:r>
              <a:rPr lang="en-US" sz="1600" dirty="0" smtClean="0">
                <a:solidFill>
                  <a:prstClr val="black"/>
                </a:solidFill>
                <a:latin typeface="Times New Roman" panose="02020603050405020304" pitchFamily="18" charset="0"/>
                <a:cs typeface="Times New Roman" panose="02020603050405020304" pitchFamily="18" charset="0"/>
              </a:rPr>
              <a:t>.</a:t>
            </a:r>
            <a:r>
              <a:rPr lang="en-US" sz="1600" dirty="0" err="1" smtClean="0">
                <a:solidFill>
                  <a:prstClr val="black"/>
                </a:solidFill>
                <a:latin typeface="Times New Roman" panose="02020603050405020304" pitchFamily="18" charset="0"/>
                <a:cs typeface="Times New Roman" panose="02020603050405020304" pitchFamily="18" charset="0"/>
              </a:rPr>
              <a:t>Tôi</a:t>
            </a:r>
            <a:r>
              <a:rPr lang="en-US" sz="1600" dirty="0" smtClean="0">
                <a:solidFill>
                  <a:prstClr val="black"/>
                </a:solidFill>
                <a:latin typeface="Times New Roman" panose="02020603050405020304" pitchFamily="18" charset="0"/>
                <a:cs typeface="Times New Roman" panose="02020603050405020304" pitchFamily="18" charset="0"/>
              </a:rPr>
              <a:t> </a:t>
            </a:r>
            <a:r>
              <a:rPr lang="en-US" sz="1600" dirty="0" err="1" smtClean="0">
                <a:solidFill>
                  <a:prstClr val="black"/>
                </a:solidFill>
                <a:latin typeface="Times New Roman" panose="02020603050405020304" pitchFamily="18" charset="0"/>
                <a:cs typeface="Times New Roman" panose="02020603050405020304" pitchFamily="18" charset="0"/>
              </a:rPr>
              <a:t>được</a:t>
            </a:r>
            <a:r>
              <a:rPr lang="en-US" sz="1600" dirty="0" smtClean="0">
                <a:solidFill>
                  <a:prstClr val="black"/>
                </a:solidFill>
                <a:latin typeface="Times New Roman" panose="02020603050405020304" pitchFamily="18" charset="0"/>
                <a:cs typeface="Times New Roman" panose="02020603050405020304" pitchFamily="18" charset="0"/>
              </a:rPr>
              <a:t> </a:t>
            </a:r>
            <a:r>
              <a:rPr lang="en-US" sz="1600" dirty="0" err="1" smtClean="0">
                <a:solidFill>
                  <a:prstClr val="black"/>
                </a:solidFill>
                <a:latin typeface="Times New Roman" panose="02020603050405020304" pitchFamily="18" charset="0"/>
                <a:cs typeface="Times New Roman" panose="02020603050405020304" pitchFamily="18" charset="0"/>
              </a:rPr>
              <a:t>trau</a:t>
            </a:r>
            <a:r>
              <a:rPr lang="en-US" sz="1600" dirty="0" smtClean="0">
                <a:solidFill>
                  <a:prstClr val="black"/>
                </a:solidFill>
                <a:latin typeface="Times New Roman" panose="02020603050405020304" pitchFamily="18" charset="0"/>
                <a:cs typeface="Times New Roman" panose="02020603050405020304" pitchFamily="18" charset="0"/>
              </a:rPr>
              <a:t> </a:t>
            </a:r>
            <a:r>
              <a:rPr lang="en-US" sz="1600" dirty="0" err="1" smtClean="0">
                <a:solidFill>
                  <a:prstClr val="black"/>
                </a:solidFill>
                <a:latin typeface="Times New Roman" panose="02020603050405020304" pitchFamily="18" charset="0"/>
                <a:cs typeface="Times New Roman" panose="02020603050405020304" pitchFamily="18" charset="0"/>
              </a:rPr>
              <a:t>dồi</a:t>
            </a:r>
            <a:r>
              <a:rPr lang="en-US" sz="1600" dirty="0" smtClean="0">
                <a:solidFill>
                  <a:prstClr val="black"/>
                </a:solidFill>
                <a:latin typeface="Times New Roman" panose="02020603050405020304" pitchFamily="18" charset="0"/>
                <a:cs typeface="Times New Roman" panose="02020603050405020304" pitchFamily="18" charset="0"/>
              </a:rPr>
              <a:t> </a:t>
            </a:r>
            <a:r>
              <a:rPr lang="en-US" sz="1600" dirty="0" err="1" smtClean="0">
                <a:solidFill>
                  <a:prstClr val="black"/>
                </a:solidFill>
                <a:latin typeface="Times New Roman" panose="02020603050405020304" pitchFamily="18" charset="0"/>
                <a:cs typeface="Times New Roman" panose="02020603050405020304" pitchFamily="18" charset="0"/>
              </a:rPr>
              <a:t>kiến</a:t>
            </a:r>
            <a:r>
              <a:rPr lang="en-US" sz="1600" dirty="0" smtClean="0">
                <a:solidFill>
                  <a:prstClr val="black"/>
                </a:solidFill>
                <a:latin typeface="Times New Roman" panose="02020603050405020304" pitchFamily="18" charset="0"/>
                <a:cs typeface="Times New Roman" panose="02020603050405020304" pitchFamily="18" charset="0"/>
              </a:rPr>
              <a:t> </a:t>
            </a:r>
            <a:r>
              <a:rPr lang="en-US" sz="1600" dirty="0" err="1" smtClean="0">
                <a:solidFill>
                  <a:prstClr val="black"/>
                </a:solidFill>
                <a:latin typeface="Times New Roman" panose="02020603050405020304" pitchFamily="18" charset="0"/>
                <a:cs typeface="Times New Roman" panose="02020603050405020304" pitchFamily="18" charset="0"/>
              </a:rPr>
              <a:t>thức</a:t>
            </a:r>
            <a:r>
              <a:rPr lang="en-US" sz="1600" dirty="0" smtClean="0">
                <a:solidFill>
                  <a:prstClr val="black"/>
                </a:solidFill>
                <a:latin typeface="Times New Roman" panose="02020603050405020304" pitchFamily="18" charset="0"/>
                <a:cs typeface="Times New Roman" panose="02020603050405020304" pitchFamily="18" charset="0"/>
              </a:rPr>
              <a:t> </a:t>
            </a:r>
            <a:r>
              <a:rPr lang="en-US" sz="1600" dirty="0" err="1" smtClean="0">
                <a:solidFill>
                  <a:prstClr val="black"/>
                </a:solidFill>
                <a:latin typeface="Times New Roman" panose="02020603050405020304" pitchFamily="18" charset="0"/>
                <a:cs typeface="Times New Roman" panose="02020603050405020304" pitchFamily="18" charset="0"/>
              </a:rPr>
              <a:t>và</a:t>
            </a:r>
            <a:r>
              <a:rPr lang="en-US" sz="1600" dirty="0" smtClean="0">
                <a:solidFill>
                  <a:prstClr val="black"/>
                </a:solidFill>
                <a:latin typeface="Times New Roman" panose="02020603050405020304" pitchFamily="18" charset="0"/>
                <a:cs typeface="Times New Roman" panose="02020603050405020304" pitchFamily="18" charset="0"/>
              </a:rPr>
              <a:t> </a:t>
            </a:r>
            <a:r>
              <a:rPr lang="en-US" sz="1600" dirty="0" err="1" smtClean="0">
                <a:solidFill>
                  <a:prstClr val="black"/>
                </a:solidFill>
                <a:latin typeface="Times New Roman" panose="02020603050405020304" pitchFamily="18" charset="0"/>
                <a:cs typeface="Times New Roman" panose="02020603050405020304" pitchFamily="18" charset="0"/>
              </a:rPr>
              <a:t>kinh</a:t>
            </a:r>
            <a:r>
              <a:rPr lang="en-US" sz="1600" dirty="0" smtClean="0">
                <a:solidFill>
                  <a:prstClr val="black"/>
                </a:solidFill>
                <a:latin typeface="Times New Roman" panose="02020603050405020304" pitchFamily="18" charset="0"/>
                <a:cs typeface="Times New Roman" panose="02020603050405020304" pitchFamily="18" charset="0"/>
              </a:rPr>
              <a:t> </a:t>
            </a:r>
            <a:r>
              <a:rPr lang="en-US" sz="1600" dirty="0" err="1" smtClean="0">
                <a:solidFill>
                  <a:prstClr val="black"/>
                </a:solidFill>
                <a:latin typeface="Times New Roman" panose="02020603050405020304" pitchFamily="18" charset="0"/>
                <a:cs typeface="Times New Roman" panose="02020603050405020304" pitchFamily="18" charset="0"/>
              </a:rPr>
              <a:t>nghiệm</a:t>
            </a:r>
            <a:r>
              <a:rPr lang="en-US" sz="1600" dirty="0" smtClean="0">
                <a:solidFill>
                  <a:prstClr val="black"/>
                </a:solidFill>
                <a:latin typeface="Times New Roman" panose="02020603050405020304" pitchFamily="18" charset="0"/>
                <a:cs typeface="Times New Roman" panose="02020603050405020304" pitchFamily="18" charset="0"/>
              </a:rPr>
              <a:t> </a:t>
            </a:r>
            <a:r>
              <a:rPr lang="en-US" sz="1600" dirty="0" err="1" smtClean="0">
                <a:solidFill>
                  <a:prstClr val="black"/>
                </a:solidFill>
                <a:latin typeface="Times New Roman" panose="02020603050405020304" pitchFamily="18" charset="0"/>
                <a:cs typeface="Times New Roman" panose="02020603050405020304" pitchFamily="18" charset="0"/>
              </a:rPr>
              <a:t>dạy</a:t>
            </a:r>
            <a:r>
              <a:rPr lang="en-US" sz="1600" dirty="0" smtClean="0">
                <a:solidFill>
                  <a:prstClr val="black"/>
                </a:solidFill>
                <a:latin typeface="Times New Roman" panose="02020603050405020304" pitchFamily="18" charset="0"/>
                <a:cs typeface="Times New Roman" panose="02020603050405020304" pitchFamily="18" charset="0"/>
              </a:rPr>
              <a:t> </a:t>
            </a:r>
            <a:r>
              <a:rPr lang="en-US" sz="1600" dirty="0" err="1" smtClean="0">
                <a:solidFill>
                  <a:prstClr val="black"/>
                </a:solidFill>
                <a:latin typeface="Times New Roman" panose="02020603050405020304" pitchFamily="18" charset="0"/>
                <a:cs typeface="Times New Roman" panose="02020603050405020304" pitchFamily="18" charset="0"/>
              </a:rPr>
              <a:t>trẻ</a:t>
            </a:r>
            <a:r>
              <a:rPr lang="en-US" sz="1600" dirty="0" smtClean="0">
                <a:solidFill>
                  <a:prstClr val="black"/>
                </a:solidFill>
                <a:latin typeface="Times New Roman" panose="02020603050405020304" pitchFamily="18" charset="0"/>
                <a:cs typeface="Times New Roman" panose="02020603050405020304" pitchFamily="18" charset="0"/>
              </a:rPr>
              <a:t> qua </a:t>
            </a:r>
            <a:r>
              <a:rPr lang="en-US" sz="1600" dirty="0" err="1" smtClean="0">
                <a:solidFill>
                  <a:prstClr val="black"/>
                </a:solidFill>
                <a:latin typeface="Times New Roman" panose="02020603050405020304" pitchFamily="18" charset="0"/>
                <a:cs typeface="Times New Roman" panose="02020603050405020304" pitchFamily="18" charset="0"/>
              </a:rPr>
              <a:t>các</a:t>
            </a:r>
            <a:r>
              <a:rPr lang="en-US" sz="1600" dirty="0" smtClean="0">
                <a:solidFill>
                  <a:prstClr val="black"/>
                </a:solidFill>
                <a:latin typeface="Times New Roman" panose="02020603050405020304" pitchFamily="18" charset="0"/>
                <a:cs typeface="Times New Roman" panose="02020603050405020304" pitchFamily="18" charset="0"/>
              </a:rPr>
              <a:t> </a:t>
            </a:r>
            <a:r>
              <a:rPr lang="en-US" sz="1600" dirty="0" err="1" smtClean="0">
                <a:solidFill>
                  <a:prstClr val="black"/>
                </a:solidFill>
                <a:latin typeface="Times New Roman" panose="02020603050405020304" pitchFamily="18" charset="0"/>
                <a:cs typeface="Times New Roman" panose="02020603050405020304" pitchFamily="18" charset="0"/>
              </a:rPr>
              <a:t>môn</a:t>
            </a:r>
            <a:r>
              <a:rPr lang="en-US" sz="1600" dirty="0" smtClean="0">
                <a:solidFill>
                  <a:prstClr val="black"/>
                </a:solidFill>
                <a:latin typeface="Times New Roman" panose="02020603050405020304" pitchFamily="18" charset="0"/>
                <a:cs typeface="Times New Roman" panose="02020603050405020304" pitchFamily="18" charset="0"/>
              </a:rPr>
              <a:t> </a:t>
            </a:r>
            <a:r>
              <a:rPr lang="en-US" sz="1600" dirty="0" err="1" smtClean="0">
                <a:solidFill>
                  <a:prstClr val="black"/>
                </a:solidFill>
                <a:latin typeface="Times New Roman" panose="02020603050405020304" pitchFamily="18" charset="0"/>
                <a:cs typeface="Times New Roman" panose="02020603050405020304" pitchFamily="18" charset="0"/>
              </a:rPr>
              <a:t>học</a:t>
            </a:r>
            <a:r>
              <a:rPr lang="en-US" sz="1600" dirty="0" smtClean="0">
                <a:solidFill>
                  <a:prstClr val="black"/>
                </a:solidFill>
                <a:latin typeface="Times New Roman" panose="02020603050405020304" pitchFamily="18" charset="0"/>
                <a:cs typeface="Times New Roman" panose="02020603050405020304" pitchFamily="18" charset="0"/>
              </a:rPr>
              <a:t>, </a:t>
            </a:r>
            <a:r>
              <a:rPr lang="en-US" sz="1600" dirty="0" err="1" smtClean="0">
                <a:solidFill>
                  <a:prstClr val="black"/>
                </a:solidFill>
                <a:latin typeface="Times New Roman" panose="02020603050405020304" pitchFamily="18" charset="0"/>
                <a:cs typeface="Times New Roman" panose="02020603050405020304" pitchFamily="18" charset="0"/>
              </a:rPr>
              <a:t>các</a:t>
            </a:r>
            <a:r>
              <a:rPr lang="en-US" sz="1600" dirty="0" smtClean="0">
                <a:solidFill>
                  <a:prstClr val="black"/>
                </a:solidFill>
                <a:latin typeface="Times New Roman" panose="02020603050405020304" pitchFamily="18" charset="0"/>
                <a:cs typeface="Times New Roman" panose="02020603050405020304" pitchFamily="18" charset="0"/>
              </a:rPr>
              <a:t> </a:t>
            </a:r>
            <a:r>
              <a:rPr lang="en-US" sz="1600" dirty="0" err="1" smtClean="0">
                <a:solidFill>
                  <a:prstClr val="black"/>
                </a:solidFill>
                <a:latin typeface="Times New Roman" panose="02020603050405020304" pitchFamily="18" charset="0"/>
                <a:cs typeface="Times New Roman" panose="02020603050405020304" pitchFamily="18" charset="0"/>
              </a:rPr>
              <a:t>hoạt</a:t>
            </a:r>
            <a:r>
              <a:rPr lang="en-US" sz="1600" dirty="0" smtClean="0">
                <a:solidFill>
                  <a:prstClr val="black"/>
                </a:solidFill>
                <a:latin typeface="Times New Roman" panose="02020603050405020304" pitchFamily="18" charset="0"/>
                <a:cs typeface="Times New Roman" panose="02020603050405020304" pitchFamily="18" charset="0"/>
              </a:rPr>
              <a:t> </a:t>
            </a:r>
            <a:r>
              <a:rPr lang="en-US" sz="1600" dirty="0" err="1" smtClean="0">
                <a:solidFill>
                  <a:prstClr val="black"/>
                </a:solidFill>
                <a:latin typeface="Times New Roman" panose="02020603050405020304" pitchFamily="18" charset="0"/>
                <a:cs typeface="Times New Roman" panose="02020603050405020304" pitchFamily="18" charset="0"/>
              </a:rPr>
              <a:t>động</a:t>
            </a:r>
            <a:r>
              <a:rPr lang="en-US" sz="1600" dirty="0" smtClean="0">
                <a:solidFill>
                  <a:prstClr val="black"/>
                </a:solidFill>
                <a:latin typeface="Times New Roman" panose="02020603050405020304" pitchFamily="18" charset="0"/>
                <a:cs typeface="Times New Roman" panose="02020603050405020304" pitchFamily="18" charset="0"/>
              </a:rPr>
              <a:t>, </a:t>
            </a:r>
            <a:r>
              <a:rPr lang="en-US" sz="1600" dirty="0" err="1" smtClean="0">
                <a:solidFill>
                  <a:prstClr val="black"/>
                </a:solidFill>
                <a:latin typeface="Times New Roman" panose="02020603050405020304" pitchFamily="18" charset="0"/>
                <a:cs typeface="Times New Roman" panose="02020603050405020304" pitchFamily="18" charset="0"/>
              </a:rPr>
              <a:t>được</a:t>
            </a:r>
            <a:r>
              <a:rPr lang="en-US" sz="1600" dirty="0" smtClean="0">
                <a:solidFill>
                  <a:prstClr val="black"/>
                </a:solidFill>
                <a:latin typeface="Times New Roman" panose="02020603050405020304" pitchFamily="18" charset="0"/>
                <a:cs typeface="Times New Roman" panose="02020603050405020304" pitchFamily="18" charset="0"/>
              </a:rPr>
              <a:t> </a:t>
            </a:r>
            <a:r>
              <a:rPr lang="en-US" sz="1600" dirty="0" err="1" smtClean="0">
                <a:solidFill>
                  <a:prstClr val="black"/>
                </a:solidFill>
                <a:latin typeface="Times New Roman" panose="02020603050405020304" pitchFamily="18" charset="0"/>
                <a:cs typeface="Times New Roman" panose="02020603050405020304" pitchFamily="18" charset="0"/>
              </a:rPr>
              <a:t>phụ</a:t>
            </a:r>
            <a:r>
              <a:rPr lang="en-US" sz="1600" dirty="0" smtClean="0">
                <a:solidFill>
                  <a:prstClr val="black"/>
                </a:solidFill>
                <a:latin typeface="Times New Roman" panose="02020603050405020304" pitchFamily="18" charset="0"/>
                <a:cs typeface="Times New Roman" panose="02020603050405020304" pitchFamily="18" charset="0"/>
              </a:rPr>
              <a:t> </a:t>
            </a:r>
            <a:r>
              <a:rPr lang="en-US" sz="1600" dirty="0" err="1" smtClean="0">
                <a:solidFill>
                  <a:prstClr val="black"/>
                </a:solidFill>
                <a:latin typeface="Times New Roman" panose="02020603050405020304" pitchFamily="18" charset="0"/>
                <a:cs typeface="Times New Roman" panose="02020603050405020304" pitchFamily="18" charset="0"/>
              </a:rPr>
              <a:t>huynh</a:t>
            </a:r>
            <a:r>
              <a:rPr lang="en-US" sz="1600" dirty="0" smtClean="0">
                <a:solidFill>
                  <a:prstClr val="black"/>
                </a:solidFill>
                <a:latin typeface="Times New Roman" panose="02020603050405020304" pitchFamily="18" charset="0"/>
                <a:cs typeface="Times New Roman" panose="02020603050405020304" pitchFamily="18" charset="0"/>
              </a:rPr>
              <a:t> </a:t>
            </a:r>
            <a:r>
              <a:rPr lang="en-US" sz="1600" dirty="0" err="1" smtClean="0">
                <a:solidFill>
                  <a:prstClr val="black"/>
                </a:solidFill>
                <a:latin typeface="Times New Roman" panose="02020603050405020304" pitchFamily="18" charset="0"/>
                <a:cs typeface="Times New Roman" panose="02020603050405020304" pitchFamily="18" charset="0"/>
              </a:rPr>
              <a:t>và</a:t>
            </a:r>
            <a:r>
              <a:rPr lang="en-US" sz="1600" dirty="0" smtClean="0">
                <a:solidFill>
                  <a:prstClr val="black"/>
                </a:solidFill>
                <a:latin typeface="Times New Roman" panose="02020603050405020304" pitchFamily="18" charset="0"/>
                <a:cs typeface="Times New Roman" panose="02020603050405020304" pitchFamily="18" charset="0"/>
              </a:rPr>
              <a:t> </a:t>
            </a:r>
            <a:r>
              <a:rPr lang="en-US" sz="1600" dirty="0" err="1" smtClean="0">
                <a:solidFill>
                  <a:prstClr val="black"/>
                </a:solidFill>
                <a:latin typeface="Times New Roman" panose="02020603050405020304" pitchFamily="18" charset="0"/>
                <a:cs typeface="Times New Roman" panose="02020603050405020304" pitchFamily="18" charset="0"/>
              </a:rPr>
              <a:t>các</a:t>
            </a:r>
            <a:r>
              <a:rPr lang="en-US" sz="1600" dirty="0" smtClean="0">
                <a:solidFill>
                  <a:prstClr val="black"/>
                </a:solidFill>
                <a:latin typeface="Times New Roman" panose="02020603050405020304" pitchFamily="18" charset="0"/>
                <a:cs typeface="Times New Roman" panose="02020603050405020304" pitchFamily="18" charset="0"/>
              </a:rPr>
              <a:t> </a:t>
            </a:r>
            <a:r>
              <a:rPr lang="en-US" sz="1600" dirty="0" err="1" smtClean="0">
                <a:solidFill>
                  <a:prstClr val="black"/>
                </a:solidFill>
                <a:latin typeface="Times New Roman" panose="02020603050405020304" pitchFamily="18" charset="0"/>
                <a:cs typeface="Times New Roman" panose="02020603050405020304" pitchFamily="18" charset="0"/>
              </a:rPr>
              <a:t>đồng</a:t>
            </a:r>
            <a:r>
              <a:rPr lang="en-US" sz="1600" dirty="0" smtClean="0">
                <a:solidFill>
                  <a:prstClr val="black"/>
                </a:solidFill>
                <a:latin typeface="Times New Roman" panose="02020603050405020304" pitchFamily="18" charset="0"/>
                <a:cs typeface="Times New Roman" panose="02020603050405020304" pitchFamily="18" charset="0"/>
              </a:rPr>
              <a:t> </a:t>
            </a:r>
            <a:r>
              <a:rPr lang="en-US" sz="1600" dirty="0" err="1" smtClean="0">
                <a:solidFill>
                  <a:prstClr val="black"/>
                </a:solidFill>
                <a:latin typeface="Times New Roman" panose="02020603050405020304" pitchFamily="18" charset="0"/>
                <a:cs typeface="Times New Roman" panose="02020603050405020304" pitchFamily="18" charset="0"/>
              </a:rPr>
              <a:t>nghiệp</a:t>
            </a:r>
            <a:r>
              <a:rPr lang="en-US" sz="1600" dirty="0" smtClean="0">
                <a:solidFill>
                  <a:prstClr val="black"/>
                </a:solidFill>
                <a:latin typeface="Times New Roman" panose="02020603050405020304" pitchFamily="18" charset="0"/>
                <a:cs typeface="Times New Roman" panose="02020603050405020304" pitchFamily="18" charset="0"/>
              </a:rPr>
              <a:t> tin </a:t>
            </a:r>
            <a:r>
              <a:rPr lang="en-US" sz="1600" dirty="0" err="1" smtClean="0">
                <a:solidFill>
                  <a:prstClr val="black"/>
                </a:solidFill>
                <a:latin typeface="Times New Roman" panose="02020603050405020304" pitchFamily="18" charset="0"/>
                <a:cs typeface="Times New Roman" panose="02020603050405020304" pitchFamily="18" charset="0"/>
              </a:rPr>
              <a:t>tưởng</a:t>
            </a:r>
            <a:r>
              <a:rPr lang="en-US" sz="1600" dirty="0" smtClean="0">
                <a:solidFill>
                  <a:prstClr val="black"/>
                </a:solidFill>
                <a:latin typeface="Times New Roman" panose="02020603050405020304" pitchFamily="18" charset="0"/>
                <a:cs typeface="Times New Roman" panose="02020603050405020304" pitchFamily="18" charset="0"/>
              </a:rPr>
              <a:t>, </a:t>
            </a:r>
            <a:r>
              <a:rPr lang="en-US" sz="1600" dirty="0" err="1" smtClean="0">
                <a:solidFill>
                  <a:prstClr val="black"/>
                </a:solidFill>
                <a:latin typeface="Times New Roman" panose="02020603050405020304" pitchFamily="18" charset="0"/>
                <a:cs typeface="Times New Roman" panose="02020603050405020304" pitchFamily="18" charset="0"/>
              </a:rPr>
              <a:t>quý</a:t>
            </a:r>
            <a:r>
              <a:rPr lang="en-US" sz="1600" dirty="0" smtClean="0">
                <a:solidFill>
                  <a:prstClr val="black"/>
                </a:solidFill>
                <a:latin typeface="Times New Roman" panose="02020603050405020304" pitchFamily="18" charset="0"/>
                <a:cs typeface="Times New Roman" panose="02020603050405020304" pitchFamily="18" charset="0"/>
              </a:rPr>
              <a:t> </a:t>
            </a:r>
            <a:r>
              <a:rPr lang="en-US" sz="1600" dirty="0" err="1" smtClean="0">
                <a:solidFill>
                  <a:prstClr val="black"/>
                </a:solidFill>
                <a:latin typeface="Times New Roman" panose="02020603050405020304" pitchFamily="18" charset="0"/>
                <a:cs typeface="Times New Roman" panose="02020603050405020304" pitchFamily="18" charset="0"/>
              </a:rPr>
              <a:t>mến</a:t>
            </a:r>
            <a:r>
              <a:rPr lang="en-US" sz="1600" dirty="0" smtClean="0">
                <a:solidFill>
                  <a:prstClr val="black"/>
                </a:solidFill>
                <a:latin typeface="Times New Roman" panose="02020603050405020304" pitchFamily="18" charset="0"/>
                <a:cs typeface="Times New Roman" panose="02020603050405020304" pitchFamily="18" charset="0"/>
              </a:rPr>
              <a:t>.</a:t>
            </a:r>
          </a:p>
          <a:p>
            <a:pPr algn="just"/>
            <a:r>
              <a:rPr lang="en-US" sz="1600" dirty="0" smtClean="0">
                <a:solidFill>
                  <a:prstClr val="black"/>
                </a:solidFill>
                <a:latin typeface="Times New Roman" panose="02020603050405020304" pitchFamily="18" charset="0"/>
                <a:cs typeface="Times New Roman" panose="02020603050405020304" pitchFamily="18" charset="0"/>
              </a:rPr>
              <a:t>- </a:t>
            </a:r>
            <a:r>
              <a:rPr lang="en-US" sz="1600" dirty="0" err="1" smtClean="0">
                <a:solidFill>
                  <a:prstClr val="black"/>
                </a:solidFill>
                <a:latin typeface="Times New Roman" panose="02020603050405020304" pitchFamily="18" charset="0"/>
                <a:cs typeface="Times New Roman" panose="02020603050405020304" pitchFamily="18" charset="0"/>
              </a:rPr>
              <a:t>Với</a:t>
            </a:r>
            <a:r>
              <a:rPr lang="en-US" sz="1600" dirty="0" smtClean="0">
                <a:solidFill>
                  <a:prstClr val="black"/>
                </a:solidFill>
                <a:latin typeface="Times New Roman" panose="02020603050405020304" pitchFamily="18" charset="0"/>
                <a:cs typeface="Times New Roman" panose="02020603050405020304" pitchFamily="18" charset="0"/>
              </a:rPr>
              <a:t> </a:t>
            </a:r>
            <a:r>
              <a:rPr lang="en-US" sz="1600" dirty="0" err="1" smtClean="0">
                <a:solidFill>
                  <a:prstClr val="black"/>
                </a:solidFill>
                <a:latin typeface="Times New Roman" panose="02020603050405020304" pitchFamily="18" charset="0"/>
                <a:cs typeface="Times New Roman" panose="02020603050405020304" pitchFamily="18" charset="0"/>
              </a:rPr>
              <a:t>sự</a:t>
            </a:r>
            <a:r>
              <a:rPr lang="en-US" sz="1600" dirty="0" smtClean="0">
                <a:solidFill>
                  <a:prstClr val="black"/>
                </a:solidFill>
                <a:latin typeface="Times New Roman" panose="02020603050405020304" pitchFamily="18" charset="0"/>
                <a:cs typeface="Times New Roman" panose="02020603050405020304" pitchFamily="18" charset="0"/>
              </a:rPr>
              <a:t> </a:t>
            </a:r>
            <a:r>
              <a:rPr lang="en-US" sz="1600" dirty="0" err="1" smtClean="0">
                <a:solidFill>
                  <a:prstClr val="black"/>
                </a:solidFill>
                <a:latin typeface="Times New Roman" panose="02020603050405020304" pitchFamily="18" charset="0"/>
                <a:cs typeface="Times New Roman" panose="02020603050405020304" pitchFamily="18" charset="0"/>
              </a:rPr>
              <a:t>động</a:t>
            </a:r>
            <a:r>
              <a:rPr lang="en-US" sz="1600" dirty="0" smtClean="0">
                <a:solidFill>
                  <a:prstClr val="black"/>
                </a:solidFill>
                <a:latin typeface="Times New Roman" panose="02020603050405020304" pitchFamily="18" charset="0"/>
                <a:cs typeface="Times New Roman" panose="02020603050405020304" pitchFamily="18" charset="0"/>
              </a:rPr>
              <a:t> </a:t>
            </a:r>
            <a:r>
              <a:rPr lang="en-US" sz="1600" dirty="0" err="1" smtClean="0">
                <a:solidFill>
                  <a:prstClr val="black"/>
                </a:solidFill>
                <a:latin typeface="Times New Roman" panose="02020603050405020304" pitchFamily="18" charset="0"/>
                <a:cs typeface="Times New Roman" panose="02020603050405020304" pitchFamily="18" charset="0"/>
              </a:rPr>
              <a:t>viên</a:t>
            </a:r>
            <a:r>
              <a:rPr lang="en-US" sz="1600" dirty="0" smtClean="0">
                <a:solidFill>
                  <a:prstClr val="black"/>
                </a:solidFill>
                <a:latin typeface="Times New Roman" panose="02020603050405020304" pitchFamily="18" charset="0"/>
                <a:cs typeface="Times New Roman" panose="02020603050405020304" pitchFamily="18" charset="0"/>
              </a:rPr>
              <a:t> </a:t>
            </a:r>
            <a:r>
              <a:rPr lang="en-US" sz="1600" dirty="0" err="1" smtClean="0">
                <a:solidFill>
                  <a:prstClr val="black"/>
                </a:solidFill>
                <a:latin typeface="Times New Roman" panose="02020603050405020304" pitchFamily="18" charset="0"/>
                <a:cs typeface="Times New Roman" panose="02020603050405020304" pitchFamily="18" charset="0"/>
              </a:rPr>
              <a:t>và</a:t>
            </a:r>
            <a:r>
              <a:rPr lang="en-US" sz="1600" dirty="0" smtClean="0">
                <a:solidFill>
                  <a:prstClr val="black"/>
                </a:solidFill>
                <a:latin typeface="Times New Roman" panose="02020603050405020304" pitchFamily="18" charset="0"/>
                <a:cs typeface="Times New Roman" panose="02020603050405020304" pitchFamily="18" charset="0"/>
              </a:rPr>
              <a:t> </a:t>
            </a:r>
            <a:r>
              <a:rPr lang="en-US" sz="1600" dirty="0" err="1" smtClean="0">
                <a:solidFill>
                  <a:prstClr val="black"/>
                </a:solidFill>
                <a:latin typeface="Times New Roman" panose="02020603050405020304" pitchFamily="18" charset="0"/>
                <a:cs typeface="Times New Roman" panose="02020603050405020304" pitchFamily="18" charset="0"/>
              </a:rPr>
              <a:t>phối</a:t>
            </a:r>
            <a:r>
              <a:rPr lang="en-US" sz="1600" dirty="0" smtClean="0">
                <a:solidFill>
                  <a:prstClr val="black"/>
                </a:solidFill>
                <a:latin typeface="Times New Roman" panose="02020603050405020304" pitchFamily="18" charset="0"/>
                <a:cs typeface="Times New Roman" panose="02020603050405020304" pitchFamily="18" charset="0"/>
              </a:rPr>
              <a:t> </a:t>
            </a:r>
            <a:r>
              <a:rPr lang="en-US" sz="1600" dirty="0" err="1" smtClean="0">
                <a:solidFill>
                  <a:prstClr val="black"/>
                </a:solidFill>
                <a:latin typeface="Times New Roman" panose="02020603050405020304" pitchFamily="18" charset="0"/>
                <a:cs typeface="Times New Roman" panose="02020603050405020304" pitchFamily="18" charset="0"/>
              </a:rPr>
              <a:t>kết</a:t>
            </a:r>
            <a:r>
              <a:rPr lang="en-US" sz="1600" dirty="0" smtClean="0">
                <a:solidFill>
                  <a:prstClr val="black"/>
                </a:solidFill>
                <a:latin typeface="Times New Roman" panose="02020603050405020304" pitchFamily="18" charset="0"/>
                <a:cs typeface="Times New Roman" panose="02020603050405020304" pitchFamily="18" charset="0"/>
              </a:rPr>
              <a:t> </a:t>
            </a:r>
            <a:r>
              <a:rPr lang="en-US" sz="1600" dirty="0" err="1" smtClean="0">
                <a:solidFill>
                  <a:prstClr val="black"/>
                </a:solidFill>
                <a:latin typeface="Times New Roman" panose="02020603050405020304" pitchFamily="18" charset="0"/>
                <a:cs typeface="Times New Roman" panose="02020603050405020304" pitchFamily="18" charset="0"/>
              </a:rPr>
              <a:t>hợp</a:t>
            </a:r>
            <a:r>
              <a:rPr lang="en-US" sz="1600" dirty="0" smtClean="0">
                <a:solidFill>
                  <a:prstClr val="black"/>
                </a:solidFill>
                <a:latin typeface="Times New Roman" panose="02020603050405020304" pitchFamily="18" charset="0"/>
                <a:cs typeface="Times New Roman" panose="02020603050405020304" pitchFamily="18" charset="0"/>
              </a:rPr>
              <a:t> </a:t>
            </a:r>
            <a:r>
              <a:rPr lang="en-US" sz="1600" dirty="0" err="1" smtClean="0">
                <a:solidFill>
                  <a:prstClr val="black"/>
                </a:solidFill>
                <a:latin typeface="Times New Roman" panose="02020603050405020304" pitchFamily="18" charset="0"/>
                <a:cs typeface="Times New Roman" panose="02020603050405020304" pitchFamily="18" charset="0"/>
              </a:rPr>
              <a:t>giữa</a:t>
            </a:r>
            <a:r>
              <a:rPr lang="en-US" sz="1600" dirty="0" smtClean="0">
                <a:solidFill>
                  <a:prstClr val="black"/>
                </a:solidFill>
                <a:latin typeface="Times New Roman" panose="02020603050405020304" pitchFamily="18" charset="0"/>
                <a:cs typeface="Times New Roman" panose="02020603050405020304" pitchFamily="18" charset="0"/>
              </a:rPr>
              <a:t> </a:t>
            </a:r>
            <a:r>
              <a:rPr lang="en-US" sz="1600" dirty="0" err="1" smtClean="0">
                <a:solidFill>
                  <a:prstClr val="black"/>
                </a:solidFill>
                <a:latin typeface="Times New Roman" panose="02020603050405020304" pitchFamily="18" charset="0"/>
                <a:cs typeface="Times New Roman" panose="02020603050405020304" pitchFamily="18" charset="0"/>
              </a:rPr>
              <a:t>phụ</a:t>
            </a:r>
            <a:r>
              <a:rPr lang="en-US" sz="1600" dirty="0" smtClean="0">
                <a:solidFill>
                  <a:prstClr val="black"/>
                </a:solidFill>
                <a:latin typeface="Times New Roman" panose="02020603050405020304" pitchFamily="18" charset="0"/>
                <a:cs typeface="Times New Roman" panose="02020603050405020304" pitchFamily="18" charset="0"/>
              </a:rPr>
              <a:t> </a:t>
            </a:r>
            <a:r>
              <a:rPr lang="en-US" sz="1600" dirty="0" err="1" smtClean="0">
                <a:solidFill>
                  <a:prstClr val="black"/>
                </a:solidFill>
                <a:latin typeface="Times New Roman" panose="02020603050405020304" pitchFamily="18" charset="0"/>
                <a:cs typeface="Times New Roman" panose="02020603050405020304" pitchFamily="18" charset="0"/>
              </a:rPr>
              <a:t>huynh</a:t>
            </a:r>
            <a:r>
              <a:rPr lang="en-US" sz="1600" dirty="0" smtClean="0">
                <a:solidFill>
                  <a:prstClr val="black"/>
                </a:solidFill>
                <a:latin typeface="Times New Roman" panose="02020603050405020304" pitchFamily="18" charset="0"/>
                <a:cs typeface="Times New Roman" panose="02020603050405020304" pitchFamily="18" charset="0"/>
              </a:rPr>
              <a:t> </a:t>
            </a:r>
            <a:r>
              <a:rPr lang="en-US" sz="1600" dirty="0" err="1" smtClean="0">
                <a:solidFill>
                  <a:prstClr val="black"/>
                </a:solidFill>
                <a:latin typeface="Times New Roman" panose="02020603050405020304" pitchFamily="18" charset="0"/>
                <a:cs typeface="Times New Roman" panose="02020603050405020304" pitchFamily="18" charset="0"/>
              </a:rPr>
              <a:t>và</a:t>
            </a:r>
            <a:r>
              <a:rPr lang="en-US" sz="1600" dirty="0" smtClean="0">
                <a:solidFill>
                  <a:prstClr val="black"/>
                </a:solidFill>
                <a:latin typeface="Times New Roman" panose="02020603050405020304" pitchFamily="18" charset="0"/>
                <a:cs typeface="Times New Roman" panose="02020603050405020304" pitchFamily="18" charset="0"/>
              </a:rPr>
              <a:t> </a:t>
            </a:r>
            <a:r>
              <a:rPr lang="en-US" sz="1600" dirty="0" err="1" smtClean="0">
                <a:solidFill>
                  <a:prstClr val="black"/>
                </a:solidFill>
                <a:latin typeface="Times New Roman" panose="02020603050405020304" pitchFamily="18" charset="0"/>
                <a:cs typeface="Times New Roman" panose="02020603050405020304" pitchFamily="18" charset="0"/>
              </a:rPr>
              <a:t>giáo</a:t>
            </a:r>
            <a:r>
              <a:rPr lang="en-US" sz="1600" dirty="0" smtClean="0">
                <a:solidFill>
                  <a:prstClr val="black"/>
                </a:solidFill>
                <a:latin typeface="Times New Roman" panose="02020603050405020304" pitchFamily="18" charset="0"/>
                <a:cs typeface="Times New Roman" panose="02020603050405020304" pitchFamily="18" charset="0"/>
              </a:rPr>
              <a:t> </a:t>
            </a:r>
            <a:r>
              <a:rPr lang="en-US" sz="1600" dirty="0" err="1" smtClean="0">
                <a:solidFill>
                  <a:prstClr val="black"/>
                </a:solidFill>
                <a:latin typeface="Times New Roman" panose="02020603050405020304" pitchFamily="18" charset="0"/>
                <a:cs typeface="Times New Roman" panose="02020603050405020304" pitchFamily="18" charset="0"/>
              </a:rPr>
              <a:t>viên</a:t>
            </a:r>
            <a:r>
              <a:rPr lang="en-US" sz="1600" dirty="0" smtClean="0">
                <a:solidFill>
                  <a:prstClr val="black"/>
                </a:solidFill>
                <a:latin typeface="Times New Roman" panose="02020603050405020304" pitchFamily="18" charset="0"/>
                <a:cs typeface="Times New Roman" panose="02020603050405020304" pitchFamily="18" charset="0"/>
              </a:rPr>
              <a:t> </a:t>
            </a:r>
            <a:r>
              <a:rPr lang="en-US" sz="1600" dirty="0" err="1" smtClean="0">
                <a:solidFill>
                  <a:prstClr val="black"/>
                </a:solidFill>
                <a:latin typeface="Times New Roman" panose="02020603050405020304" pitchFamily="18" charset="0"/>
                <a:cs typeface="Times New Roman" panose="02020603050405020304" pitchFamily="18" charset="0"/>
              </a:rPr>
              <a:t>rất</a:t>
            </a:r>
            <a:r>
              <a:rPr lang="en-US" sz="1600" dirty="0" smtClean="0">
                <a:solidFill>
                  <a:prstClr val="black"/>
                </a:solidFill>
                <a:latin typeface="Times New Roman" panose="02020603050405020304" pitchFamily="18" charset="0"/>
                <a:cs typeface="Times New Roman" panose="02020603050405020304" pitchFamily="18" charset="0"/>
              </a:rPr>
              <a:t> </a:t>
            </a:r>
            <a:r>
              <a:rPr lang="en-US" sz="1600" dirty="0" err="1" smtClean="0">
                <a:solidFill>
                  <a:prstClr val="black"/>
                </a:solidFill>
                <a:latin typeface="Times New Roman" panose="02020603050405020304" pitchFamily="18" charset="0"/>
                <a:cs typeface="Times New Roman" panose="02020603050405020304" pitchFamily="18" charset="0"/>
              </a:rPr>
              <a:t>tích</a:t>
            </a:r>
            <a:r>
              <a:rPr lang="en-US" sz="1600" dirty="0" smtClean="0">
                <a:solidFill>
                  <a:prstClr val="black"/>
                </a:solidFill>
                <a:latin typeface="Times New Roman" panose="02020603050405020304" pitchFamily="18" charset="0"/>
                <a:cs typeface="Times New Roman" panose="02020603050405020304" pitchFamily="18" charset="0"/>
              </a:rPr>
              <a:t> </a:t>
            </a:r>
            <a:r>
              <a:rPr lang="en-US" sz="1600" dirty="0" err="1" smtClean="0">
                <a:solidFill>
                  <a:prstClr val="black"/>
                </a:solidFill>
                <a:latin typeface="Times New Roman" panose="02020603050405020304" pitchFamily="18" charset="0"/>
                <a:cs typeface="Times New Roman" panose="02020603050405020304" pitchFamily="18" charset="0"/>
              </a:rPr>
              <a:t>cực</a:t>
            </a:r>
            <a:r>
              <a:rPr lang="en-US" sz="1600" dirty="0" smtClean="0">
                <a:solidFill>
                  <a:prstClr val="black"/>
                </a:solidFill>
                <a:latin typeface="Times New Roman" panose="02020603050405020304" pitchFamily="18" charset="0"/>
                <a:cs typeface="Times New Roman" panose="02020603050405020304" pitchFamily="18" charset="0"/>
              </a:rPr>
              <a:t> </a:t>
            </a:r>
            <a:r>
              <a:rPr lang="en-US" sz="1600" dirty="0" err="1" smtClean="0">
                <a:solidFill>
                  <a:prstClr val="black"/>
                </a:solidFill>
                <a:latin typeface="Times New Roman" panose="02020603050405020304" pitchFamily="18" charset="0"/>
                <a:cs typeface="Times New Roman" panose="02020603050405020304" pitchFamily="18" charset="0"/>
              </a:rPr>
              <a:t>tạo</a:t>
            </a:r>
            <a:r>
              <a:rPr lang="en-US" sz="1600" dirty="0" smtClean="0">
                <a:solidFill>
                  <a:prstClr val="black"/>
                </a:solidFill>
                <a:latin typeface="Times New Roman" panose="02020603050405020304" pitchFamily="18" charset="0"/>
                <a:cs typeface="Times New Roman" panose="02020603050405020304" pitchFamily="18" charset="0"/>
              </a:rPr>
              <a:t> </a:t>
            </a:r>
            <a:r>
              <a:rPr lang="en-US" sz="1600" dirty="0" err="1" smtClean="0">
                <a:solidFill>
                  <a:prstClr val="black"/>
                </a:solidFill>
                <a:latin typeface="Times New Roman" panose="02020603050405020304" pitchFamily="18" charset="0"/>
                <a:cs typeface="Times New Roman" panose="02020603050405020304" pitchFamily="18" charset="0"/>
              </a:rPr>
              <a:t>động</a:t>
            </a:r>
            <a:r>
              <a:rPr lang="en-US" sz="1600" dirty="0" smtClean="0">
                <a:solidFill>
                  <a:prstClr val="black"/>
                </a:solidFill>
                <a:latin typeface="Times New Roman" panose="02020603050405020304" pitchFamily="18" charset="0"/>
                <a:cs typeface="Times New Roman" panose="02020603050405020304" pitchFamily="18" charset="0"/>
              </a:rPr>
              <a:t> </a:t>
            </a:r>
            <a:r>
              <a:rPr lang="en-US" sz="1600" dirty="0" err="1" smtClean="0">
                <a:solidFill>
                  <a:prstClr val="black"/>
                </a:solidFill>
                <a:latin typeface="Times New Roman" panose="02020603050405020304" pitchFamily="18" charset="0"/>
                <a:cs typeface="Times New Roman" panose="02020603050405020304" pitchFamily="18" charset="0"/>
              </a:rPr>
              <a:t>lực</a:t>
            </a:r>
            <a:r>
              <a:rPr lang="en-US" sz="1600" dirty="0" smtClean="0">
                <a:solidFill>
                  <a:prstClr val="black"/>
                </a:solidFill>
                <a:latin typeface="Times New Roman" panose="02020603050405020304" pitchFamily="18" charset="0"/>
                <a:cs typeface="Times New Roman" panose="02020603050405020304" pitchFamily="18" charset="0"/>
              </a:rPr>
              <a:t> </a:t>
            </a:r>
            <a:r>
              <a:rPr lang="en-US" sz="1600" dirty="0" err="1" smtClean="0">
                <a:solidFill>
                  <a:prstClr val="black"/>
                </a:solidFill>
                <a:latin typeface="Times New Roman" panose="02020603050405020304" pitchFamily="18" charset="0"/>
                <a:cs typeface="Times New Roman" panose="02020603050405020304" pitchFamily="18" charset="0"/>
              </a:rPr>
              <a:t>cho</a:t>
            </a:r>
            <a:r>
              <a:rPr lang="en-US" sz="1600" dirty="0" smtClean="0">
                <a:solidFill>
                  <a:prstClr val="black"/>
                </a:solidFill>
                <a:latin typeface="Times New Roman" panose="02020603050405020304" pitchFamily="18" charset="0"/>
                <a:cs typeface="Times New Roman" panose="02020603050405020304" pitchFamily="18" charset="0"/>
              </a:rPr>
              <a:t> </a:t>
            </a:r>
            <a:r>
              <a:rPr lang="en-US" sz="1600" dirty="0" err="1" smtClean="0">
                <a:solidFill>
                  <a:prstClr val="black"/>
                </a:solidFill>
                <a:latin typeface="Times New Roman" panose="02020603050405020304" pitchFamily="18" charset="0"/>
                <a:cs typeface="Times New Roman" panose="02020603050405020304" pitchFamily="18" charset="0"/>
              </a:rPr>
              <a:t>tôi</a:t>
            </a:r>
            <a:r>
              <a:rPr lang="en-US" sz="1600" dirty="0" smtClean="0">
                <a:solidFill>
                  <a:prstClr val="black"/>
                </a:solidFill>
                <a:latin typeface="Times New Roman" panose="02020603050405020304" pitchFamily="18" charset="0"/>
                <a:cs typeface="Times New Roman" panose="02020603050405020304" pitchFamily="18" charset="0"/>
              </a:rPr>
              <a:t> </a:t>
            </a:r>
            <a:r>
              <a:rPr lang="en-US" sz="1600" dirty="0" err="1" smtClean="0">
                <a:solidFill>
                  <a:prstClr val="black"/>
                </a:solidFill>
                <a:latin typeface="Times New Roman" panose="02020603050405020304" pitchFamily="18" charset="0"/>
                <a:cs typeface="Times New Roman" panose="02020603050405020304" pitchFamily="18" charset="0"/>
              </a:rPr>
              <a:t>thêm</a:t>
            </a:r>
            <a:r>
              <a:rPr lang="en-US" sz="1600" dirty="0" smtClean="0">
                <a:solidFill>
                  <a:prstClr val="black"/>
                </a:solidFill>
                <a:latin typeface="Times New Roman" panose="02020603050405020304" pitchFamily="18" charset="0"/>
                <a:cs typeface="Times New Roman" panose="02020603050405020304" pitchFamily="18" charset="0"/>
              </a:rPr>
              <a:t> </a:t>
            </a:r>
            <a:r>
              <a:rPr lang="en-US" sz="1600" dirty="0" err="1" smtClean="0">
                <a:solidFill>
                  <a:prstClr val="black"/>
                </a:solidFill>
                <a:latin typeface="Times New Roman" panose="02020603050405020304" pitchFamily="18" charset="0"/>
                <a:cs typeface="Times New Roman" panose="02020603050405020304" pitchFamily="18" charset="0"/>
              </a:rPr>
              <a:t>yêu</a:t>
            </a:r>
            <a:r>
              <a:rPr lang="en-US" sz="1600" dirty="0" smtClean="0">
                <a:solidFill>
                  <a:prstClr val="black"/>
                </a:solidFill>
                <a:latin typeface="Times New Roman" panose="02020603050405020304" pitchFamily="18" charset="0"/>
                <a:cs typeface="Times New Roman" panose="02020603050405020304" pitchFamily="18" charset="0"/>
              </a:rPr>
              <a:t> </a:t>
            </a:r>
            <a:r>
              <a:rPr lang="en-US" sz="1600" dirty="0" err="1" smtClean="0">
                <a:solidFill>
                  <a:prstClr val="black"/>
                </a:solidFill>
                <a:latin typeface="Times New Roman" panose="02020603050405020304" pitchFamily="18" charset="0"/>
                <a:cs typeface="Times New Roman" panose="02020603050405020304" pitchFamily="18" charset="0"/>
              </a:rPr>
              <a:t>nghề</a:t>
            </a:r>
            <a:r>
              <a:rPr lang="en-US" sz="1600" dirty="0" smtClean="0">
                <a:solidFill>
                  <a:prstClr val="black"/>
                </a:solidFill>
                <a:latin typeface="Times New Roman" panose="02020603050405020304" pitchFamily="18" charset="0"/>
                <a:cs typeface="Times New Roman" panose="02020603050405020304" pitchFamily="18" charset="0"/>
              </a:rPr>
              <a:t> </a:t>
            </a:r>
            <a:r>
              <a:rPr lang="en-US" sz="1600" dirty="0" err="1" smtClean="0">
                <a:solidFill>
                  <a:prstClr val="black"/>
                </a:solidFill>
                <a:latin typeface="Times New Roman" panose="02020603050405020304" pitchFamily="18" charset="0"/>
                <a:cs typeface="Times New Roman" panose="02020603050405020304" pitchFamily="18" charset="0"/>
              </a:rPr>
              <a:t>mến</a:t>
            </a:r>
            <a:r>
              <a:rPr lang="en-US" sz="1600" dirty="0" smtClean="0">
                <a:solidFill>
                  <a:prstClr val="black"/>
                </a:solidFill>
                <a:latin typeface="Times New Roman" panose="02020603050405020304" pitchFamily="18" charset="0"/>
                <a:cs typeface="Times New Roman" panose="02020603050405020304" pitchFamily="18" charset="0"/>
              </a:rPr>
              <a:t> </a:t>
            </a:r>
            <a:r>
              <a:rPr lang="en-US" sz="1600" dirty="0" err="1" smtClean="0">
                <a:solidFill>
                  <a:prstClr val="black"/>
                </a:solidFill>
                <a:latin typeface="Times New Roman" panose="02020603050405020304" pitchFamily="18" charset="0"/>
                <a:cs typeface="Times New Roman" panose="02020603050405020304" pitchFamily="18" charset="0"/>
              </a:rPr>
              <a:t>trẻ</a:t>
            </a:r>
            <a:r>
              <a:rPr lang="en-US" sz="1600" dirty="0" smtClean="0">
                <a:solidFill>
                  <a:prstClr val="black"/>
                </a:solidFill>
                <a:latin typeface="Times New Roman" panose="02020603050405020304" pitchFamily="18" charset="0"/>
                <a:cs typeface="Times New Roman" panose="02020603050405020304" pitchFamily="18" charset="0"/>
              </a:rPr>
              <a:t> </a:t>
            </a:r>
            <a:r>
              <a:rPr lang="en-US" sz="1600" dirty="0" err="1" smtClean="0">
                <a:solidFill>
                  <a:prstClr val="black"/>
                </a:solidFill>
                <a:latin typeface="Times New Roman" panose="02020603050405020304" pitchFamily="18" charset="0"/>
                <a:cs typeface="Times New Roman" panose="02020603050405020304" pitchFamily="18" charset="0"/>
              </a:rPr>
              <a:t>hơn</a:t>
            </a:r>
            <a:endParaRPr lang="en-US" sz="1600" dirty="0" smtClean="0">
              <a:solidFill>
                <a:prstClr val="black"/>
              </a:solidFill>
              <a:latin typeface="Times New Roman" panose="02020603050405020304" pitchFamily="18" charset="0"/>
              <a:cs typeface="Times New Roman" panose="02020603050405020304" pitchFamily="18" charset="0"/>
            </a:endParaRPr>
          </a:p>
          <a:p>
            <a:pPr algn="ctr"/>
            <a:endParaRPr lang="en-US" b="1" dirty="0">
              <a:solidFill>
                <a:srgbClr val="002060"/>
              </a:solidFill>
              <a:latin typeface="Times New Roman" panose="02020603050405020304" pitchFamily="18" charset="0"/>
              <a:cs typeface="Times New Roman" panose="02020603050405020304" pitchFamily="18" charset="0"/>
            </a:endParaRPr>
          </a:p>
        </p:txBody>
      </p:sp>
      <p:sp>
        <p:nvSpPr>
          <p:cNvPr id="5" name="Rounded Rectangle 4"/>
          <p:cNvSpPr/>
          <p:nvPr/>
        </p:nvSpPr>
        <p:spPr>
          <a:xfrm>
            <a:off x="6588224" y="1131590"/>
            <a:ext cx="2448272" cy="3892328"/>
          </a:xfrm>
          <a:prstGeom prst="roundRect">
            <a:avLst/>
          </a:pr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solidFill>
                <a:prstClr val="black"/>
              </a:solidFill>
              <a:latin typeface="Times New Roman" panose="02020603050405020304" pitchFamily="18" charset="0"/>
              <a:cs typeface="Times New Roman" panose="02020603050405020304" pitchFamily="18" charset="0"/>
            </a:endParaRPr>
          </a:p>
          <a:p>
            <a:pPr algn="ctr"/>
            <a:r>
              <a:rPr lang="en-US" b="1" dirty="0" err="1" smtClean="0">
                <a:solidFill>
                  <a:srgbClr val="002060"/>
                </a:solidFill>
                <a:latin typeface="Times New Roman" panose="02020603050405020304" pitchFamily="18" charset="0"/>
                <a:cs typeface="Times New Roman" panose="02020603050405020304" pitchFamily="18" charset="0"/>
              </a:rPr>
              <a:t>Với</a:t>
            </a:r>
            <a:r>
              <a:rPr lang="en-US" b="1" dirty="0" smtClean="0">
                <a:solidFill>
                  <a:srgbClr val="002060"/>
                </a:solidFill>
                <a:latin typeface="Times New Roman" panose="02020603050405020304" pitchFamily="18" charset="0"/>
                <a:cs typeface="Times New Roman" panose="02020603050405020304" pitchFamily="18" charset="0"/>
              </a:rPr>
              <a:t> </a:t>
            </a:r>
            <a:r>
              <a:rPr lang="en-US" b="1" dirty="0" err="1" smtClean="0">
                <a:solidFill>
                  <a:srgbClr val="002060"/>
                </a:solidFill>
                <a:latin typeface="Times New Roman" panose="02020603050405020304" pitchFamily="18" charset="0"/>
                <a:cs typeface="Times New Roman" panose="02020603050405020304" pitchFamily="18" charset="0"/>
              </a:rPr>
              <a:t>phụ</a:t>
            </a:r>
            <a:r>
              <a:rPr lang="en-US" b="1" dirty="0" smtClean="0">
                <a:solidFill>
                  <a:srgbClr val="002060"/>
                </a:solidFill>
                <a:latin typeface="Times New Roman" panose="02020603050405020304" pitchFamily="18" charset="0"/>
                <a:cs typeface="Times New Roman" panose="02020603050405020304" pitchFamily="18" charset="0"/>
              </a:rPr>
              <a:t> </a:t>
            </a:r>
            <a:r>
              <a:rPr lang="en-US" b="1" dirty="0" err="1" smtClean="0">
                <a:solidFill>
                  <a:srgbClr val="002060"/>
                </a:solidFill>
                <a:latin typeface="Times New Roman" panose="02020603050405020304" pitchFamily="18" charset="0"/>
                <a:cs typeface="Times New Roman" panose="02020603050405020304" pitchFamily="18" charset="0"/>
              </a:rPr>
              <a:t>huynh</a:t>
            </a:r>
            <a:endParaRPr lang="en-US" b="1" dirty="0" smtClean="0">
              <a:solidFill>
                <a:srgbClr val="002060"/>
              </a:solidFill>
              <a:latin typeface="Times New Roman" panose="02020603050405020304" pitchFamily="18" charset="0"/>
              <a:cs typeface="Times New Roman" panose="02020603050405020304" pitchFamily="18" charset="0"/>
            </a:endParaRPr>
          </a:p>
          <a:p>
            <a:pPr algn="just"/>
            <a:r>
              <a:rPr lang="en-US" sz="1600" dirty="0">
                <a:solidFill>
                  <a:prstClr val="black"/>
                </a:solidFill>
                <a:latin typeface="Times New Roman" panose="02020603050405020304" pitchFamily="18" charset="0"/>
                <a:cs typeface="Times New Roman" panose="02020603050405020304" pitchFamily="18" charset="0"/>
              </a:rPr>
              <a:t>- </a:t>
            </a:r>
            <a:r>
              <a:rPr lang="en-US" sz="1600" dirty="0" err="1">
                <a:solidFill>
                  <a:prstClr val="black"/>
                </a:solidFill>
                <a:latin typeface="Times New Roman" panose="02020603050405020304" pitchFamily="18" charset="0"/>
                <a:cs typeface="Times New Roman" panose="02020603050405020304" pitchFamily="18" charset="0"/>
              </a:rPr>
              <a:t>Các</a:t>
            </a:r>
            <a:r>
              <a:rPr lang="en-US" sz="1600" dirty="0">
                <a:solidFill>
                  <a:prstClr val="black"/>
                </a:solidFill>
                <a:latin typeface="Times New Roman" panose="02020603050405020304" pitchFamily="18" charset="0"/>
                <a:cs typeface="Times New Roman" panose="02020603050405020304" pitchFamily="18" charset="0"/>
              </a:rPr>
              <a:t> </a:t>
            </a:r>
            <a:r>
              <a:rPr lang="en-US" sz="1600" dirty="0" err="1">
                <a:solidFill>
                  <a:prstClr val="black"/>
                </a:solidFill>
                <a:latin typeface="Times New Roman" panose="02020603050405020304" pitchFamily="18" charset="0"/>
                <a:cs typeface="Times New Roman" panose="02020603050405020304" pitchFamily="18" charset="0"/>
              </a:rPr>
              <a:t>bậc</a:t>
            </a:r>
            <a:r>
              <a:rPr lang="en-US" sz="1600" dirty="0">
                <a:solidFill>
                  <a:prstClr val="black"/>
                </a:solidFill>
                <a:latin typeface="Times New Roman" panose="02020603050405020304" pitchFamily="18" charset="0"/>
                <a:cs typeface="Times New Roman" panose="02020603050405020304" pitchFamily="18" charset="0"/>
              </a:rPr>
              <a:t> </a:t>
            </a:r>
            <a:r>
              <a:rPr lang="en-US" sz="1600" dirty="0" err="1">
                <a:solidFill>
                  <a:prstClr val="black"/>
                </a:solidFill>
                <a:latin typeface="Times New Roman" panose="02020603050405020304" pitchFamily="18" charset="0"/>
                <a:cs typeface="Times New Roman" panose="02020603050405020304" pitchFamily="18" charset="0"/>
              </a:rPr>
              <a:t>phụ</a:t>
            </a:r>
            <a:r>
              <a:rPr lang="en-US" sz="1600" dirty="0">
                <a:solidFill>
                  <a:prstClr val="black"/>
                </a:solidFill>
                <a:latin typeface="Times New Roman" panose="02020603050405020304" pitchFamily="18" charset="0"/>
                <a:cs typeface="Times New Roman" panose="02020603050405020304" pitchFamily="18" charset="0"/>
              </a:rPr>
              <a:t> </a:t>
            </a:r>
            <a:r>
              <a:rPr lang="en-US" sz="1600" dirty="0" err="1">
                <a:solidFill>
                  <a:prstClr val="black"/>
                </a:solidFill>
                <a:latin typeface="Times New Roman" panose="02020603050405020304" pitchFamily="18" charset="0"/>
                <a:cs typeface="Times New Roman" panose="02020603050405020304" pitchFamily="18" charset="0"/>
              </a:rPr>
              <a:t>huynh</a:t>
            </a:r>
            <a:r>
              <a:rPr lang="en-US" sz="1600" dirty="0">
                <a:solidFill>
                  <a:prstClr val="black"/>
                </a:solidFill>
                <a:latin typeface="Times New Roman" panose="02020603050405020304" pitchFamily="18" charset="0"/>
                <a:cs typeface="Times New Roman" panose="02020603050405020304" pitchFamily="18" charset="0"/>
              </a:rPr>
              <a:t> </a:t>
            </a:r>
            <a:r>
              <a:rPr lang="en-US" sz="1600" dirty="0" err="1">
                <a:solidFill>
                  <a:prstClr val="black"/>
                </a:solidFill>
                <a:latin typeface="Times New Roman" panose="02020603050405020304" pitchFamily="18" charset="0"/>
                <a:cs typeface="Times New Roman" panose="02020603050405020304" pitchFamily="18" charset="0"/>
              </a:rPr>
              <a:t>ngày</a:t>
            </a:r>
            <a:r>
              <a:rPr lang="en-US" sz="1600" dirty="0">
                <a:solidFill>
                  <a:prstClr val="black"/>
                </a:solidFill>
                <a:latin typeface="Times New Roman" panose="02020603050405020304" pitchFamily="18" charset="0"/>
                <a:cs typeface="Times New Roman" panose="02020603050405020304" pitchFamily="18" charset="0"/>
              </a:rPr>
              <a:t> </a:t>
            </a:r>
            <a:r>
              <a:rPr lang="en-US" sz="1600" dirty="0" err="1">
                <a:solidFill>
                  <a:prstClr val="black"/>
                </a:solidFill>
                <a:latin typeface="Times New Roman" panose="02020603050405020304" pitchFamily="18" charset="0"/>
                <a:cs typeface="Times New Roman" panose="02020603050405020304" pitchFamily="18" charset="0"/>
              </a:rPr>
              <a:t>càng</a:t>
            </a:r>
            <a:r>
              <a:rPr lang="en-US" sz="1600" dirty="0">
                <a:solidFill>
                  <a:prstClr val="black"/>
                </a:solidFill>
                <a:latin typeface="Times New Roman" panose="02020603050405020304" pitchFamily="18" charset="0"/>
                <a:cs typeface="Times New Roman" panose="02020603050405020304" pitchFamily="18" charset="0"/>
              </a:rPr>
              <a:t> tin </a:t>
            </a:r>
            <a:r>
              <a:rPr lang="en-US" sz="1600" dirty="0" err="1">
                <a:solidFill>
                  <a:prstClr val="black"/>
                </a:solidFill>
                <a:latin typeface="Times New Roman" panose="02020603050405020304" pitchFamily="18" charset="0"/>
                <a:cs typeface="Times New Roman" panose="02020603050405020304" pitchFamily="18" charset="0"/>
              </a:rPr>
              <a:t>tưởng</a:t>
            </a:r>
            <a:r>
              <a:rPr lang="en-US" sz="1600" dirty="0">
                <a:solidFill>
                  <a:prstClr val="black"/>
                </a:solidFill>
                <a:latin typeface="Times New Roman" panose="02020603050405020304" pitchFamily="18" charset="0"/>
                <a:cs typeface="Times New Roman" panose="02020603050405020304" pitchFamily="18" charset="0"/>
              </a:rPr>
              <a:t> </a:t>
            </a:r>
            <a:r>
              <a:rPr lang="en-US" sz="1600" dirty="0" err="1">
                <a:solidFill>
                  <a:prstClr val="black"/>
                </a:solidFill>
                <a:latin typeface="Times New Roman" panose="02020603050405020304" pitchFamily="18" charset="0"/>
                <a:cs typeface="Times New Roman" panose="02020603050405020304" pitchFamily="18" charset="0"/>
              </a:rPr>
              <a:t>nhà</a:t>
            </a:r>
            <a:r>
              <a:rPr lang="en-US" sz="1600" dirty="0">
                <a:solidFill>
                  <a:prstClr val="black"/>
                </a:solidFill>
                <a:latin typeface="Times New Roman" panose="02020603050405020304" pitchFamily="18" charset="0"/>
                <a:cs typeface="Times New Roman" panose="02020603050405020304" pitchFamily="18" charset="0"/>
              </a:rPr>
              <a:t> </a:t>
            </a:r>
            <a:r>
              <a:rPr lang="en-US" sz="1600" dirty="0" err="1">
                <a:solidFill>
                  <a:prstClr val="black"/>
                </a:solidFill>
                <a:latin typeface="Times New Roman" panose="02020603050405020304" pitchFamily="18" charset="0"/>
                <a:cs typeface="Times New Roman" panose="02020603050405020304" pitchFamily="18" charset="0"/>
              </a:rPr>
              <a:t>trường</a:t>
            </a:r>
            <a:r>
              <a:rPr lang="en-US" sz="1600" dirty="0">
                <a:solidFill>
                  <a:prstClr val="black"/>
                </a:solidFill>
                <a:latin typeface="Times New Roman" panose="02020603050405020304" pitchFamily="18" charset="0"/>
                <a:cs typeface="Times New Roman" panose="02020603050405020304" pitchFamily="18" charset="0"/>
              </a:rPr>
              <a:t>, </a:t>
            </a:r>
            <a:r>
              <a:rPr lang="en-US" sz="1600" dirty="0" err="1">
                <a:solidFill>
                  <a:prstClr val="black"/>
                </a:solidFill>
                <a:latin typeface="Times New Roman" panose="02020603050405020304" pitchFamily="18" charset="0"/>
                <a:cs typeface="Times New Roman" panose="02020603050405020304" pitchFamily="18" charset="0"/>
              </a:rPr>
              <a:t>gửi</a:t>
            </a:r>
            <a:r>
              <a:rPr lang="en-US" sz="1600" dirty="0">
                <a:solidFill>
                  <a:prstClr val="black"/>
                </a:solidFill>
                <a:latin typeface="Times New Roman" panose="02020603050405020304" pitchFamily="18" charset="0"/>
                <a:cs typeface="Times New Roman" panose="02020603050405020304" pitchFamily="18" charset="0"/>
              </a:rPr>
              <a:t> con </a:t>
            </a:r>
            <a:r>
              <a:rPr lang="en-US" sz="1600" dirty="0" err="1">
                <a:solidFill>
                  <a:prstClr val="black"/>
                </a:solidFill>
                <a:latin typeface="Times New Roman" panose="02020603050405020304" pitchFamily="18" charset="0"/>
                <a:cs typeface="Times New Roman" panose="02020603050405020304" pitchFamily="18" charset="0"/>
              </a:rPr>
              <a:t>em</a:t>
            </a:r>
            <a:r>
              <a:rPr lang="en-US" sz="1600" dirty="0">
                <a:solidFill>
                  <a:prstClr val="black"/>
                </a:solidFill>
                <a:latin typeface="Times New Roman" panose="02020603050405020304" pitchFamily="18" charset="0"/>
                <a:cs typeface="Times New Roman" panose="02020603050405020304" pitchFamily="18" charset="0"/>
              </a:rPr>
              <a:t> </a:t>
            </a:r>
            <a:r>
              <a:rPr lang="en-US" sz="1600" dirty="0" err="1">
                <a:solidFill>
                  <a:prstClr val="black"/>
                </a:solidFill>
                <a:latin typeface="Times New Roman" panose="02020603050405020304" pitchFamily="18" charset="0"/>
                <a:cs typeface="Times New Roman" panose="02020603050405020304" pitchFamily="18" charset="0"/>
              </a:rPr>
              <a:t>mình</a:t>
            </a:r>
            <a:r>
              <a:rPr lang="en-US" sz="1600" dirty="0">
                <a:solidFill>
                  <a:prstClr val="black"/>
                </a:solidFill>
                <a:latin typeface="Times New Roman" panose="02020603050405020304" pitchFamily="18" charset="0"/>
                <a:cs typeface="Times New Roman" panose="02020603050405020304" pitchFamily="18" charset="0"/>
              </a:rPr>
              <a:t> </a:t>
            </a:r>
            <a:r>
              <a:rPr lang="en-US" sz="1600" dirty="0" err="1">
                <a:solidFill>
                  <a:prstClr val="black"/>
                </a:solidFill>
                <a:latin typeface="Times New Roman" panose="02020603050405020304" pitchFamily="18" charset="0"/>
                <a:cs typeface="Times New Roman" panose="02020603050405020304" pitchFamily="18" charset="0"/>
              </a:rPr>
              <a:t>đến</a:t>
            </a:r>
            <a:r>
              <a:rPr lang="en-US" sz="1600" dirty="0">
                <a:solidFill>
                  <a:prstClr val="black"/>
                </a:solidFill>
                <a:latin typeface="Times New Roman" panose="02020603050405020304" pitchFamily="18" charset="0"/>
                <a:cs typeface="Times New Roman" panose="02020603050405020304" pitchFamily="18" charset="0"/>
              </a:rPr>
              <a:t> </a:t>
            </a:r>
            <a:r>
              <a:rPr lang="en-US" sz="1600" dirty="0" err="1">
                <a:solidFill>
                  <a:prstClr val="black"/>
                </a:solidFill>
                <a:latin typeface="Times New Roman" panose="02020603050405020304" pitchFamily="18" charset="0"/>
                <a:cs typeface="Times New Roman" panose="02020603050405020304" pitchFamily="18" charset="0"/>
              </a:rPr>
              <a:t>lớp</a:t>
            </a:r>
            <a:r>
              <a:rPr lang="en-US" sz="1600" dirty="0">
                <a:solidFill>
                  <a:prstClr val="black"/>
                </a:solidFill>
                <a:latin typeface="Times New Roman" panose="02020603050405020304" pitchFamily="18" charset="0"/>
                <a:cs typeface="Times New Roman" panose="02020603050405020304" pitchFamily="18" charset="0"/>
              </a:rPr>
              <a:t> </a:t>
            </a:r>
            <a:r>
              <a:rPr lang="en-US" sz="1600" dirty="0" err="1">
                <a:solidFill>
                  <a:prstClr val="black"/>
                </a:solidFill>
                <a:latin typeface="Times New Roman" panose="02020603050405020304" pitchFamily="18" charset="0"/>
                <a:cs typeface="Times New Roman" panose="02020603050405020304" pitchFamily="18" charset="0"/>
              </a:rPr>
              <a:t>đông</a:t>
            </a:r>
            <a:r>
              <a:rPr lang="en-US" sz="1600" dirty="0">
                <a:solidFill>
                  <a:prstClr val="black"/>
                </a:solidFill>
                <a:latin typeface="Times New Roman" panose="02020603050405020304" pitchFamily="18" charset="0"/>
                <a:cs typeface="Times New Roman" panose="02020603050405020304" pitchFamily="18" charset="0"/>
              </a:rPr>
              <a:t> </a:t>
            </a:r>
            <a:r>
              <a:rPr lang="en-US" sz="1600" dirty="0" err="1">
                <a:solidFill>
                  <a:prstClr val="black"/>
                </a:solidFill>
                <a:latin typeface="Times New Roman" panose="02020603050405020304" pitchFamily="18" charset="0"/>
                <a:cs typeface="Times New Roman" panose="02020603050405020304" pitchFamily="18" charset="0"/>
              </a:rPr>
              <a:t>hơn</a:t>
            </a:r>
            <a:r>
              <a:rPr lang="en-US" sz="1600" dirty="0">
                <a:solidFill>
                  <a:prstClr val="black"/>
                </a:solidFill>
                <a:latin typeface="Times New Roman" panose="02020603050405020304" pitchFamily="18" charset="0"/>
                <a:cs typeface="Times New Roman" panose="02020603050405020304" pitchFamily="18" charset="0"/>
              </a:rPr>
              <a:t>, </a:t>
            </a:r>
            <a:r>
              <a:rPr lang="en-US" sz="1600" dirty="0" err="1">
                <a:solidFill>
                  <a:prstClr val="black"/>
                </a:solidFill>
                <a:latin typeface="Times New Roman" panose="02020603050405020304" pitchFamily="18" charset="0"/>
                <a:cs typeface="Times New Roman" panose="02020603050405020304" pitchFamily="18" charset="0"/>
              </a:rPr>
              <a:t>không</a:t>
            </a:r>
            <a:r>
              <a:rPr lang="en-US" sz="1600" dirty="0">
                <a:solidFill>
                  <a:prstClr val="black"/>
                </a:solidFill>
                <a:latin typeface="Times New Roman" panose="02020603050405020304" pitchFamily="18" charset="0"/>
                <a:cs typeface="Times New Roman" panose="02020603050405020304" pitchFamily="18" charset="0"/>
              </a:rPr>
              <a:t> </a:t>
            </a:r>
            <a:r>
              <a:rPr lang="en-US" sz="1600" dirty="0" err="1">
                <a:solidFill>
                  <a:prstClr val="black"/>
                </a:solidFill>
                <a:latin typeface="Times New Roman" panose="02020603050405020304" pitchFamily="18" charset="0"/>
                <a:cs typeface="Times New Roman" panose="02020603050405020304" pitchFamily="18" charset="0"/>
              </a:rPr>
              <a:t>còn</a:t>
            </a:r>
            <a:r>
              <a:rPr lang="en-US" sz="1600" dirty="0">
                <a:solidFill>
                  <a:prstClr val="black"/>
                </a:solidFill>
                <a:latin typeface="Times New Roman" panose="02020603050405020304" pitchFamily="18" charset="0"/>
                <a:cs typeface="Times New Roman" panose="02020603050405020304" pitchFamily="18" charset="0"/>
              </a:rPr>
              <a:t> </a:t>
            </a:r>
            <a:r>
              <a:rPr lang="en-US" sz="1600" dirty="0" err="1">
                <a:solidFill>
                  <a:prstClr val="black"/>
                </a:solidFill>
                <a:latin typeface="Times New Roman" panose="02020603050405020304" pitchFamily="18" charset="0"/>
                <a:cs typeface="Times New Roman" panose="02020603050405020304" pitchFamily="18" charset="0"/>
              </a:rPr>
              <a:t>tình</a:t>
            </a:r>
            <a:r>
              <a:rPr lang="en-US" sz="1600" dirty="0">
                <a:solidFill>
                  <a:prstClr val="black"/>
                </a:solidFill>
                <a:latin typeface="Times New Roman" panose="02020603050405020304" pitchFamily="18" charset="0"/>
                <a:cs typeface="Times New Roman" panose="02020603050405020304" pitchFamily="18" charset="0"/>
              </a:rPr>
              <a:t> </a:t>
            </a:r>
            <a:r>
              <a:rPr lang="en-US" sz="1600" dirty="0" err="1">
                <a:solidFill>
                  <a:prstClr val="black"/>
                </a:solidFill>
                <a:latin typeface="Times New Roman" panose="02020603050405020304" pitchFamily="18" charset="0"/>
                <a:cs typeface="Times New Roman" panose="02020603050405020304" pitchFamily="18" charset="0"/>
              </a:rPr>
              <a:t>trạng</a:t>
            </a:r>
            <a:r>
              <a:rPr lang="en-US" sz="1600" dirty="0">
                <a:solidFill>
                  <a:prstClr val="black"/>
                </a:solidFill>
                <a:latin typeface="Times New Roman" panose="02020603050405020304" pitchFamily="18" charset="0"/>
                <a:cs typeface="Times New Roman" panose="02020603050405020304" pitchFamily="18" charset="0"/>
              </a:rPr>
              <a:t> </a:t>
            </a:r>
            <a:r>
              <a:rPr lang="en-US" sz="1600" dirty="0" err="1">
                <a:solidFill>
                  <a:prstClr val="black"/>
                </a:solidFill>
                <a:latin typeface="Times New Roman" panose="02020603050405020304" pitchFamily="18" charset="0"/>
                <a:cs typeface="Times New Roman" panose="02020603050405020304" pitchFamily="18" charset="0"/>
              </a:rPr>
              <a:t>học</a:t>
            </a:r>
            <a:r>
              <a:rPr lang="en-US" sz="1600" dirty="0">
                <a:solidFill>
                  <a:prstClr val="black"/>
                </a:solidFill>
                <a:latin typeface="Times New Roman" panose="02020603050405020304" pitchFamily="18" charset="0"/>
                <a:cs typeface="Times New Roman" panose="02020603050405020304" pitchFamily="18" charset="0"/>
              </a:rPr>
              <a:t> </a:t>
            </a:r>
            <a:r>
              <a:rPr lang="en-US" sz="1600" dirty="0" err="1">
                <a:solidFill>
                  <a:prstClr val="black"/>
                </a:solidFill>
                <a:latin typeface="Times New Roman" panose="02020603050405020304" pitchFamily="18" charset="0"/>
                <a:cs typeface="Times New Roman" panose="02020603050405020304" pitchFamily="18" charset="0"/>
              </a:rPr>
              <a:t>sinh</a:t>
            </a:r>
            <a:r>
              <a:rPr lang="en-US" sz="1600" dirty="0">
                <a:solidFill>
                  <a:prstClr val="black"/>
                </a:solidFill>
                <a:latin typeface="Times New Roman" panose="02020603050405020304" pitchFamily="18" charset="0"/>
                <a:cs typeface="Times New Roman" panose="02020603050405020304" pitchFamily="18" charset="0"/>
              </a:rPr>
              <a:t> </a:t>
            </a:r>
            <a:r>
              <a:rPr lang="en-US" sz="1600" dirty="0" err="1">
                <a:solidFill>
                  <a:prstClr val="black"/>
                </a:solidFill>
                <a:latin typeface="Times New Roman" panose="02020603050405020304" pitchFamily="18" charset="0"/>
                <a:cs typeface="Times New Roman" panose="02020603050405020304" pitchFamily="18" charset="0"/>
              </a:rPr>
              <a:t>nghỉ</a:t>
            </a:r>
            <a:r>
              <a:rPr lang="en-US" sz="1600" dirty="0">
                <a:solidFill>
                  <a:prstClr val="black"/>
                </a:solidFill>
                <a:latin typeface="Times New Roman" panose="02020603050405020304" pitchFamily="18" charset="0"/>
                <a:cs typeface="Times New Roman" panose="02020603050405020304" pitchFamily="18" charset="0"/>
              </a:rPr>
              <a:t> </a:t>
            </a:r>
            <a:r>
              <a:rPr lang="en-US" sz="1600" dirty="0" err="1">
                <a:solidFill>
                  <a:prstClr val="black"/>
                </a:solidFill>
                <a:latin typeface="Times New Roman" panose="02020603050405020304" pitchFamily="18" charset="0"/>
                <a:cs typeface="Times New Roman" panose="02020603050405020304" pitchFamily="18" charset="0"/>
              </a:rPr>
              <a:t>học</a:t>
            </a:r>
            <a:r>
              <a:rPr lang="en-US" sz="1600" dirty="0">
                <a:solidFill>
                  <a:prstClr val="black"/>
                </a:solidFill>
                <a:latin typeface="Times New Roman" panose="02020603050405020304" pitchFamily="18" charset="0"/>
                <a:cs typeface="Times New Roman" panose="02020603050405020304" pitchFamily="18" charset="0"/>
              </a:rPr>
              <a:t> </a:t>
            </a:r>
            <a:r>
              <a:rPr lang="en-US" sz="1600" dirty="0" err="1">
                <a:solidFill>
                  <a:prstClr val="black"/>
                </a:solidFill>
                <a:latin typeface="Times New Roman" panose="02020603050405020304" pitchFamily="18" charset="0"/>
                <a:cs typeface="Times New Roman" panose="02020603050405020304" pitchFamily="18" charset="0"/>
              </a:rPr>
              <a:t>tùy</a:t>
            </a:r>
            <a:r>
              <a:rPr lang="en-US" sz="1600" dirty="0">
                <a:solidFill>
                  <a:prstClr val="black"/>
                </a:solidFill>
                <a:latin typeface="Times New Roman" panose="02020603050405020304" pitchFamily="18" charset="0"/>
                <a:cs typeface="Times New Roman" panose="02020603050405020304" pitchFamily="18" charset="0"/>
              </a:rPr>
              <a:t> </a:t>
            </a:r>
            <a:r>
              <a:rPr lang="en-US" sz="1600" dirty="0" err="1">
                <a:solidFill>
                  <a:prstClr val="black"/>
                </a:solidFill>
                <a:latin typeface="Times New Roman" panose="02020603050405020304" pitchFamily="18" charset="0"/>
                <a:cs typeface="Times New Roman" panose="02020603050405020304" pitchFamily="18" charset="0"/>
              </a:rPr>
              <a:t>tiện</a:t>
            </a:r>
            <a:r>
              <a:rPr lang="en-US" sz="1600" dirty="0">
                <a:solidFill>
                  <a:prstClr val="black"/>
                </a:solidFill>
                <a:latin typeface="Times New Roman" panose="02020603050405020304" pitchFamily="18" charset="0"/>
                <a:cs typeface="Times New Roman" panose="02020603050405020304" pitchFamily="18" charset="0"/>
              </a:rPr>
              <a:t>, </a:t>
            </a:r>
            <a:r>
              <a:rPr lang="en-US" sz="1600" dirty="0" err="1">
                <a:solidFill>
                  <a:prstClr val="black"/>
                </a:solidFill>
                <a:latin typeface="Times New Roman" panose="02020603050405020304" pitchFamily="18" charset="0"/>
                <a:cs typeface="Times New Roman" panose="02020603050405020304" pitchFamily="18" charset="0"/>
              </a:rPr>
              <a:t>nhiều</a:t>
            </a:r>
            <a:r>
              <a:rPr lang="en-US" sz="1600" dirty="0">
                <a:solidFill>
                  <a:prstClr val="black"/>
                </a:solidFill>
                <a:latin typeface="Times New Roman" panose="02020603050405020304" pitchFamily="18" charset="0"/>
                <a:cs typeface="Times New Roman" panose="02020603050405020304" pitchFamily="18" charset="0"/>
              </a:rPr>
              <a:t> </a:t>
            </a:r>
            <a:r>
              <a:rPr lang="en-US" sz="1600" dirty="0" err="1">
                <a:solidFill>
                  <a:prstClr val="black"/>
                </a:solidFill>
                <a:latin typeface="Times New Roman" panose="02020603050405020304" pitchFamily="18" charset="0"/>
                <a:cs typeface="Times New Roman" panose="02020603050405020304" pitchFamily="18" charset="0"/>
              </a:rPr>
              <a:t>phụ</a:t>
            </a:r>
            <a:r>
              <a:rPr lang="en-US" sz="1600" dirty="0">
                <a:solidFill>
                  <a:prstClr val="black"/>
                </a:solidFill>
                <a:latin typeface="Times New Roman" panose="02020603050405020304" pitchFamily="18" charset="0"/>
                <a:cs typeface="Times New Roman" panose="02020603050405020304" pitchFamily="18" charset="0"/>
              </a:rPr>
              <a:t> </a:t>
            </a:r>
            <a:r>
              <a:rPr lang="en-US" sz="1600" dirty="0" err="1">
                <a:solidFill>
                  <a:prstClr val="black"/>
                </a:solidFill>
                <a:latin typeface="Times New Roman" panose="02020603050405020304" pitchFamily="18" charset="0"/>
                <a:cs typeface="Times New Roman" panose="02020603050405020304" pitchFamily="18" charset="0"/>
              </a:rPr>
              <a:t>huynh</a:t>
            </a:r>
            <a:r>
              <a:rPr lang="en-US" sz="1600" dirty="0">
                <a:solidFill>
                  <a:prstClr val="black"/>
                </a:solidFill>
                <a:latin typeface="Times New Roman" panose="02020603050405020304" pitchFamily="18" charset="0"/>
                <a:cs typeface="Times New Roman" panose="02020603050405020304" pitchFamily="18" charset="0"/>
              </a:rPr>
              <a:t> </a:t>
            </a:r>
            <a:r>
              <a:rPr lang="en-US" sz="1600" dirty="0" err="1">
                <a:solidFill>
                  <a:prstClr val="black"/>
                </a:solidFill>
                <a:latin typeface="Times New Roman" panose="02020603050405020304" pitchFamily="18" charset="0"/>
                <a:cs typeface="Times New Roman" panose="02020603050405020304" pitchFamily="18" charset="0"/>
              </a:rPr>
              <a:t>ủng</a:t>
            </a:r>
            <a:r>
              <a:rPr lang="en-US" sz="1600" dirty="0">
                <a:solidFill>
                  <a:prstClr val="black"/>
                </a:solidFill>
                <a:latin typeface="Times New Roman" panose="02020603050405020304" pitchFamily="18" charset="0"/>
                <a:cs typeface="Times New Roman" panose="02020603050405020304" pitchFamily="18" charset="0"/>
              </a:rPr>
              <a:t> </a:t>
            </a:r>
            <a:r>
              <a:rPr lang="en-US" sz="1600" dirty="0" err="1">
                <a:solidFill>
                  <a:prstClr val="black"/>
                </a:solidFill>
                <a:latin typeface="Times New Roman" panose="02020603050405020304" pitchFamily="18" charset="0"/>
                <a:cs typeface="Times New Roman" panose="02020603050405020304" pitchFamily="18" charset="0"/>
              </a:rPr>
              <a:t>hộ</a:t>
            </a:r>
            <a:r>
              <a:rPr lang="en-US" sz="1600" dirty="0">
                <a:solidFill>
                  <a:prstClr val="black"/>
                </a:solidFill>
                <a:latin typeface="Times New Roman" panose="02020603050405020304" pitchFamily="18" charset="0"/>
                <a:cs typeface="Times New Roman" panose="02020603050405020304" pitchFamily="18" charset="0"/>
              </a:rPr>
              <a:t> </a:t>
            </a:r>
            <a:r>
              <a:rPr lang="en-US" sz="1600" dirty="0" err="1">
                <a:solidFill>
                  <a:prstClr val="black"/>
                </a:solidFill>
                <a:latin typeface="Times New Roman" panose="02020603050405020304" pitchFamily="18" charset="0"/>
                <a:cs typeface="Times New Roman" panose="02020603050405020304" pitchFamily="18" charset="0"/>
              </a:rPr>
              <a:t>gấu</a:t>
            </a:r>
            <a:r>
              <a:rPr lang="en-US" sz="1600" dirty="0">
                <a:solidFill>
                  <a:prstClr val="black"/>
                </a:solidFill>
                <a:latin typeface="Times New Roman" panose="02020603050405020304" pitchFamily="18" charset="0"/>
                <a:cs typeface="Times New Roman" panose="02020603050405020304" pitchFamily="18" charset="0"/>
              </a:rPr>
              <a:t> </a:t>
            </a:r>
            <a:r>
              <a:rPr lang="en-US" sz="1600" dirty="0" err="1">
                <a:solidFill>
                  <a:prstClr val="black"/>
                </a:solidFill>
                <a:latin typeface="Times New Roman" panose="02020603050405020304" pitchFamily="18" charset="0"/>
                <a:cs typeface="Times New Roman" panose="02020603050405020304" pitchFamily="18" charset="0"/>
              </a:rPr>
              <a:t>bông</a:t>
            </a:r>
            <a:r>
              <a:rPr lang="en-US" sz="1600" dirty="0">
                <a:solidFill>
                  <a:prstClr val="black"/>
                </a:solidFill>
                <a:latin typeface="Times New Roman" panose="02020603050405020304" pitchFamily="18" charset="0"/>
                <a:cs typeface="Times New Roman" panose="02020603050405020304" pitchFamily="18" charset="0"/>
              </a:rPr>
              <a:t> </a:t>
            </a:r>
            <a:r>
              <a:rPr lang="en-US" sz="1600" dirty="0" err="1">
                <a:solidFill>
                  <a:prstClr val="black"/>
                </a:solidFill>
                <a:latin typeface="Times New Roman" panose="02020603050405020304" pitchFamily="18" charset="0"/>
                <a:cs typeface="Times New Roman" panose="02020603050405020304" pitchFamily="18" charset="0"/>
              </a:rPr>
              <a:t>và</a:t>
            </a:r>
            <a:r>
              <a:rPr lang="en-US" sz="1600" dirty="0">
                <a:solidFill>
                  <a:prstClr val="black"/>
                </a:solidFill>
                <a:latin typeface="Times New Roman" panose="02020603050405020304" pitchFamily="18" charset="0"/>
                <a:cs typeface="Times New Roman" panose="02020603050405020304" pitchFamily="18" charset="0"/>
              </a:rPr>
              <a:t> </a:t>
            </a:r>
            <a:r>
              <a:rPr lang="en-US" sz="1600" dirty="0" err="1">
                <a:solidFill>
                  <a:prstClr val="black"/>
                </a:solidFill>
                <a:latin typeface="Times New Roman" panose="02020603050405020304" pitchFamily="18" charset="0"/>
                <a:cs typeface="Times New Roman" panose="02020603050405020304" pitchFamily="18" charset="0"/>
              </a:rPr>
              <a:t>đồ</a:t>
            </a:r>
            <a:r>
              <a:rPr lang="en-US" sz="1600" dirty="0">
                <a:solidFill>
                  <a:prstClr val="black"/>
                </a:solidFill>
                <a:latin typeface="Times New Roman" panose="02020603050405020304" pitchFamily="18" charset="0"/>
                <a:cs typeface="Times New Roman" panose="02020603050405020304" pitchFamily="18" charset="0"/>
              </a:rPr>
              <a:t> </a:t>
            </a:r>
            <a:r>
              <a:rPr lang="en-US" sz="1600" dirty="0" err="1">
                <a:solidFill>
                  <a:prstClr val="black"/>
                </a:solidFill>
                <a:latin typeface="Times New Roman" panose="02020603050405020304" pitchFamily="18" charset="0"/>
                <a:cs typeface="Times New Roman" panose="02020603050405020304" pitchFamily="18" charset="0"/>
              </a:rPr>
              <a:t>dùng</a:t>
            </a:r>
            <a:r>
              <a:rPr lang="en-US" sz="1600" dirty="0">
                <a:solidFill>
                  <a:prstClr val="black"/>
                </a:solidFill>
                <a:latin typeface="Times New Roman" panose="02020603050405020304" pitchFamily="18" charset="0"/>
                <a:cs typeface="Times New Roman" panose="02020603050405020304" pitchFamily="18" charset="0"/>
              </a:rPr>
              <a:t> </a:t>
            </a:r>
            <a:r>
              <a:rPr lang="en-US" sz="1600" dirty="0" err="1">
                <a:solidFill>
                  <a:prstClr val="black"/>
                </a:solidFill>
                <a:latin typeface="Times New Roman" panose="02020603050405020304" pitchFamily="18" charset="0"/>
                <a:cs typeface="Times New Roman" panose="02020603050405020304" pitchFamily="18" charset="0"/>
              </a:rPr>
              <a:t>cho</a:t>
            </a:r>
            <a:r>
              <a:rPr lang="en-US" sz="1600" dirty="0">
                <a:solidFill>
                  <a:prstClr val="black"/>
                </a:solidFill>
                <a:latin typeface="Times New Roman" panose="02020603050405020304" pitchFamily="18" charset="0"/>
                <a:cs typeface="Times New Roman" panose="02020603050405020304" pitchFamily="18" charset="0"/>
              </a:rPr>
              <a:t> </a:t>
            </a:r>
            <a:r>
              <a:rPr lang="en-US" sz="1600" dirty="0" err="1">
                <a:solidFill>
                  <a:prstClr val="black"/>
                </a:solidFill>
                <a:latin typeface="Times New Roman" panose="02020603050405020304" pitchFamily="18" charset="0"/>
                <a:cs typeface="Times New Roman" panose="02020603050405020304" pitchFamily="18" charset="0"/>
              </a:rPr>
              <a:t>lớp</a:t>
            </a:r>
            <a:r>
              <a:rPr lang="en-US" sz="1600" dirty="0">
                <a:solidFill>
                  <a:prstClr val="black"/>
                </a:solidFill>
                <a:latin typeface="Times New Roman" panose="02020603050405020304" pitchFamily="18" charset="0"/>
                <a:cs typeface="Times New Roman" panose="02020603050405020304" pitchFamily="18" charset="0"/>
              </a:rPr>
              <a:t> </a:t>
            </a:r>
          </a:p>
          <a:p>
            <a:pPr algn="just"/>
            <a:r>
              <a:rPr lang="en-US" sz="1600" dirty="0">
                <a:solidFill>
                  <a:prstClr val="black"/>
                </a:solidFill>
                <a:latin typeface="Times New Roman" panose="02020603050405020304" pitchFamily="18" charset="0"/>
                <a:cs typeface="Times New Roman" panose="02020603050405020304" pitchFamily="18" charset="0"/>
              </a:rPr>
              <a:t> </a:t>
            </a:r>
            <a:r>
              <a:rPr lang="en-US" sz="1600" dirty="0" smtClean="0">
                <a:solidFill>
                  <a:prstClr val="black"/>
                </a:solidFill>
                <a:latin typeface="Times New Roman" panose="02020603050405020304" pitchFamily="18" charset="0"/>
                <a:cs typeface="Times New Roman" panose="02020603050405020304" pitchFamily="18" charset="0"/>
              </a:rPr>
              <a:t>- </a:t>
            </a:r>
            <a:r>
              <a:rPr lang="en-US" sz="1600" dirty="0" err="1" smtClean="0">
                <a:solidFill>
                  <a:prstClr val="black"/>
                </a:solidFill>
                <a:latin typeface="Times New Roman" panose="02020603050405020304" pitchFamily="18" charset="0"/>
                <a:cs typeface="Times New Roman" panose="02020603050405020304" pitchFamily="18" charset="0"/>
              </a:rPr>
              <a:t>Điều</a:t>
            </a:r>
            <a:r>
              <a:rPr lang="en-US" sz="1600" dirty="0" smtClean="0">
                <a:solidFill>
                  <a:prstClr val="black"/>
                </a:solidFill>
                <a:latin typeface="Times New Roman" panose="02020603050405020304" pitchFamily="18" charset="0"/>
                <a:cs typeface="Times New Roman" panose="02020603050405020304" pitchFamily="18" charset="0"/>
              </a:rPr>
              <a:t> </a:t>
            </a:r>
            <a:r>
              <a:rPr lang="en-US" sz="1600" dirty="0" err="1">
                <a:solidFill>
                  <a:prstClr val="black"/>
                </a:solidFill>
                <a:latin typeface="Times New Roman" panose="02020603050405020304" pitchFamily="18" charset="0"/>
                <a:cs typeface="Times New Roman" panose="02020603050405020304" pitchFamily="18" charset="0"/>
              </a:rPr>
              <a:t>quan</a:t>
            </a:r>
            <a:r>
              <a:rPr lang="en-US" sz="1600" dirty="0">
                <a:solidFill>
                  <a:prstClr val="black"/>
                </a:solidFill>
                <a:latin typeface="Times New Roman" panose="02020603050405020304" pitchFamily="18" charset="0"/>
                <a:cs typeface="Times New Roman" panose="02020603050405020304" pitchFamily="18" charset="0"/>
              </a:rPr>
              <a:t> </a:t>
            </a:r>
            <a:r>
              <a:rPr lang="en-US" sz="1600" dirty="0" err="1">
                <a:solidFill>
                  <a:prstClr val="black"/>
                </a:solidFill>
                <a:latin typeface="Times New Roman" panose="02020603050405020304" pitchFamily="18" charset="0"/>
                <a:cs typeface="Times New Roman" panose="02020603050405020304" pitchFamily="18" charset="0"/>
              </a:rPr>
              <a:t>trọng</a:t>
            </a:r>
            <a:r>
              <a:rPr lang="en-US" sz="1600" dirty="0">
                <a:solidFill>
                  <a:prstClr val="black"/>
                </a:solidFill>
                <a:latin typeface="Times New Roman" panose="02020603050405020304" pitchFamily="18" charset="0"/>
                <a:cs typeface="Times New Roman" panose="02020603050405020304" pitchFamily="18" charset="0"/>
              </a:rPr>
              <a:t> </a:t>
            </a:r>
            <a:r>
              <a:rPr lang="en-US" sz="1600" dirty="0" err="1">
                <a:solidFill>
                  <a:prstClr val="black"/>
                </a:solidFill>
                <a:latin typeface="Times New Roman" panose="02020603050405020304" pitchFamily="18" charset="0"/>
                <a:cs typeface="Times New Roman" panose="02020603050405020304" pitchFamily="18" charset="0"/>
              </a:rPr>
              <a:t>nhất</a:t>
            </a:r>
            <a:r>
              <a:rPr lang="en-US" sz="1600" dirty="0">
                <a:solidFill>
                  <a:prstClr val="black"/>
                </a:solidFill>
                <a:latin typeface="Times New Roman" panose="02020603050405020304" pitchFamily="18" charset="0"/>
                <a:cs typeface="Times New Roman" panose="02020603050405020304" pitchFamily="18" charset="0"/>
              </a:rPr>
              <a:t> </a:t>
            </a:r>
            <a:r>
              <a:rPr lang="en-US" sz="1600" dirty="0" err="1">
                <a:solidFill>
                  <a:prstClr val="black"/>
                </a:solidFill>
                <a:latin typeface="Times New Roman" panose="02020603050405020304" pitchFamily="18" charset="0"/>
                <a:cs typeface="Times New Roman" panose="02020603050405020304" pitchFamily="18" charset="0"/>
              </a:rPr>
              <a:t>là</a:t>
            </a:r>
            <a:r>
              <a:rPr lang="en-US" sz="1600" dirty="0">
                <a:solidFill>
                  <a:prstClr val="black"/>
                </a:solidFill>
                <a:latin typeface="Times New Roman" panose="02020603050405020304" pitchFamily="18" charset="0"/>
                <a:cs typeface="Times New Roman" panose="02020603050405020304" pitchFamily="18" charset="0"/>
              </a:rPr>
              <a:t> </a:t>
            </a:r>
            <a:r>
              <a:rPr lang="en-US" sz="1600" dirty="0" err="1">
                <a:solidFill>
                  <a:prstClr val="black"/>
                </a:solidFill>
                <a:latin typeface="Times New Roman" panose="02020603050405020304" pitchFamily="18" charset="0"/>
                <a:cs typeface="Times New Roman" panose="02020603050405020304" pitchFamily="18" charset="0"/>
              </a:rPr>
              <a:t>phụ</a:t>
            </a:r>
            <a:r>
              <a:rPr lang="en-US" sz="1600" dirty="0">
                <a:solidFill>
                  <a:prstClr val="black"/>
                </a:solidFill>
                <a:latin typeface="Times New Roman" panose="02020603050405020304" pitchFamily="18" charset="0"/>
                <a:cs typeface="Times New Roman" panose="02020603050405020304" pitchFamily="18" charset="0"/>
              </a:rPr>
              <a:t> </a:t>
            </a:r>
            <a:r>
              <a:rPr lang="en-US" sz="1600" dirty="0" err="1">
                <a:solidFill>
                  <a:prstClr val="black"/>
                </a:solidFill>
                <a:latin typeface="Times New Roman" panose="02020603050405020304" pitchFamily="18" charset="0"/>
                <a:cs typeface="Times New Roman" panose="02020603050405020304" pitchFamily="18" charset="0"/>
              </a:rPr>
              <a:t>huynh</a:t>
            </a:r>
            <a:r>
              <a:rPr lang="en-US" sz="1600" dirty="0">
                <a:solidFill>
                  <a:prstClr val="black"/>
                </a:solidFill>
                <a:latin typeface="Times New Roman" panose="02020603050405020304" pitchFamily="18" charset="0"/>
                <a:cs typeface="Times New Roman" panose="02020603050405020304" pitchFamily="18" charset="0"/>
              </a:rPr>
              <a:t> </a:t>
            </a:r>
            <a:r>
              <a:rPr lang="en-US" sz="1600" dirty="0" err="1">
                <a:solidFill>
                  <a:prstClr val="black"/>
                </a:solidFill>
                <a:latin typeface="Times New Roman" panose="02020603050405020304" pitchFamily="18" charset="0"/>
                <a:cs typeface="Times New Roman" panose="02020603050405020304" pitchFamily="18" charset="0"/>
              </a:rPr>
              <a:t>cảm</a:t>
            </a:r>
            <a:r>
              <a:rPr lang="en-US" sz="1600" dirty="0">
                <a:solidFill>
                  <a:prstClr val="black"/>
                </a:solidFill>
                <a:latin typeface="Times New Roman" panose="02020603050405020304" pitchFamily="18" charset="0"/>
                <a:cs typeface="Times New Roman" panose="02020603050405020304" pitchFamily="18" charset="0"/>
              </a:rPr>
              <a:t> </a:t>
            </a:r>
            <a:r>
              <a:rPr lang="en-US" sz="1600" dirty="0" err="1">
                <a:solidFill>
                  <a:prstClr val="black"/>
                </a:solidFill>
                <a:latin typeface="Times New Roman" panose="02020603050405020304" pitchFamily="18" charset="0"/>
                <a:cs typeface="Times New Roman" panose="02020603050405020304" pitchFamily="18" charset="0"/>
              </a:rPr>
              <a:t>thấy</a:t>
            </a:r>
            <a:r>
              <a:rPr lang="en-US" sz="1600" dirty="0">
                <a:solidFill>
                  <a:prstClr val="black"/>
                </a:solidFill>
                <a:latin typeface="Times New Roman" panose="02020603050405020304" pitchFamily="18" charset="0"/>
                <a:cs typeface="Times New Roman" panose="02020603050405020304" pitchFamily="18" charset="0"/>
              </a:rPr>
              <a:t> </a:t>
            </a:r>
            <a:r>
              <a:rPr lang="en-US" sz="1600" dirty="0" err="1">
                <a:solidFill>
                  <a:prstClr val="black"/>
                </a:solidFill>
                <a:latin typeface="Times New Roman" panose="02020603050405020304" pitchFamily="18" charset="0"/>
                <a:cs typeface="Times New Roman" panose="02020603050405020304" pitchFamily="18" charset="0"/>
              </a:rPr>
              <a:t>vui</a:t>
            </a:r>
            <a:r>
              <a:rPr lang="en-US" sz="1600" dirty="0">
                <a:solidFill>
                  <a:prstClr val="black"/>
                </a:solidFill>
                <a:latin typeface="Times New Roman" panose="02020603050405020304" pitchFamily="18" charset="0"/>
                <a:cs typeface="Times New Roman" panose="02020603050405020304" pitchFamily="18" charset="0"/>
              </a:rPr>
              <a:t> </a:t>
            </a:r>
            <a:r>
              <a:rPr lang="en-US" sz="1600" dirty="0" err="1">
                <a:solidFill>
                  <a:prstClr val="black"/>
                </a:solidFill>
                <a:latin typeface="Times New Roman" panose="02020603050405020304" pitchFamily="18" charset="0"/>
                <a:cs typeface="Times New Roman" panose="02020603050405020304" pitchFamily="18" charset="0"/>
              </a:rPr>
              <a:t>vẻ</a:t>
            </a:r>
            <a:r>
              <a:rPr lang="en-US" sz="1600" dirty="0">
                <a:solidFill>
                  <a:prstClr val="black"/>
                </a:solidFill>
                <a:latin typeface="Times New Roman" panose="02020603050405020304" pitchFamily="18" charset="0"/>
                <a:cs typeface="Times New Roman" panose="02020603050405020304" pitchFamily="18" charset="0"/>
              </a:rPr>
              <a:t> </a:t>
            </a:r>
            <a:r>
              <a:rPr lang="en-US" sz="1600" dirty="0" err="1">
                <a:solidFill>
                  <a:prstClr val="black"/>
                </a:solidFill>
                <a:latin typeface="Times New Roman" panose="02020603050405020304" pitchFamily="18" charset="0"/>
                <a:cs typeface="Times New Roman" panose="02020603050405020304" pitchFamily="18" charset="0"/>
              </a:rPr>
              <a:t>khi</a:t>
            </a:r>
            <a:r>
              <a:rPr lang="en-US" sz="1600" dirty="0">
                <a:solidFill>
                  <a:prstClr val="black"/>
                </a:solidFill>
                <a:latin typeface="Times New Roman" panose="02020603050405020304" pitchFamily="18" charset="0"/>
                <a:cs typeface="Times New Roman" panose="02020603050405020304" pitchFamily="18" charset="0"/>
              </a:rPr>
              <a:t> </a:t>
            </a:r>
            <a:r>
              <a:rPr lang="en-US" sz="1600" dirty="0" err="1">
                <a:solidFill>
                  <a:prstClr val="black"/>
                </a:solidFill>
                <a:latin typeface="Times New Roman" panose="02020603050405020304" pitchFamily="18" charset="0"/>
                <a:cs typeface="Times New Roman" panose="02020603050405020304" pitchFamily="18" charset="0"/>
              </a:rPr>
              <a:t>đưa</a:t>
            </a:r>
            <a:r>
              <a:rPr lang="en-US" sz="1600" dirty="0">
                <a:solidFill>
                  <a:prstClr val="black"/>
                </a:solidFill>
                <a:latin typeface="Times New Roman" panose="02020603050405020304" pitchFamily="18" charset="0"/>
                <a:cs typeface="Times New Roman" panose="02020603050405020304" pitchFamily="18" charset="0"/>
              </a:rPr>
              <a:t> con </a:t>
            </a:r>
            <a:r>
              <a:rPr lang="en-US" sz="1600" dirty="0" err="1">
                <a:solidFill>
                  <a:prstClr val="black"/>
                </a:solidFill>
                <a:latin typeface="Times New Roman" panose="02020603050405020304" pitchFamily="18" charset="0"/>
                <a:cs typeface="Times New Roman" panose="02020603050405020304" pitchFamily="18" charset="0"/>
              </a:rPr>
              <a:t>đến</a:t>
            </a:r>
            <a:r>
              <a:rPr lang="en-US" sz="1600" dirty="0">
                <a:solidFill>
                  <a:prstClr val="black"/>
                </a:solidFill>
                <a:latin typeface="Times New Roman" panose="02020603050405020304" pitchFamily="18" charset="0"/>
                <a:cs typeface="Times New Roman" panose="02020603050405020304" pitchFamily="18" charset="0"/>
              </a:rPr>
              <a:t> </a:t>
            </a:r>
            <a:r>
              <a:rPr lang="en-US" sz="1600" dirty="0" err="1">
                <a:solidFill>
                  <a:prstClr val="black"/>
                </a:solidFill>
                <a:latin typeface="Times New Roman" panose="02020603050405020304" pitchFamily="18" charset="0"/>
                <a:cs typeface="Times New Roman" panose="02020603050405020304" pitchFamily="18" charset="0"/>
              </a:rPr>
              <a:t>lớp</a:t>
            </a:r>
            <a:r>
              <a:rPr lang="en-US" sz="1600" dirty="0">
                <a:solidFill>
                  <a:prstClr val="black"/>
                </a:solidFill>
                <a:latin typeface="Times New Roman" panose="02020603050405020304" pitchFamily="18" charset="0"/>
                <a:cs typeface="Times New Roman" panose="02020603050405020304" pitchFamily="18" charset="0"/>
              </a:rPr>
              <a:t>, </a:t>
            </a:r>
            <a:r>
              <a:rPr lang="en-US" sz="1600" dirty="0" err="1">
                <a:solidFill>
                  <a:prstClr val="black"/>
                </a:solidFill>
                <a:latin typeface="Times New Roman" panose="02020603050405020304" pitchFamily="18" charset="0"/>
                <a:cs typeface="Times New Roman" panose="02020603050405020304" pitchFamily="18" charset="0"/>
              </a:rPr>
              <a:t>đến</a:t>
            </a:r>
            <a:r>
              <a:rPr lang="en-US" sz="1600" dirty="0">
                <a:solidFill>
                  <a:prstClr val="black"/>
                </a:solidFill>
                <a:latin typeface="Times New Roman" panose="02020603050405020304" pitchFamily="18" charset="0"/>
                <a:cs typeface="Times New Roman" panose="02020603050405020304" pitchFamily="18" charset="0"/>
              </a:rPr>
              <a:t> </a:t>
            </a:r>
            <a:r>
              <a:rPr lang="en-US" sz="1600" dirty="0" err="1">
                <a:solidFill>
                  <a:prstClr val="black"/>
                </a:solidFill>
                <a:latin typeface="Times New Roman" panose="02020603050405020304" pitchFamily="18" charset="0"/>
                <a:cs typeface="Times New Roman" panose="02020603050405020304" pitchFamily="18" charset="0"/>
              </a:rPr>
              <a:t>trường</a:t>
            </a:r>
            <a:r>
              <a:rPr lang="en-US" sz="1600" dirty="0">
                <a:solidFill>
                  <a:prstClr val="black"/>
                </a:solidFill>
                <a:latin typeface="Times New Roman" panose="02020603050405020304" pitchFamily="18" charset="0"/>
                <a:cs typeface="Times New Roman" panose="02020603050405020304" pitchFamily="18" charset="0"/>
              </a:rPr>
              <a:t>.</a:t>
            </a:r>
          </a:p>
          <a:p>
            <a:pPr algn="ctr"/>
            <a:endParaRPr lang="en-US" b="1" dirty="0">
              <a:solidFill>
                <a:prstClr val="black"/>
              </a:solidFill>
              <a:latin typeface="Times New Roman" panose="02020603050405020304" pitchFamily="18" charset="0"/>
              <a:cs typeface="Times New Roman" panose="02020603050405020304" pitchFamily="18" charset="0"/>
            </a:endParaRPr>
          </a:p>
        </p:txBody>
      </p:sp>
      <p:sp>
        <p:nvSpPr>
          <p:cNvPr id="11" name="Rounded Rectangle 10"/>
          <p:cNvSpPr/>
          <p:nvPr/>
        </p:nvSpPr>
        <p:spPr>
          <a:xfrm>
            <a:off x="251520" y="1203598"/>
            <a:ext cx="2808312" cy="3721337"/>
          </a:xfrm>
          <a:prstGeom prst="roundRect">
            <a:avLst/>
          </a:pr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prstClr val="white"/>
                </a:solidFill>
                <a:latin typeface="Times New Roman" panose="02020603050405020304" pitchFamily="18" charset="0"/>
                <a:cs typeface="Times New Roman" panose="02020603050405020304" pitchFamily="18" charset="0"/>
              </a:rPr>
              <a:t> </a:t>
            </a:r>
            <a:r>
              <a:rPr lang="en-US" sz="1400" dirty="0">
                <a:solidFill>
                  <a:srgbClr val="002060"/>
                </a:solidFill>
                <a:latin typeface="Times New Roman" panose="02020603050405020304" pitchFamily="18" charset="0"/>
                <a:cs typeface="Times New Roman" panose="02020603050405020304" pitchFamily="18" charset="0"/>
              </a:rPr>
              <a:t> </a:t>
            </a:r>
            <a:endParaRPr lang="en-US" sz="1400" dirty="0" smtClean="0">
              <a:solidFill>
                <a:srgbClr val="002060"/>
              </a:solidFill>
              <a:latin typeface="Times New Roman" panose="02020603050405020304" pitchFamily="18" charset="0"/>
              <a:cs typeface="Times New Roman" panose="02020603050405020304" pitchFamily="18" charset="0"/>
            </a:endParaRPr>
          </a:p>
          <a:p>
            <a:pPr algn="ctr"/>
            <a:endParaRPr lang="en-US" b="1" dirty="0" smtClean="0">
              <a:solidFill>
                <a:srgbClr val="002060"/>
              </a:solidFill>
              <a:latin typeface="Times New Roman" panose="02020603050405020304" pitchFamily="18" charset="0"/>
              <a:cs typeface="Times New Roman" panose="02020603050405020304" pitchFamily="18" charset="0"/>
            </a:endParaRPr>
          </a:p>
          <a:p>
            <a:pPr algn="ctr"/>
            <a:endParaRPr lang="en-US" b="1" dirty="0">
              <a:solidFill>
                <a:srgbClr val="002060"/>
              </a:solidFill>
              <a:latin typeface="Times New Roman" panose="02020603050405020304" pitchFamily="18" charset="0"/>
              <a:cs typeface="Times New Roman" panose="02020603050405020304" pitchFamily="18" charset="0"/>
            </a:endParaRPr>
          </a:p>
          <a:p>
            <a:pPr algn="ctr"/>
            <a:endParaRPr lang="en-US" b="1" dirty="0" smtClean="0">
              <a:solidFill>
                <a:srgbClr val="002060"/>
              </a:solidFill>
              <a:latin typeface="Times New Roman" panose="02020603050405020304" pitchFamily="18" charset="0"/>
              <a:cs typeface="Times New Roman" panose="02020603050405020304" pitchFamily="18" charset="0"/>
            </a:endParaRPr>
          </a:p>
          <a:p>
            <a:pPr algn="ctr"/>
            <a:endParaRPr lang="en-US" b="1" dirty="0" smtClean="0">
              <a:solidFill>
                <a:srgbClr val="002060"/>
              </a:solidFill>
              <a:latin typeface="Times New Roman" panose="02020603050405020304" pitchFamily="18" charset="0"/>
              <a:cs typeface="Times New Roman" panose="02020603050405020304" pitchFamily="18" charset="0"/>
            </a:endParaRPr>
          </a:p>
          <a:p>
            <a:pPr algn="ctr"/>
            <a:r>
              <a:rPr lang="en-US" b="1" dirty="0" err="1" smtClean="0">
                <a:solidFill>
                  <a:srgbClr val="002060"/>
                </a:solidFill>
                <a:latin typeface="Times New Roman" panose="02020603050405020304" pitchFamily="18" charset="0"/>
                <a:cs typeface="Times New Roman" panose="02020603050405020304" pitchFamily="18" charset="0"/>
              </a:rPr>
              <a:t>Với</a:t>
            </a:r>
            <a:r>
              <a:rPr lang="en-US" b="1" dirty="0" smtClean="0">
                <a:solidFill>
                  <a:srgbClr val="002060"/>
                </a:solidFill>
                <a:latin typeface="Times New Roman" panose="02020603050405020304" pitchFamily="18" charset="0"/>
                <a:cs typeface="Times New Roman" panose="02020603050405020304" pitchFamily="18" charset="0"/>
              </a:rPr>
              <a:t> </a:t>
            </a:r>
            <a:r>
              <a:rPr lang="en-US" b="1" dirty="0" err="1" smtClean="0">
                <a:solidFill>
                  <a:srgbClr val="002060"/>
                </a:solidFill>
                <a:latin typeface="Times New Roman" panose="02020603050405020304" pitchFamily="18" charset="0"/>
                <a:cs typeface="Times New Roman" panose="02020603050405020304" pitchFamily="18" charset="0"/>
              </a:rPr>
              <a:t>trẻ</a:t>
            </a:r>
            <a:endParaRPr lang="en-US" b="1" i="1" dirty="0">
              <a:solidFill>
                <a:srgbClr val="002060"/>
              </a:solidFill>
              <a:latin typeface="Times New Roman" panose="02020603050405020304" pitchFamily="18" charset="0"/>
              <a:cs typeface="Times New Roman" panose="02020603050405020304" pitchFamily="18" charset="0"/>
            </a:endParaRPr>
          </a:p>
          <a:p>
            <a:pPr algn="just"/>
            <a:r>
              <a:rPr lang="en-US" sz="1600" dirty="0" smtClean="0">
                <a:solidFill>
                  <a:prstClr val="black"/>
                </a:solidFill>
                <a:latin typeface="Times New Roman" panose="02020603050405020304" pitchFamily="18" charset="0"/>
                <a:cs typeface="Times New Roman" panose="02020603050405020304" pitchFamily="18" charset="0"/>
              </a:rPr>
              <a:t>-</a:t>
            </a:r>
            <a:r>
              <a:rPr lang="en-US" sz="1600" dirty="0" err="1" smtClean="0">
                <a:solidFill>
                  <a:prstClr val="black"/>
                </a:solidFill>
                <a:latin typeface="Times New Roman" panose="02020603050405020304" pitchFamily="18" charset="0"/>
                <a:cs typeface="Times New Roman" panose="02020603050405020304" pitchFamily="18" charset="0"/>
              </a:rPr>
              <a:t>Trẻ</a:t>
            </a:r>
            <a:r>
              <a:rPr lang="en-US" sz="1600" dirty="0" smtClean="0">
                <a:solidFill>
                  <a:prstClr val="black"/>
                </a:solidFill>
                <a:latin typeface="Times New Roman" panose="02020603050405020304" pitchFamily="18" charset="0"/>
                <a:cs typeface="Times New Roman" panose="02020603050405020304" pitchFamily="18" charset="0"/>
              </a:rPr>
              <a:t> </a:t>
            </a:r>
            <a:r>
              <a:rPr lang="en-US" sz="1600" dirty="0" err="1">
                <a:solidFill>
                  <a:prstClr val="black"/>
                </a:solidFill>
                <a:latin typeface="Times New Roman" panose="02020603050405020304" pitchFamily="18" charset="0"/>
                <a:cs typeface="Times New Roman" panose="02020603050405020304" pitchFamily="18" charset="0"/>
              </a:rPr>
              <a:t>vui</a:t>
            </a:r>
            <a:r>
              <a:rPr lang="en-US" sz="1600" dirty="0">
                <a:solidFill>
                  <a:prstClr val="black"/>
                </a:solidFill>
                <a:latin typeface="Times New Roman" panose="02020603050405020304" pitchFamily="18" charset="0"/>
                <a:cs typeface="Times New Roman" panose="02020603050405020304" pitchFamily="18" charset="0"/>
              </a:rPr>
              <a:t> </a:t>
            </a:r>
            <a:r>
              <a:rPr lang="en-US" sz="1600" dirty="0" err="1">
                <a:solidFill>
                  <a:prstClr val="black"/>
                </a:solidFill>
                <a:latin typeface="Times New Roman" panose="02020603050405020304" pitchFamily="18" charset="0"/>
                <a:cs typeface="Times New Roman" panose="02020603050405020304" pitchFamily="18" charset="0"/>
              </a:rPr>
              <a:t>thích</a:t>
            </a:r>
            <a:r>
              <a:rPr lang="en-US" sz="1600" dirty="0">
                <a:solidFill>
                  <a:prstClr val="black"/>
                </a:solidFill>
                <a:latin typeface="Times New Roman" panose="02020603050405020304" pitchFamily="18" charset="0"/>
                <a:cs typeface="Times New Roman" panose="02020603050405020304" pitchFamily="18" charset="0"/>
              </a:rPr>
              <a:t> </a:t>
            </a:r>
            <a:r>
              <a:rPr lang="en-US" sz="1600" dirty="0" err="1">
                <a:solidFill>
                  <a:prstClr val="black"/>
                </a:solidFill>
                <a:latin typeface="Times New Roman" panose="02020603050405020304" pitchFamily="18" charset="0"/>
                <a:cs typeface="Times New Roman" panose="02020603050405020304" pitchFamily="18" charset="0"/>
              </a:rPr>
              <a:t>đến</a:t>
            </a:r>
            <a:r>
              <a:rPr lang="en-US" sz="1600" dirty="0">
                <a:solidFill>
                  <a:prstClr val="black"/>
                </a:solidFill>
                <a:latin typeface="Times New Roman" panose="02020603050405020304" pitchFamily="18" charset="0"/>
                <a:cs typeface="Times New Roman" panose="02020603050405020304" pitchFamily="18" charset="0"/>
              </a:rPr>
              <a:t> </a:t>
            </a:r>
            <a:r>
              <a:rPr lang="en-US" sz="1600" dirty="0" err="1">
                <a:solidFill>
                  <a:prstClr val="black"/>
                </a:solidFill>
                <a:latin typeface="Times New Roman" panose="02020603050405020304" pitchFamily="18" charset="0"/>
                <a:cs typeface="Times New Roman" panose="02020603050405020304" pitchFamily="18" charset="0"/>
              </a:rPr>
              <a:t>trường</a:t>
            </a:r>
            <a:r>
              <a:rPr lang="en-US" sz="1600" dirty="0">
                <a:solidFill>
                  <a:prstClr val="black"/>
                </a:solidFill>
                <a:latin typeface="Times New Roman" panose="02020603050405020304" pitchFamily="18" charset="0"/>
                <a:cs typeface="Times New Roman" panose="02020603050405020304" pitchFamily="18" charset="0"/>
              </a:rPr>
              <a:t> </a:t>
            </a:r>
            <a:r>
              <a:rPr lang="en-US" sz="1600" dirty="0" err="1">
                <a:solidFill>
                  <a:prstClr val="black"/>
                </a:solidFill>
                <a:latin typeface="Times New Roman" panose="02020603050405020304" pitchFamily="18" charset="0"/>
                <a:cs typeface="Times New Roman" panose="02020603050405020304" pitchFamily="18" charset="0"/>
              </a:rPr>
              <a:t>giờ</a:t>
            </a:r>
            <a:r>
              <a:rPr lang="en-US" sz="1600" dirty="0">
                <a:solidFill>
                  <a:prstClr val="black"/>
                </a:solidFill>
                <a:latin typeface="Times New Roman" panose="02020603050405020304" pitchFamily="18" charset="0"/>
                <a:cs typeface="Times New Roman" panose="02020603050405020304" pitchFamily="18" charset="0"/>
              </a:rPr>
              <a:t> </a:t>
            </a:r>
            <a:r>
              <a:rPr lang="en-US" sz="1600" dirty="0" err="1">
                <a:solidFill>
                  <a:prstClr val="black"/>
                </a:solidFill>
                <a:latin typeface="Times New Roman" panose="02020603050405020304" pitchFamily="18" charset="0"/>
                <a:cs typeface="Times New Roman" panose="02020603050405020304" pitchFamily="18" charset="0"/>
              </a:rPr>
              <a:t>đón</a:t>
            </a:r>
            <a:r>
              <a:rPr lang="en-US" sz="1600" dirty="0">
                <a:solidFill>
                  <a:prstClr val="black"/>
                </a:solidFill>
                <a:latin typeface="Times New Roman" panose="02020603050405020304" pitchFamily="18" charset="0"/>
                <a:cs typeface="Times New Roman" panose="02020603050405020304" pitchFamily="18" charset="0"/>
              </a:rPr>
              <a:t> </a:t>
            </a:r>
            <a:r>
              <a:rPr lang="en-US" sz="1600" dirty="0" err="1">
                <a:solidFill>
                  <a:prstClr val="black"/>
                </a:solidFill>
                <a:latin typeface="Times New Roman" panose="02020603050405020304" pitchFamily="18" charset="0"/>
                <a:cs typeface="Times New Roman" panose="02020603050405020304" pitchFamily="18" charset="0"/>
              </a:rPr>
              <a:t>trẻ</a:t>
            </a:r>
            <a:r>
              <a:rPr lang="en-US" sz="1600" dirty="0">
                <a:solidFill>
                  <a:prstClr val="black"/>
                </a:solidFill>
                <a:latin typeface="Times New Roman" panose="02020603050405020304" pitchFamily="18" charset="0"/>
                <a:cs typeface="Times New Roman" panose="02020603050405020304" pitchFamily="18" charset="0"/>
              </a:rPr>
              <a:t> </a:t>
            </a:r>
            <a:r>
              <a:rPr lang="en-US" sz="1600" dirty="0" err="1">
                <a:solidFill>
                  <a:prstClr val="black"/>
                </a:solidFill>
                <a:latin typeface="Times New Roman" panose="02020603050405020304" pitchFamily="18" charset="0"/>
                <a:cs typeface="Times New Roman" panose="02020603050405020304" pitchFamily="18" charset="0"/>
              </a:rPr>
              <a:t>các</a:t>
            </a:r>
            <a:r>
              <a:rPr lang="en-US" sz="1600" dirty="0">
                <a:solidFill>
                  <a:prstClr val="black"/>
                </a:solidFill>
                <a:latin typeface="Times New Roman" panose="02020603050405020304" pitchFamily="18" charset="0"/>
                <a:cs typeface="Times New Roman" panose="02020603050405020304" pitchFamily="18" charset="0"/>
              </a:rPr>
              <a:t> con </a:t>
            </a:r>
            <a:r>
              <a:rPr lang="en-US" sz="1600" dirty="0" err="1">
                <a:solidFill>
                  <a:prstClr val="black"/>
                </a:solidFill>
                <a:latin typeface="Times New Roman" panose="02020603050405020304" pitchFamily="18" charset="0"/>
                <a:cs typeface="Times New Roman" panose="02020603050405020304" pitchFamily="18" charset="0"/>
              </a:rPr>
              <a:t>rất</a:t>
            </a:r>
            <a:r>
              <a:rPr lang="en-US" sz="1600" dirty="0">
                <a:solidFill>
                  <a:prstClr val="black"/>
                </a:solidFill>
                <a:latin typeface="Times New Roman" panose="02020603050405020304" pitchFamily="18" charset="0"/>
                <a:cs typeface="Times New Roman" panose="02020603050405020304" pitchFamily="18" charset="0"/>
              </a:rPr>
              <a:t> </a:t>
            </a:r>
            <a:r>
              <a:rPr lang="en-US" sz="1600" dirty="0" err="1">
                <a:solidFill>
                  <a:prstClr val="black"/>
                </a:solidFill>
                <a:latin typeface="Times New Roman" panose="02020603050405020304" pitchFamily="18" charset="0"/>
                <a:cs typeface="Times New Roman" panose="02020603050405020304" pitchFamily="18" charset="0"/>
              </a:rPr>
              <a:t>vui</a:t>
            </a:r>
            <a:r>
              <a:rPr lang="en-US" sz="1600" dirty="0">
                <a:solidFill>
                  <a:prstClr val="black"/>
                </a:solidFill>
                <a:latin typeface="Times New Roman" panose="02020603050405020304" pitchFamily="18" charset="0"/>
                <a:cs typeface="Times New Roman" panose="02020603050405020304" pitchFamily="18" charset="0"/>
              </a:rPr>
              <a:t> </a:t>
            </a:r>
            <a:r>
              <a:rPr lang="en-US" sz="1600" dirty="0" err="1">
                <a:solidFill>
                  <a:prstClr val="black"/>
                </a:solidFill>
                <a:latin typeface="Times New Roman" panose="02020603050405020304" pitchFamily="18" charset="0"/>
                <a:cs typeface="Times New Roman" panose="02020603050405020304" pitchFamily="18" charset="0"/>
              </a:rPr>
              <a:t>vẻ</a:t>
            </a:r>
            <a:r>
              <a:rPr lang="en-US" sz="1600" dirty="0">
                <a:solidFill>
                  <a:prstClr val="black"/>
                </a:solidFill>
                <a:latin typeface="Times New Roman" panose="02020603050405020304" pitchFamily="18" charset="0"/>
                <a:cs typeface="Times New Roman" panose="02020603050405020304" pitchFamily="18" charset="0"/>
              </a:rPr>
              <a:t> </a:t>
            </a:r>
            <a:r>
              <a:rPr lang="en-US" sz="1600" dirty="0" err="1">
                <a:solidFill>
                  <a:prstClr val="black"/>
                </a:solidFill>
                <a:latin typeface="Times New Roman" panose="02020603050405020304" pitchFamily="18" charset="0"/>
                <a:cs typeface="Times New Roman" panose="02020603050405020304" pitchFamily="18" charset="0"/>
              </a:rPr>
              <a:t>chọn</a:t>
            </a:r>
            <a:r>
              <a:rPr lang="en-US" sz="1600" dirty="0">
                <a:solidFill>
                  <a:prstClr val="black"/>
                </a:solidFill>
                <a:latin typeface="Times New Roman" panose="02020603050405020304" pitchFamily="18" charset="0"/>
                <a:cs typeface="Times New Roman" panose="02020603050405020304" pitchFamily="18" charset="0"/>
              </a:rPr>
              <a:t> </a:t>
            </a:r>
            <a:r>
              <a:rPr lang="en-US" sz="1600" dirty="0" err="1">
                <a:solidFill>
                  <a:prstClr val="black"/>
                </a:solidFill>
                <a:latin typeface="Times New Roman" panose="02020603050405020304" pitchFamily="18" charset="0"/>
                <a:cs typeface="Times New Roman" panose="02020603050405020304" pitchFamily="18" charset="0"/>
              </a:rPr>
              <a:t>các</a:t>
            </a:r>
            <a:r>
              <a:rPr lang="en-US" sz="1600" dirty="0">
                <a:solidFill>
                  <a:prstClr val="black"/>
                </a:solidFill>
                <a:latin typeface="Times New Roman" panose="02020603050405020304" pitchFamily="18" charset="0"/>
                <a:cs typeface="Times New Roman" panose="02020603050405020304" pitchFamily="18" charset="0"/>
              </a:rPr>
              <a:t> </a:t>
            </a:r>
            <a:r>
              <a:rPr lang="en-US" sz="1600" dirty="0" err="1">
                <a:solidFill>
                  <a:prstClr val="black"/>
                </a:solidFill>
                <a:latin typeface="Times New Roman" panose="02020603050405020304" pitchFamily="18" charset="0"/>
                <a:cs typeface="Times New Roman" panose="02020603050405020304" pitchFamily="18" charset="0"/>
              </a:rPr>
              <a:t>biểu</a:t>
            </a:r>
            <a:r>
              <a:rPr lang="en-US" sz="1600" dirty="0">
                <a:solidFill>
                  <a:prstClr val="black"/>
                </a:solidFill>
                <a:latin typeface="Times New Roman" panose="02020603050405020304" pitchFamily="18" charset="0"/>
                <a:cs typeface="Times New Roman" panose="02020603050405020304" pitchFamily="18" charset="0"/>
              </a:rPr>
              <a:t> </a:t>
            </a:r>
            <a:r>
              <a:rPr lang="en-US" sz="1600" dirty="0" err="1">
                <a:solidFill>
                  <a:prstClr val="black"/>
                </a:solidFill>
                <a:latin typeface="Times New Roman" panose="02020603050405020304" pitchFamily="18" charset="0"/>
                <a:cs typeface="Times New Roman" panose="02020603050405020304" pitchFamily="18" charset="0"/>
              </a:rPr>
              <a:t>tượng</a:t>
            </a:r>
            <a:r>
              <a:rPr lang="en-US" sz="1600" dirty="0">
                <a:solidFill>
                  <a:prstClr val="black"/>
                </a:solidFill>
                <a:latin typeface="Times New Roman" panose="02020603050405020304" pitchFamily="18" charset="0"/>
                <a:cs typeface="Times New Roman" panose="02020603050405020304" pitchFamily="18" charset="0"/>
              </a:rPr>
              <a:t> </a:t>
            </a:r>
            <a:r>
              <a:rPr lang="en-US" sz="1600" dirty="0" err="1">
                <a:solidFill>
                  <a:prstClr val="black"/>
                </a:solidFill>
                <a:latin typeface="Times New Roman" panose="02020603050405020304" pitchFamily="18" charset="0"/>
                <a:cs typeface="Times New Roman" panose="02020603050405020304" pitchFamily="18" charset="0"/>
              </a:rPr>
              <a:t>yêu</a:t>
            </a:r>
            <a:r>
              <a:rPr lang="en-US" sz="1600" dirty="0">
                <a:solidFill>
                  <a:prstClr val="black"/>
                </a:solidFill>
                <a:latin typeface="Times New Roman" panose="02020603050405020304" pitchFamily="18" charset="0"/>
                <a:cs typeface="Times New Roman" panose="02020603050405020304" pitchFamily="18" charset="0"/>
              </a:rPr>
              <a:t> </a:t>
            </a:r>
            <a:r>
              <a:rPr lang="en-US" sz="1600" dirty="0" err="1">
                <a:solidFill>
                  <a:prstClr val="black"/>
                </a:solidFill>
                <a:latin typeface="Times New Roman" panose="02020603050405020304" pitchFamily="18" charset="0"/>
                <a:cs typeface="Times New Roman" panose="02020603050405020304" pitchFamily="18" charset="0"/>
              </a:rPr>
              <a:t>cô</a:t>
            </a:r>
            <a:r>
              <a:rPr lang="en-US" sz="1600" dirty="0">
                <a:solidFill>
                  <a:prstClr val="black"/>
                </a:solidFill>
                <a:latin typeface="Times New Roman" panose="02020603050405020304" pitchFamily="18" charset="0"/>
                <a:cs typeface="Times New Roman" panose="02020603050405020304" pitchFamily="18" charset="0"/>
              </a:rPr>
              <a:t>, </a:t>
            </a:r>
            <a:r>
              <a:rPr lang="en-US" sz="1600" dirty="0" err="1">
                <a:solidFill>
                  <a:prstClr val="black"/>
                </a:solidFill>
                <a:latin typeface="Times New Roman" panose="02020603050405020304" pitchFamily="18" charset="0"/>
                <a:cs typeface="Times New Roman" panose="02020603050405020304" pitchFamily="18" charset="0"/>
              </a:rPr>
              <a:t>đập</a:t>
            </a:r>
            <a:r>
              <a:rPr lang="en-US" sz="1600" dirty="0">
                <a:solidFill>
                  <a:prstClr val="black"/>
                </a:solidFill>
                <a:latin typeface="Times New Roman" panose="02020603050405020304" pitchFamily="18" charset="0"/>
                <a:cs typeface="Times New Roman" panose="02020603050405020304" pitchFamily="18" charset="0"/>
              </a:rPr>
              <a:t> </a:t>
            </a:r>
            <a:r>
              <a:rPr lang="en-US" sz="1600" dirty="0" err="1">
                <a:solidFill>
                  <a:prstClr val="black"/>
                </a:solidFill>
                <a:latin typeface="Times New Roman" panose="02020603050405020304" pitchFamily="18" charset="0"/>
                <a:cs typeface="Times New Roman" panose="02020603050405020304" pitchFamily="18" charset="0"/>
              </a:rPr>
              <a:t>tay</a:t>
            </a:r>
            <a:r>
              <a:rPr lang="en-US" sz="1600" dirty="0">
                <a:solidFill>
                  <a:prstClr val="black"/>
                </a:solidFill>
                <a:latin typeface="Times New Roman" panose="02020603050405020304" pitchFamily="18" charset="0"/>
                <a:cs typeface="Times New Roman" panose="02020603050405020304" pitchFamily="18" charset="0"/>
              </a:rPr>
              <a:t>, </a:t>
            </a:r>
            <a:r>
              <a:rPr lang="en-US" sz="1600" dirty="0" err="1">
                <a:solidFill>
                  <a:prstClr val="black"/>
                </a:solidFill>
                <a:latin typeface="Times New Roman" panose="02020603050405020304" pitchFamily="18" charset="0"/>
                <a:cs typeface="Times New Roman" panose="02020603050405020304" pitchFamily="18" charset="0"/>
              </a:rPr>
              <a:t>chào</a:t>
            </a:r>
            <a:r>
              <a:rPr lang="en-US" sz="1600" dirty="0">
                <a:solidFill>
                  <a:prstClr val="black"/>
                </a:solidFill>
                <a:latin typeface="Times New Roman" panose="02020603050405020304" pitchFamily="18" charset="0"/>
                <a:cs typeface="Times New Roman" panose="02020603050405020304" pitchFamily="18" charset="0"/>
              </a:rPr>
              <a:t> </a:t>
            </a:r>
            <a:r>
              <a:rPr lang="en-US" sz="1600" dirty="0" err="1">
                <a:solidFill>
                  <a:prstClr val="black"/>
                </a:solidFill>
                <a:latin typeface="Times New Roman" panose="02020603050405020304" pitchFamily="18" charset="0"/>
                <a:cs typeface="Times New Roman" panose="02020603050405020304" pitchFamily="18" charset="0"/>
              </a:rPr>
              <a:t>cô</a:t>
            </a:r>
            <a:r>
              <a:rPr lang="en-US" sz="1600" dirty="0">
                <a:solidFill>
                  <a:prstClr val="black"/>
                </a:solidFill>
                <a:latin typeface="Times New Roman" panose="02020603050405020304" pitchFamily="18" charset="0"/>
                <a:cs typeface="Times New Roman" panose="02020603050405020304" pitchFamily="18" charset="0"/>
              </a:rPr>
              <a:t> </a:t>
            </a:r>
            <a:r>
              <a:rPr lang="en-US" sz="1600" dirty="0" err="1">
                <a:solidFill>
                  <a:prstClr val="black"/>
                </a:solidFill>
                <a:latin typeface="Times New Roman" panose="02020603050405020304" pitchFamily="18" charset="0"/>
                <a:cs typeface="Times New Roman" panose="02020603050405020304" pitchFamily="18" charset="0"/>
              </a:rPr>
              <a:t>cúi</a:t>
            </a:r>
            <a:r>
              <a:rPr lang="en-US" sz="1600" dirty="0">
                <a:solidFill>
                  <a:prstClr val="black"/>
                </a:solidFill>
                <a:latin typeface="Times New Roman" panose="02020603050405020304" pitchFamily="18" charset="0"/>
                <a:cs typeface="Times New Roman" panose="02020603050405020304" pitchFamily="18" charset="0"/>
              </a:rPr>
              <a:t> </a:t>
            </a:r>
            <a:r>
              <a:rPr lang="en-US" sz="1600" dirty="0" err="1">
                <a:solidFill>
                  <a:prstClr val="black"/>
                </a:solidFill>
                <a:latin typeface="Times New Roman" panose="02020603050405020304" pitchFamily="18" charset="0"/>
                <a:cs typeface="Times New Roman" panose="02020603050405020304" pitchFamily="18" charset="0"/>
              </a:rPr>
              <a:t>đầu</a:t>
            </a:r>
            <a:r>
              <a:rPr lang="en-US" sz="1600" dirty="0">
                <a:solidFill>
                  <a:prstClr val="black"/>
                </a:solidFill>
                <a:latin typeface="Times New Roman" panose="02020603050405020304" pitchFamily="18" charset="0"/>
                <a:cs typeface="Times New Roman" panose="02020603050405020304" pitchFamily="18" charset="0"/>
              </a:rPr>
              <a:t>.., </a:t>
            </a:r>
          </a:p>
          <a:p>
            <a:pPr algn="just"/>
            <a:r>
              <a:rPr lang="en-US" sz="1600" dirty="0" smtClean="0">
                <a:solidFill>
                  <a:prstClr val="black"/>
                </a:solidFill>
                <a:latin typeface="Times New Roman" panose="02020603050405020304" pitchFamily="18" charset="0"/>
                <a:cs typeface="Times New Roman" panose="02020603050405020304" pitchFamily="18" charset="0"/>
              </a:rPr>
              <a:t>- </a:t>
            </a:r>
            <a:r>
              <a:rPr lang="en-US" sz="1600" dirty="0" err="1">
                <a:solidFill>
                  <a:prstClr val="black"/>
                </a:solidFill>
                <a:latin typeface="Times New Roman" panose="02020603050405020304" pitchFamily="18" charset="0"/>
                <a:cs typeface="Times New Roman" panose="02020603050405020304" pitchFamily="18" charset="0"/>
              </a:rPr>
              <a:t>Trẻ</a:t>
            </a:r>
            <a:r>
              <a:rPr lang="en-US" sz="1600" dirty="0">
                <a:solidFill>
                  <a:prstClr val="black"/>
                </a:solidFill>
                <a:latin typeface="Times New Roman" panose="02020603050405020304" pitchFamily="18" charset="0"/>
                <a:cs typeface="Times New Roman" panose="02020603050405020304" pitchFamily="18" charset="0"/>
              </a:rPr>
              <a:t> </a:t>
            </a:r>
            <a:r>
              <a:rPr lang="en-US" sz="1600" dirty="0" err="1">
                <a:solidFill>
                  <a:prstClr val="black"/>
                </a:solidFill>
                <a:latin typeface="Times New Roman" panose="02020603050405020304" pitchFamily="18" charset="0"/>
                <a:cs typeface="Times New Roman" panose="02020603050405020304" pitchFamily="18" charset="0"/>
              </a:rPr>
              <a:t>nhanh</a:t>
            </a:r>
            <a:r>
              <a:rPr lang="en-US" sz="1600" dirty="0">
                <a:solidFill>
                  <a:prstClr val="black"/>
                </a:solidFill>
                <a:latin typeface="Times New Roman" panose="02020603050405020304" pitchFamily="18" charset="0"/>
                <a:cs typeface="Times New Roman" panose="02020603050405020304" pitchFamily="18" charset="0"/>
              </a:rPr>
              <a:t> </a:t>
            </a:r>
            <a:r>
              <a:rPr lang="en-US" sz="1600" dirty="0" err="1">
                <a:solidFill>
                  <a:prstClr val="black"/>
                </a:solidFill>
                <a:latin typeface="Times New Roman" panose="02020603050405020304" pitchFamily="18" charset="0"/>
                <a:cs typeface="Times New Roman" panose="02020603050405020304" pitchFamily="18" charset="0"/>
              </a:rPr>
              <a:t>nhẹn</a:t>
            </a:r>
            <a:r>
              <a:rPr lang="en-US" sz="1600" dirty="0">
                <a:solidFill>
                  <a:prstClr val="black"/>
                </a:solidFill>
                <a:latin typeface="Times New Roman" panose="02020603050405020304" pitchFamily="18" charset="0"/>
                <a:cs typeface="Times New Roman" panose="02020603050405020304" pitchFamily="18" charset="0"/>
              </a:rPr>
              <a:t>, </a:t>
            </a:r>
            <a:r>
              <a:rPr lang="en-US" sz="1600" dirty="0" err="1" smtClean="0">
                <a:solidFill>
                  <a:prstClr val="black"/>
                </a:solidFill>
                <a:latin typeface="Times New Roman" panose="02020603050405020304" pitchFamily="18" charset="0"/>
                <a:cs typeface="Times New Roman" panose="02020603050405020304" pitchFamily="18" charset="0"/>
              </a:rPr>
              <a:t>tham</a:t>
            </a:r>
            <a:r>
              <a:rPr lang="en-US" sz="1600" dirty="0" smtClean="0">
                <a:solidFill>
                  <a:prstClr val="black"/>
                </a:solidFill>
                <a:latin typeface="Times New Roman" panose="02020603050405020304" pitchFamily="18" charset="0"/>
                <a:cs typeface="Times New Roman" panose="02020603050405020304" pitchFamily="18" charset="0"/>
              </a:rPr>
              <a:t> </a:t>
            </a:r>
            <a:r>
              <a:rPr lang="en-US" sz="1600" dirty="0" err="1" smtClean="0">
                <a:solidFill>
                  <a:prstClr val="black"/>
                </a:solidFill>
                <a:latin typeface="Times New Roman" panose="02020603050405020304" pitchFamily="18" charset="0"/>
                <a:cs typeface="Times New Roman" panose="02020603050405020304" pitchFamily="18" charset="0"/>
              </a:rPr>
              <a:t>gia</a:t>
            </a:r>
            <a:r>
              <a:rPr lang="en-US" sz="1600" dirty="0" smtClean="0">
                <a:solidFill>
                  <a:prstClr val="black"/>
                </a:solidFill>
                <a:latin typeface="Times New Roman" panose="02020603050405020304" pitchFamily="18" charset="0"/>
                <a:cs typeface="Times New Roman" panose="02020603050405020304" pitchFamily="18" charset="0"/>
              </a:rPr>
              <a:t> </a:t>
            </a:r>
            <a:r>
              <a:rPr lang="en-US" sz="1600" dirty="0" err="1" smtClean="0">
                <a:solidFill>
                  <a:prstClr val="black"/>
                </a:solidFill>
                <a:latin typeface="Times New Roman" panose="02020603050405020304" pitchFamily="18" charset="0"/>
                <a:cs typeface="Times New Roman" panose="02020603050405020304" pitchFamily="18" charset="0"/>
              </a:rPr>
              <a:t>vào</a:t>
            </a:r>
            <a:r>
              <a:rPr lang="en-US" sz="1600" dirty="0" smtClean="0">
                <a:solidFill>
                  <a:prstClr val="black"/>
                </a:solidFill>
                <a:latin typeface="Times New Roman" panose="02020603050405020304" pitchFamily="18" charset="0"/>
                <a:cs typeface="Times New Roman" panose="02020603050405020304" pitchFamily="18" charset="0"/>
              </a:rPr>
              <a:t> </a:t>
            </a:r>
            <a:r>
              <a:rPr lang="en-US" sz="1600" dirty="0" err="1" smtClean="0">
                <a:solidFill>
                  <a:prstClr val="black"/>
                </a:solidFill>
                <a:latin typeface="Times New Roman" panose="02020603050405020304" pitchFamily="18" charset="0"/>
                <a:cs typeface="Times New Roman" panose="02020603050405020304" pitchFamily="18" charset="0"/>
              </a:rPr>
              <a:t>các</a:t>
            </a:r>
            <a:r>
              <a:rPr lang="en-US" sz="1600" dirty="0" smtClean="0">
                <a:solidFill>
                  <a:prstClr val="black"/>
                </a:solidFill>
                <a:latin typeface="Times New Roman" panose="02020603050405020304" pitchFamily="18" charset="0"/>
                <a:cs typeface="Times New Roman" panose="02020603050405020304" pitchFamily="18" charset="0"/>
              </a:rPr>
              <a:t> </a:t>
            </a:r>
            <a:r>
              <a:rPr lang="en-US" sz="1600" dirty="0" err="1" smtClean="0">
                <a:solidFill>
                  <a:prstClr val="black"/>
                </a:solidFill>
                <a:latin typeface="Times New Roman" panose="02020603050405020304" pitchFamily="18" charset="0"/>
                <a:cs typeface="Times New Roman" panose="02020603050405020304" pitchFamily="18" charset="0"/>
              </a:rPr>
              <a:t>hoạt</a:t>
            </a:r>
            <a:r>
              <a:rPr lang="en-US" sz="1600" dirty="0" smtClean="0">
                <a:solidFill>
                  <a:prstClr val="black"/>
                </a:solidFill>
                <a:latin typeface="Times New Roman" panose="02020603050405020304" pitchFamily="18" charset="0"/>
                <a:cs typeface="Times New Roman" panose="02020603050405020304" pitchFamily="18" charset="0"/>
              </a:rPr>
              <a:t> </a:t>
            </a:r>
            <a:r>
              <a:rPr lang="en-US" sz="1600" dirty="0" err="1" smtClean="0">
                <a:solidFill>
                  <a:prstClr val="black"/>
                </a:solidFill>
                <a:latin typeface="Times New Roman" panose="02020603050405020304" pitchFamily="18" charset="0"/>
                <a:cs typeface="Times New Roman" panose="02020603050405020304" pitchFamily="18" charset="0"/>
              </a:rPr>
              <a:t>động</a:t>
            </a:r>
            <a:r>
              <a:rPr lang="en-US" sz="1600" dirty="0" smtClean="0">
                <a:solidFill>
                  <a:prstClr val="black"/>
                </a:solidFill>
                <a:latin typeface="Times New Roman" panose="02020603050405020304" pitchFamily="18" charset="0"/>
                <a:cs typeface="Times New Roman" panose="02020603050405020304" pitchFamily="18" charset="0"/>
              </a:rPr>
              <a:t> </a:t>
            </a:r>
            <a:r>
              <a:rPr lang="en-US" sz="1600" dirty="0" err="1" smtClean="0">
                <a:solidFill>
                  <a:prstClr val="black"/>
                </a:solidFill>
                <a:latin typeface="Times New Roman" panose="02020603050405020304" pitchFamily="18" charset="0"/>
                <a:cs typeface="Times New Roman" panose="02020603050405020304" pitchFamily="18" charset="0"/>
              </a:rPr>
              <a:t>cùng</a:t>
            </a:r>
            <a:r>
              <a:rPr lang="en-US" sz="1600" dirty="0" smtClean="0">
                <a:solidFill>
                  <a:prstClr val="black"/>
                </a:solidFill>
                <a:latin typeface="Times New Roman" panose="02020603050405020304" pitchFamily="18" charset="0"/>
                <a:cs typeface="Times New Roman" panose="02020603050405020304" pitchFamily="18" charset="0"/>
              </a:rPr>
              <a:t> </a:t>
            </a:r>
            <a:r>
              <a:rPr lang="en-US" sz="1600" dirty="0" err="1" smtClean="0">
                <a:solidFill>
                  <a:prstClr val="black"/>
                </a:solidFill>
                <a:latin typeface="Times New Roman" panose="02020603050405020304" pitchFamily="18" charset="0"/>
                <a:cs typeface="Times New Roman" panose="02020603050405020304" pitchFamily="18" charset="0"/>
              </a:rPr>
              <a:t>cô</a:t>
            </a:r>
            <a:r>
              <a:rPr lang="en-US" sz="1600" dirty="0" smtClean="0">
                <a:solidFill>
                  <a:prstClr val="black"/>
                </a:solidFill>
                <a:latin typeface="Times New Roman" panose="02020603050405020304" pitchFamily="18" charset="0"/>
                <a:cs typeface="Times New Roman" panose="02020603050405020304" pitchFamily="18" charset="0"/>
              </a:rPr>
              <a:t> </a:t>
            </a:r>
            <a:r>
              <a:rPr lang="en-US" sz="1600" dirty="0" err="1" smtClean="0">
                <a:solidFill>
                  <a:prstClr val="black"/>
                </a:solidFill>
                <a:latin typeface="Times New Roman" panose="02020603050405020304" pitchFamily="18" charset="0"/>
                <a:cs typeface="Times New Roman" panose="02020603050405020304" pitchFamily="18" charset="0"/>
              </a:rPr>
              <a:t>và</a:t>
            </a:r>
            <a:r>
              <a:rPr lang="en-US" sz="1600" dirty="0" smtClean="0">
                <a:solidFill>
                  <a:prstClr val="black"/>
                </a:solidFill>
                <a:latin typeface="Times New Roman" panose="02020603050405020304" pitchFamily="18" charset="0"/>
                <a:cs typeface="Times New Roman" panose="02020603050405020304" pitchFamily="18" charset="0"/>
              </a:rPr>
              <a:t> </a:t>
            </a:r>
            <a:r>
              <a:rPr lang="en-US" sz="1600" dirty="0" err="1" smtClean="0">
                <a:solidFill>
                  <a:prstClr val="black"/>
                </a:solidFill>
                <a:latin typeface="Times New Roman" panose="02020603050405020304" pitchFamily="18" charset="0"/>
                <a:cs typeface="Times New Roman" panose="02020603050405020304" pitchFamily="18" charset="0"/>
              </a:rPr>
              <a:t>các</a:t>
            </a:r>
            <a:r>
              <a:rPr lang="en-US" sz="1600" dirty="0" smtClean="0">
                <a:solidFill>
                  <a:prstClr val="black"/>
                </a:solidFill>
                <a:latin typeface="Times New Roman" panose="02020603050405020304" pitchFamily="18" charset="0"/>
                <a:cs typeface="Times New Roman" panose="02020603050405020304" pitchFamily="18" charset="0"/>
              </a:rPr>
              <a:t> </a:t>
            </a:r>
            <a:r>
              <a:rPr lang="en-US" sz="1600" dirty="0" err="1" smtClean="0">
                <a:solidFill>
                  <a:prstClr val="black"/>
                </a:solidFill>
                <a:latin typeface="Times New Roman" panose="02020603050405020304" pitchFamily="18" charset="0"/>
                <a:cs typeface="Times New Roman" panose="02020603050405020304" pitchFamily="18" charset="0"/>
              </a:rPr>
              <a:t>bạn</a:t>
            </a:r>
            <a:endParaRPr lang="en-US" sz="1600" dirty="0">
              <a:solidFill>
                <a:prstClr val="black"/>
              </a:solidFill>
              <a:latin typeface="Times New Roman" panose="02020603050405020304" pitchFamily="18" charset="0"/>
              <a:cs typeface="Times New Roman" panose="02020603050405020304" pitchFamily="18" charset="0"/>
            </a:endParaRPr>
          </a:p>
          <a:p>
            <a:pPr algn="just"/>
            <a:r>
              <a:rPr lang="en-US" sz="1600" dirty="0" smtClean="0">
                <a:solidFill>
                  <a:prstClr val="black"/>
                </a:solidFill>
                <a:latin typeface="Times New Roman" panose="02020603050405020304" pitchFamily="18" charset="0"/>
                <a:cs typeface="Times New Roman" panose="02020603050405020304" pitchFamily="18" charset="0"/>
              </a:rPr>
              <a:t>-</a:t>
            </a:r>
            <a:r>
              <a:rPr lang="en-US" sz="1600" dirty="0" err="1" smtClean="0">
                <a:solidFill>
                  <a:prstClr val="black"/>
                </a:solidFill>
                <a:latin typeface="Times New Roman" panose="02020603050405020304" pitchFamily="18" charset="0"/>
                <a:cs typeface="Times New Roman" panose="02020603050405020304" pitchFamily="18" charset="0"/>
              </a:rPr>
              <a:t>Trẻ</a:t>
            </a:r>
            <a:r>
              <a:rPr lang="en-US" sz="1600" dirty="0" smtClean="0">
                <a:solidFill>
                  <a:prstClr val="black"/>
                </a:solidFill>
                <a:latin typeface="Times New Roman" panose="02020603050405020304" pitchFamily="18" charset="0"/>
                <a:cs typeface="Times New Roman" panose="02020603050405020304" pitchFamily="18" charset="0"/>
              </a:rPr>
              <a:t> </a:t>
            </a:r>
            <a:r>
              <a:rPr lang="en-US" sz="1600" dirty="0" err="1">
                <a:solidFill>
                  <a:prstClr val="black"/>
                </a:solidFill>
                <a:latin typeface="Times New Roman" panose="02020603050405020304" pitchFamily="18" charset="0"/>
                <a:cs typeface="Times New Roman" panose="02020603050405020304" pitchFamily="18" charset="0"/>
              </a:rPr>
              <a:t>rất</a:t>
            </a:r>
            <a:r>
              <a:rPr lang="en-US" sz="1600" dirty="0">
                <a:solidFill>
                  <a:prstClr val="black"/>
                </a:solidFill>
                <a:latin typeface="Times New Roman" panose="02020603050405020304" pitchFamily="18" charset="0"/>
                <a:cs typeface="Times New Roman" panose="02020603050405020304" pitchFamily="18" charset="0"/>
              </a:rPr>
              <a:t> </a:t>
            </a:r>
            <a:r>
              <a:rPr lang="en-US" sz="1600" dirty="0" err="1" smtClean="0">
                <a:solidFill>
                  <a:prstClr val="black"/>
                </a:solidFill>
                <a:latin typeface="Times New Roman" panose="02020603050405020304" pitchFamily="18" charset="0"/>
                <a:cs typeface="Times New Roman" panose="02020603050405020304" pitchFamily="18" charset="0"/>
              </a:rPr>
              <a:t>yêu</a:t>
            </a:r>
            <a:r>
              <a:rPr lang="en-US" sz="1600" dirty="0" smtClean="0">
                <a:solidFill>
                  <a:prstClr val="black"/>
                </a:solidFill>
                <a:latin typeface="Times New Roman" panose="02020603050405020304" pitchFamily="18" charset="0"/>
                <a:cs typeface="Times New Roman" panose="02020603050405020304" pitchFamily="18" charset="0"/>
              </a:rPr>
              <a:t> </a:t>
            </a:r>
            <a:r>
              <a:rPr lang="en-US" sz="1600" dirty="0" err="1" smtClean="0">
                <a:solidFill>
                  <a:prstClr val="black"/>
                </a:solidFill>
                <a:latin typeface="Times New Roman" panose="02020603050405020304" pitchFamily="18" charset="0"/>
                <a:cs typeface="Times New Roman" panose="02020603050405020304" pitchFamily="18" charset="0"/>
              </a:rPr>
              <a:t>cô</a:t>
            </a:r>
            <a:r>
              <a:rPr lang="en-US" sz="1600" dirty="0" smtClean="0">
                <a:solidFill>
                  <a:prstClr val="black"/>
                </a:solidFill>
                <a:latin typeface="Times New Roman" panose="02020603050405020304" pitchFamily="18" charset="0"/>
                <a:cs typeface="Times New Roman" panose="02020603050405020304" pitchFamily="18" charset="0"/>
              </a:rPr>
              <a:t> </a:t>
            </a:r>
            <a:r>
              <a:rPr lang="en-US" sz="1600" dirty="0" err="1" smtClean="0">
                <a:solidFill>
                  <a:prstClr val="black"/>
                </a:solidFill>
                <a:latin typeface="Times New Roman" panose="02020603050405020304" pitchFamily="18" charset="0"/>
                <a:cs typeface="Times New Roman" panose="02020603050405020304" pitchFamily="18" charset="0"/>
              </a:rPr>
              <a:t>và</a:t>
            </a:r>
            <a:r>
              <a:rPr lang="en-US" sz="1600" dirty="0" smtClean="0">
                <a:solidFill>
                  <a:prstClr val="black"/>
                </a:solidFill>
                <a:latin typeface="Times New Roman" panose="02020603050405020304" pitchFamily="18" charset="0"/>
                <a:cs typeface="Times New Roman" panose="02020603050405020304" pitchFamily="18" charset="0"/>
              </a:rPr>
              <a:t> </a:t>
            </a:r>
            <a:r>
              <a:rPr lang="en-US" sz="1600" dirty="0" err="1" smtClean="0">
                <a:solidFill>
                  <a:prstClr val="black"/>
                </a:solidFill>
                <a:latin typeface="Times New Roman" panose="02020603050405020304" pitchFamily="18" charset="0"/>
                <a:cs typeface="Times New Roman" panose="02020603050405020304" pitchFamily="18" charset="0"/>
              </a:rPr>
              <a:t>các</a:t>
            </a:r>
            <a:r>
              <a:rPr lang="en-US" sz="1600" dirty="0" smtClean="0">
                <a:solidFill>
                  <a:prstClr val="black"/>
                </a:solidFill>
                <a:latin typeface="Times New Roman" panose="02020603050405020304" pitchFamily="18" charset="0"/>
                <a:cs typeface="Times New Roman" panose="02020603050405020304" pitchFamily="18" charset="0"/>
              </a:rPr>
              <a:t> </a:t>
            </a:r>
            <a:r>
              <a:rPr lang="en-US" sz="1600" dirty="0" err="1" smtClean="0">
                <a:solidFill>
                  <a:prstClr val="black"/>
                </a:solidFill>
                <a:latin typeface="Times New Roman" panose="02020603050405020304" pitchFamily="18" charset="0"/>
                <a:cs typeface="Times New Roman" panose="02020603050405020304" pitchFamily="18" charset="0"/>
              </a:rPr>
              <a:t>bạn</a:t>
            </a:r>
            <a:r>
              <a:rPr lang="en-US" sz="1600" dirty="0" smtClean="0">
                <a:solidFill>
                  <a:prstClr val="black"/>
                </a:solidFill>
                <a:latin typeface="Times New Roman" panose="02020603050405020304" pitchFamily="18" charset="0"/>
                <a:cs typeface="Times New Roman" panose="02020603050405020304" pitchFamily="18" charset="0"/>
              </a:rPr>
              <a:t> , </a:t>
            </a:r>
            <a:r>
              <a:rPr lang="en-US" sz="1600" dirty="0" err="1">
                <a:solidFill>
                  <a:prstClr val="black"/>
                </a:solidFill>
                <a:latin typeface="Times New Roman" panose="02020603050405020304" pitchFamily="18" charset="0"/>
                <a:cs typeface="Times New Roman" panose="02020603050405020304" pitchFamily="18" charset="0"/>
              </a:rPr>
              <a:t>hạnh</a:t>
            </a:r>
            <a:r>
              <a:rPr lang="en-US" sz="1600" dirty="0">
                <a:solidFill>
                  <a:prstClr val="black"/>
                </a:solidFill>
                <a:latin typeface="Times New Roman" panose="02020603050405020304" pitchFamily="18" charset="0"/>
                <a:cs typeface="Times New Roman" panose="02020603050405020304" pitchFamily="18" charset="0"/>
              </a:rPr>
              <a:t> </a:t>
            </a:r>
            <a:r>
              <a:rPr lang="en-US" sz="1600" dirty="0" err="1">
                <a:solidFill>
                  <a:prstClr val="black"/>
                </a:solidFill>
                <a:latin typeface="Times New Roman" panose="02020603050405020304" pitchFamily="18" charset="0"/>
                <a:cs typeface="Times New Roman" panose="02020603050405020304" pitchFamily="18" charset="0"/>
              </a:rPr>
              <a:t>phúc</a:t>
            </a:r>
            <a:r>
              <a:rPr lang="en-US" sz="1600" dirty="0">
                <a:solidFill>
                  <a:prstClr val="black"/>
                </a:solidFill>
                <a:latin typeface="Times New Roman" panose="02020603050405020304" pitchFamily="18" charset="0"/>
                <a:cs typeface="Times New Roman" panose="02020603050405020304" pitchFamily="18" charset="0"/>
              </a:rPr>
              <a:t>, </a:t>
            </a:r>
            <a:r>
              <a:rPr lang="en-US" sz="1600" dirty="0" err="1">
                <a:solidFill>
                  <a:prstClr val="black"/>
                </a:solidFill>
                <a:latin typeface="Times New Roman" panose="02020603050405020304" pitchFamily="18" charset="0"/>
                <a:cs typeface="Times New Roman" panose="02020603050405020304" pitchFamily="18" charset="0"/>
              </a:rPr>
              <a:t>thích</a:t>
            </a:r>
            <a:r>
              <a:rPr lang="en-US" sz="1600" dirty="0">
                <a:solidFill>
                  <a:prstClr val="black"/>
                </a:solidFill>
                <a:latin typeface="Times New Roman" panose="02020603050405020304" pitchFamily="18" charset="0"/>
                <a:cs typeface="Times New Roman" panose="02020603050405020304" pitchFamily="18" charset="0"/>
              </a:rPr>
              <a:t> </a:t>
            </a:r>
            <a:r>
              <a:rPr lang="en-US" sz="1600" dirty="0" err="1">
                <a:solidFill>
                  <a:prstClr val="black"/>
                </a:solidFill>
                <a:latin typeface="Times New Roman" panose="02020603050405020304" pitchFamily="18" charset="0"/>
                <a:cs typeface="Times New Roman" panose="02020603050405020304" pitchFamily="18" charset="0"/>
              </a:rPr>
              <a:t>đi</a:t>
            </a:r>
            <a:r>
              <a:rPr lang="en-US" sz="1600" dirty="0">
                <a:solidFill>
                  <a:prstClr val="black"/>
                </a:solidFill>
                <a:latin typeface="Times New Roman" panose="02020603050405020304" pitchFamily="18" charset="0"/>
                <a:cs typeface="Times New Roman" panose="02020603050405020304" pitchFamily="18" charset="0"/>
              </a:rPr>
              <a:t> </a:t>
            </a:r>
            <a:r>
              <a:rPr lang="en-US" sz="1600" dirty="0" err="1">
                <a:solidFill>
                  <a:prstClr val="black"/>
                </a:solidFill>
                <a:latin typeface="Times New Roman" panose="02020603050405020304" pitchFamily="18" charset="0"/>
                <a:cs typeface="Times New Roman" panose="02020603050405020304" pitchFamily="18" charset="0"/>
              </a:rPr>
              <a:t>học</a:t>
            </a:r>
            <a:r>
              <a:rPr lang="en-US" sz="1600" dirty="0">
                <a:solidFill>
                  <a:prstClr val="black"/>
                </a:solidFill>
                <a:latin typeface="Times New Roman" panose="02020603050405020304" pitchFamily="18" charset="0"/>
                <a:cs typeface="Times New Roman" panose="02020603050405020304" pitchFamily="18" charset="0"/>
              </a:rPr>
              <a:t> </a:t>
            </a:r>
            <a:r>
              <a:rPr lang="en-US" sz="1600" dirty="0" err="1">
                <a:solidFill>
                  <a:prstClr val="black"/>
                </a:solidFill>
                <a:latin typeface="Times New Roman" panose="02020603050405020304" pitchFamily="18" charset="0"/>
                <a:cs typeface="Times New Roman" panose="02020603050405020304" pitchFamily="18" charset="0"/>
              </a:rPr>
              <a:t>và</a:t>
            </a:r>
            <a:r>
              <a:rPr lang="en-US" sz="1600" dirty="0">
                <a:solidFill>
                  <a:prstClr val="black"/>
                </a:solidFill>
                <a:latin typeface="Times New Roman" panose="02020603050405020304" pitchFamily="18" charset="0"/>
                <a:cs typeface="Times New Roman" panose="02020603050405020304" pitchFamily="18" charset="0"/>
              </a:rPr>
              <a:t> </a:t>
            </a:r>
            <a:r>
              <a:rPr lang="en-US" sz="1600" dirty="0" err="1">
                <a:solidFill>
                  <a:prstClr val="black"/>
                </a:solidFill>
                <a:latin typeface="Times New Roman" panose="02020603050405020304" pitchFamily="18" charset="0"/>
                <a:cs typeface="Times New Roman" panose="02020603050405020304" pitchFamily="18" charset="0"/>
              </a:rPr>
              <a:t>đi</a:t>
            </a:r>
            <a:r>
              <a:rPr lang="en-US" sz="1600" dirty="0">
                <a:solidFill>
                  <a:prstClr val="black"/>
                </a:solidFill>
                <a:latin typeface="Times New Roman" panose="02020603050405020304" pitchFamily="18" charset="0"/>
                <a:cs typeface="Times New Roman" panose="02020603050405020304" pitchFamily="18" charset="0"/>
              </a:rPr>
              <a:t> </a:t>
            </a:r>
            <a:r>
              <a:rPr lang="en-US" sz="1600" dirty="0" err="1">
                <a:solidFill>
                  <a:prstClr val="black"/>
                </a:solidFill>
                <a:latin typeface="Times New Roman" panose="02020603050405020304" pitchFamily="18" charset="0"/>
                <a:cs typeface="Times New Roman" panose="02020603050405020304" pitchFamily="18" charset="0"/>
              </a:rPr>
              <a:t>học</a:t>
            </a:r>
            <a:r>
              <a:rPr lang="en-US" sz="1600" dirty="0">
                <a:solidFill>
                  <a:prstClr val="black"/>
                </a:solidFill>
                <a:latin typeface="Times New Roman" panose="02020603050405020304" pitchFamily="18" charset="0"/>
                <a:cs typeface="Times New Roman" panose="02020603050405020304" pitchFamily="18" charset="0"/>
              </a:rPr>
              <a:t> </a:t>
            </a:r>
            <a:r>
              <a:rPr lang="en-US" sz="1600" dirty="0" err="1">
                <a:solidFill>
                  <a:prstClr val="black"/>
                </a:solidFill>
                <a:latin typeface="Times New Roman" panose="02020603050405020304" pitchFamily="18" charset="0"/>
                <a:cs typeface="Times New Roman" panose="02020603050405020304" pitchFamily="18" charset="0"/>
              </a:rPr>
              <a:t>đều</a:t>
            </a:r>
            <a:r>
              <a:rPr lang="en-US" sz="1600" dirty="0" smtClean="0">
                <a:solidFill>
                  <a:prstClr val="black"/>
                </a:solidFill>
                <a:latin typeface="Times New Roman" panose="02020603050405020304" pitchFamily="18" charset="0"/>
                <a:cs typeface="Times New Roman" panose="02020603050405020304" pitchFamily="18" charset="0"/>
              </a:rPr>
              <a:t>.</a:t>
            </a:r>
          </a:p>
          <a:p>
            <a:pPr marL="285750" indent="-285750">
              <a:buFontTx/>
              <a:buChar char="-"/>
            </a:pPr>
            <a:endParaRPr lang="en-US" sz="1400" dirty="0">
              <a:solidFill>
                <a:prstClr val="black"/>
              </a:solidFill>
              <a:latin typeface="Times New Roman" panose="02020603050405020304" pitchFamily="18" charset="0"/>
              <a:cs typeface="Times New Roman" panose="02020603050405020304" pitchFamily="18" charset="0"/>
            </a:endParaRPr>
          </a:p>
          <a:p>
            <a:pPr marL="285750" indent="-285750">
              <a:buFontTx/>
              <a:buChar char="-"/>
            </a:pPr>
            <a:endParaRPr lang="en-US" sz="1400" dirty="0" smtClean="0">
              <a:solidFill>
                <a:prstClr val="black"/>
              </a:solidFill>
              <a:latin typeface="Times New Roman" panose="02020603050405020304" pitchFamily="18" charset="0"/>
              <a:cs typeface="Times New Roman" panose="02020603050405020304" pitchFamily="18" charset="0"/>
            </a:endParaRPr>
          </a:p>
          <a:p>
            <a:pPr marL="285750" indent="-285750">
              <a:buFontTx/>
              <a:buChar char="-"/>
            </a:pPr>
            <a:endParaRPr lang="en-US" sz="1400" dirty="0">
              <a:solidFill>
                <a:prstClr val="black"/>
              </a:solidFill>
              <a:latin typeface="Times New Roman" panose="02020603050405020304" pitchFamily="18" charset="0"/>
              <a:cs typeface="Times New Roman" panose="02020603050405020304" pitchFamily="18" charset="0"/>
            </a:endParaRPr>
          </a:p>
          <a:p>
            <a:pPr marL="285750" indent="-285750">
              <a:buFontTx/>
              <a:buChar char="-"/>
            </a:pPr>
            <a:endParaRPr lang="en-US" sz="1400" dirty="0" smtClean="0">
              <a:solidFill>
                <a:prstClr val="black"/>
              </a:solidFill>
              <a:latin typeface="Times New Roman" panose="02020603050405020304" pitchFamily="18" charset="0"/>
              <a:cs typeface="Times New Roman" panose="02020603050405020304" pitchFamily="18" charset="0"/>
            </a:endParaRPr>
          </a:p>
          <a:p>
            <a:pPr marL="285750" indent="-285750">
              <a:buFontTx/>
              <a:buChar char="-"/>
            </a:pPr>
            <a:endParaRPr lang="en-US" sz="1400" dirty="0">
              <a:solidFill>
                <a:prstClr val="black"/>
              </a:solidFill>
              <a:latin typeface="Times New Roman" panose="02020603050405020304" pitchFamily="18" charset="0"/>
              <a:cs typeface="Times New Roman" panose="02020603050405020304" pitchFamily="18" charset="0"/>
            </a:endParaRPr>
          </a:p>
          <a:p>
            <a:pPr marL="285750" indent="-285750">
              <a:buFontTx/>
              <a:buChar char="-"/>
            </a:pPr>
            <a:endParaRPr lang="en-US" sz="1400" dirty="0">
              <a:solidFill>
                <a:prstClr val="black"/>
              </a:solidFill>
              <a:latin typeface="Times New Roman" panose="02020603050405020304" pitchFamily="18" charset="0"/>
              <a:cs typeface="Times New Roman" panose="02020603050405020304" pitchFamily="18" charset="0"/>
            </a:endParaRPr>
          </a:p>
          <a:p>
            <a:pPr algn="just"/>
            <a:endParaRPr lang="en-US" sz="1400" dirty="0">
              <a:solidFill>
                <a:prstClr val="black"/>
              </a:solidFill>
              <a:latin typeface="Times New Roman" panose="02020603050405020304" pitchFamily="18" charset="0"/>
              <a:cs typeface="Times New Roman" panose="02020603050405020304" pitchFamily="18" charset="0"/>
            </a:endParaRPr>
          </a:p>
          <a:p>
            <a:pPr algn="ctr"/>
            <a:endParaRPr lang="en-US" sz="1400" dirty="0">
              <a:solidFill>
                <a:prstClr val="black"/>
              </a:solidFill>
              <a:latin typeface="Times New Roman" panose="02020603050405020304" pitchFamily="18" charset="0"/>
              <a:cs typeface="Times New Roman" panose="02020603050405020304" pitchFamily="18" charset="0"/>
            </a:endParaRPr>
          </a:p>
        </p:txBody>
      </p:sp>
      <p:sp>
        <p:nvSpPr>
          <p:cNvPr id="12" name="Rounded Rectangle 11"/>
          <p:cNvSpPr/>
          <p:nvPr/>
        </p:nvSpPr>
        <p:spPr>
          <a:xfrm>
            <a:off x="1655676" y="195486"/>
            <a:ext cx="6156684" cy="792088"/>
          </a:xfrm>
          <a:prstGeom prst="round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600" b="1" dirty="0" smtClean="0">
                <a:solidFill>
                  <a:srgbClr val="FF0000"/>
                </a:solidFill>
                <a:latin typeface="Times New Roman" panose="02020603050405020304" pitchFamily="18" charset="0"/>
                <a:cs typeface="Times New Roman" panose="02020603050405020304" pitchFamily="18" charset="0"/>
              </a:rPr>
              <a:t> III. KẾT QUẢ ĐẠT ĐƯỢC </a:t>
            </a:r>
            <a:endParaRPr lang="en-US" sz="3600" b="1" dirty="0">
              <a:solidFill>
                <a:srgbClr val="FF0000"/>
              </a:solidFill>
            </a:endParaRPr>
          </a:p>
        </p:txBody>
      </p:sp>
    </p:spTree>
    <p:extLst>
      <p:ext uri="{BB962C8B-B14F-4D97-AF65-F5344CB8AC3E}">
        <p14:creationId xmlns:p14="http://schemas.microsoft.com/office/powerpoint/2010/main" val="1857889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in)">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in)">
                                      <p:cBhvr>
                                        <p:cTn id="2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1"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0"/>
            <a:ext cx="9144000" cy="5143500"/>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2677722908"/>
              </p:ext>
            </p:extLst>
          </p:nvPr>
        </p:nvGraphicFramePr>
        <p:xfrm>
          <a:off x="335561" y="413542"/>
          <a:ext cx="8196881" cy="4421233"/>
        </p:xfrm>
        <a:graphic>
          <a:graphicData uri="http://schemas.openxmlformats.org/drawingml/2006/table">
            <a:tbl>
              <a:tblPr firstRow="1" firstCol="1" bandRow="1"/>
              <a:tblGrid>
                <a:gridCol w="1034235">
                  <a:extLst>
                    <a:ext uri="{9D8B030D-6E8A-4147-A177-3AD203B41FA5}">
                      <a16:colId xmlns:a16="http://schemas.microsoft.com/office/drawing/2014/main" val="264523602"/>
                    </a:ext>
                  </a:extLst>
                </a:gridCol>
                <a:gridCol w="2776063">
                  <a:extLst>
                    <a:ext uri="{9D8B030D-6E8A-4147-A177-3AD203B41FA5}">
                      <a16:colId xmlns:a16="http://schemas.microsoft.com/office/drawing/2014/main" val="19888462"/>
                    </a:ext>
                  </a:extLst>
                </a:gridCol>
                <a:gridCol w="1136362">
                  <a:extLst>
                    <a:ext uri="{9D8B030D-6E8A-4147-A177-3AD203B41FA5}">
                      <a16:colId xmlns:a16="http://schemas.microsoft.com/office/drawing/2014/main" val="1254310907"/>
                    </a:ext>
                  </a:extLst>
                </a:gridCol>
                <a:gridCol w="1136362">
                  <a:extLst>
                    <a:ext uri="{9D8B030D-6E8A-4147-A177-3AD203B41FA5}">
                      <a16:colId xmlns:a16="http://schemas.microsoft.com/office/drawing/2014/main" val="4185571631"/>
                    </a:ext>
                  </a:extLst>
                </a:gridCol>
                <a:gridCol w="1136362">
                  <a:extLst>
                    <a:ext uri="{9D8B030D-6E8A-4147-A177-3AD203B41FA5}">
                      <a16:colId xmlns:a16="http://schemas.microsoft.com/office/drawing/2014/main" val="2069936553"/>
                    </a:ext>
                  </a:extLst>
                </a:gridCol>
                <a:gridCol w="977497">
                  <a:extLst>
                    <a:ext uri="{9D8B030D-6E8A-4147-A177-3AD203B41FA5}">
                      <a16:colId xmlns:a16="http://schemas.microsoft.com/office/drawing/2014/main" val="1849367497"/>
                    </a:ext>
                  </a:extLst>
                </a:gridCol>
              </a:tblGrid>
              <a:tr h="509125">
                <a:tc rowSpan="2">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algn="ctr">
                        <a:lnSpc>
                          <a:spcPct val="115000"/>
                        </a:lnSpc>
                        <a:spcBef>
                          <a:spcPts val="0"/>
                        </a:spcBef>
                        <a:spcAft>
                          <a:spcPts val="0"/>
                        </a:spcAft>
                      </a:pPr>
                      <a:r>
                        <a:rPr lang="en-US" sz="1400" dirty="0">
                          <a:solidFill>
                            <a:schemeClr val="tx1"/>
                          </a:solidFill>
                          <a:effectLst/>
                        </a:rPr>
                        <a:t> </a:t>
                      </a:r>
                      <a:endParaRPr lang="en-US" sz="1100" dirty="0">
                        <a:solidFill>
                          <a:schemeClr val="tx1"/>
                        </a:solidFill>
                        <a:effectLst/>
                      </a:endParaRPr>
                    </a:p>
                    <a:p>
                      <a:pPr marL="0" marR="0" algn="ctr">
                        <a:lnSpc>
                          <a:spcPct val="115000"/>
                        </a:lnSpc>
                        <a:spcBef>
                          <a:spcPts val="0"/>
                        </a:spcBef>
                        <a:spcAft>
                          <a:spcPts val="0"/>
                        </a:spcAft>
                      </a:pPr>
                      <a:r>
                        <a:rPr lang="en-US" sz="1400" dirty="0">
                          <a:solidFill>
                            <a:schemeClr val="tx1"/>
                          </a:solidFill>
                          <a:effectLst/>
                        </a:rPr>
                        <a:t>STT</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675" marR="66675"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noFill/>
                  </a:tcPr>
                </a:tc>
                <a:tc rowSpan="2">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algn="ctr">
                        <a:lnSpc>
                          <a:spcPct val="115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 </a:t>
                      </a:r>
                    </a:p>
                    <a:p>
                      <a:pPr marL="0" marR="0" algn="ctr">
                        <a:lnSpc>
                          <a:spcPct val="115000"/>
                        </a:lnSpc>
                        <a:spcBef>
                          <a:spcPts val="0"/>
                        </a:spcBef>
                        <a:spcAft>
                          <a:spcPts val="0"/>
                        </a:spcAft>
                      </a:pPr>
                      <a:r>
                        <a:rPr lang="en-US" sz="1800" dirty="0" err="1">
                          <a:solidFill>
                            <a:schemeClr val="tx1"/>
                          </a:solidFill>
                          <a:effectLst/>
                          <a:latin typeface="Times New Roman" panose="02020603050405020304" pitchFamily="18" charset="0"/>
                          <a:cs typeface="Times New Roman" panose="02020603050405020304" pitchFamily="18" charset="0"/>
                        </a:rPr>
                        <a:t>Nội</a:t>
                      </a:r>
                      <a:r>
                        <a:rPr lang="en-US" sz="1800" dirty="0">
                          <a:solidFill>
                            <a:schemeClr val="tx1"/>
                          </a:solidFill>
                          <a:effectLst/>
                          <a:latin typeface="Times New Roman" panose="02020603050405020304" pitchFamily="18" charset="0"/>
                          <a:cs typeface="Times New Roman" panose="02020603050405020304" pitchFamily="18" charset="0"/>
                        </a:rPr>
                        <a:t> dung </a:t>
                      </a:r>
                      <a:r>
                        <a:rPr lang="en-US" sz="1800" dirty="0" err="1">
                          <a:solidFill>
                            <a:schemeClr val="tx1"/>
                          </a:solidFill>
                          <a:effectLst/>
                          <a:latin typeface="Times New Roman" panose="02020603050405020304" pitchFamily="18" charset="0"/>
                          <a:cs typeface="Times New Roman" panose="02020603050405020304" pitchFamily="18" charset="0"/>
                        </a:rPr>
                        <a:t>khảo</a:t>
                      </a:r>
                      <a:r>
                        <a:rPr lang="en-US" sz="1800" dirty="0">
                          <a:solidFill>
                            <a:schemeClr val="tx1"/>
                          </a:solidFill>
                          <a:effectLst/>
                          <a:latin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cs typeface="Times New Roman" panose="02020603050405020304" pitchFamily="18" charset="0"/>
                        </a:rPr>
                        <a:t>sát</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6675" marR="66675" marT="0" marB="0">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algn="ctr">
                        <a:lnSpc>
                          <a:spcPct val="115000"/>
                        </a:lnSpc>
                        <a:spcBef>
                          <a:spcPts val="0"/>
                        </a:spcBef>
                        <a:spcAft>
                          <a:spcPts val="0"/>
                        </a:spcAft>
                      </a:pPr>
                      <a:r>
                        <a:rPr lang="en-US" sz="1800" spc="-20" dirty="0" err="1">
                          <a:solidFill>
                            <a:schemeClr val="tx1"/>
                          </a:solidFill>
                          <a:effectLst/>
                          <a:latin typeface="Times New Roman" panose="02020603050405020304" pitchFamily="18" charset="0"/>
                          <a:cs typeface="Times New Roman" panose="02020603050405020304" pitchFamily="18" charset="0"/>
                        </a:rPr>
                        <a:t>Kết</a:t>
                      </a:r>
                      <a:r>
                        <a:rPr lang="en-US" sz="1800" spc="-20" dirty="0">
                          <a:solidFill>
                            <a:schemeClr val="tx1"/>
                          </a:solidFill>
                          <a:effectLst/>
                          <a:latin typeface="Times New Roman" panose="02020603050405020304" pitchFamily="18" charset="0"/>
                          <a:cs typeface="Times New Roman" panose="02020603050405020304" pitchFamily="18" charset="0"/>
                        </a:rPr>
                        <a:t> </a:t>
                      </a:r>
                      <a:r>
                        <a:rPr lang="en-US" sz="1800" spc="-20" dirty="0" err="1">
                          <a:solidFill>
                            <a:schemeClr val="tx1"/>
                          </a:solidFill>
                          <a:effectLst/>
                          <a:latin typeface="Times New Roman" panose="02020603050405020304" pitchFamily="18" charset="0"/>
                          <a:cs typeface="Times New Roman" panose="02020603050405020304" pitchFamily="18" charset="0"/>
                        </a:rPr>
                        <a:t>quả</a:t>
                      </a:r>
                      <a:r>
                        <a:rPr lang="vi-VN" sz="1800" spc="-20" dirty="0">
                          <a:solidFill>
                            <a:schemeClr val="tx1"/>
                          </a:solidFill>
                          <a:effectLst/>
                          <a:latin typeface="Times New Roman" panose="02020603050405020304" pitchFamily="18" charset="0"/>
                          <a:cs typeface="Times New Roman" panose="02020603050405020304" pitchFamily="18" charset="0"/>
                        </a:rPr>
                        <a:t> khảo sát: </a:t>
                      </a:r>
                      <a:r>
                        <a:rPr lang="vi-VN" sz="1800" spc="-20" dirty="0" smtClean="0">
                          <a:solidFill>
                            <a:schemeClr val="tx1"/>
                          </a:solidFill>
                          <a:effectLst/>
                          <a:latin typeface="Times New Roman" panose="02020603050405020304" pitchFamily="18" charset="0"/>
                          <a:cs typeface="Times New Roman" panose="02020603050405020304" pitchFamily="18" charset="0"/>
                        </a:rPr>
                        <a:t>3</a:t>
                      </a:r>
                      <a:r>
                        <a:rPr lang="en-US" sz="1800" spc="-20" dirty="0" smtClean="0">
                          <a:solidFill>
                            <a:schemeClr val="tx1"/>
                          </a:solidFill>
                          <a:effectLst/>
                          <a:latin typeface="Times New Roman" panose="02020603050405020304" pitchFamily="18" charset="0"/>
                          <a:cs typeface="Times New Roman" panose="02020603050405020304" pitchFamily="18" charset="0"/>
                        </a:rPr>
                        <a:t>7</a:t>
                      </a:r>
                      <a:r>
                        <a:rPr lang="vi-VN" sz="1800" spc="-20" dirty="0" smtClean="0">
                          <a:solidFill>
                            <a:schemeClr val="tx1"/>
                          </a:solidFill>
                          <a:effectLst/>
                          <a:latin typeface="Times New Roman" panose="02020603050405020304" pitchFamily="18" charset="0"/>
                          <a:cs typeface="Times New Roman" panose="02020603050405020304" pitchFamily="18" charset="0"/>
                        </a:rPr>
                        <a:t>/3</a:t>
                      </a:r>
                      <a:r>
                        <a:rPr lang="en-US" sz="1800" spc="-20" dirty="0" smtClean="0">
                          <a:solidFill>
                            <a:schemeClr val="tx1"/>
                          </a:solidFill>
                          <a:effectLst/>
                          <a:latin typeface="Times New Roman" panose="02020603050405020304" pitchFamily="18" charset="0"/>
                          <a:cs typeface="Times New Roman" panose="02020603050405020304" pitchFamily="18" charset="0"/>
                        </a:rPr>
                        <a:t>7</a:t>
                      </a:r>
                      <a:r>
                        <a:rPr lang="vi-VN" sz="1800" spc="-20" dirty="0" smtClean="0">
                          <a:solidFill>
                            <a:schemeClr val="tx1"/>
                          </a:solidFill>
                          <a:effectLst/>
                          <a:latin typeface="Times New Roman" panose="02020603050405020304" pitchFamily="18" charset="0"/>
                          <a:cs typeface="Times New Roman" panose="02020603050405020304" pitchFamily="18" charset="0"/>
                        </a:rPr>
                        <a:t> </a:t>
                      </a:r>
                      <a:r>
                        <a:rPr lang="vi-VN" sz="1800" spc="-20" dirty="0">
                          <a:solidFill>
                            <a:schemeClr val="tx1"/>
                          </a:solidFill>
                          <a:effectLst/>
                          <a:latin typeface="Times New Roman" panose="02020603050405020304" pitchFamily="18" charset="0"/>
                          <a:cs typeface="Times New Roman" panose="02020603050405020304" pitchFamily="18" charset="0"/>
                        </a:rPr>
                        <a:t>trẻ</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91246857"/>
                  </a:ext>
                </a:extLst>
              </a:tr>
              <a:tr h="307257">
                <a:tc vMerge="1">
                  <a:txBody>
                    <a:bodyPr/>
                    <a:lstStyle/>
                    <a:p>
                      <a:endParaRPr lang="en-US"/>
                    </a:p>
                  </a:txBody>
                  <a:tcPr/>
                </a:tc>
                <a:tc vMerge="1">
                  <a:txBody>
                    <a:bodyPr/>
                    <a:lstStyle/>
                    <a:p>
                      <a:endParaRPr lang="en-US"/>
                    </a:p>
                  </a:txBody>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vi-VN" sz="1800" spc="-20" dirty="0">
                          <a:effectLst/>
                          <a:latin typeface="Times New Roman" panose="02020603050405020304" pitchFamily="18" charset="0"/>
                          <a:cs typeface="Times New Roman" panose="02020603050405020304" pitchFamily="18" charset="0"/>
                        </a:rPr>
                        <a:t>Đạt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lnL w="38100" cmpd="sng">
                      <a:solidFill>
                        <a:sysClr val="window" lastClr="FFFFFF"/>
                      </a:solidFill>
                    </a:lnL>
                    <a:lnR w="12700" cmpd="sng">
                      <a:solidFill>
                        <a:sysClr val="window" lastClr="FFFFFF"/>
                      </a:solidFill>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vi-VN" sz="1800" spc="-20" dirty="0">
                          <a:effectLst/>
                          <a:latin typeface="Times New Roman" panose="02020603050405020304" pitchFamily="18" charset="0"/>
                          <a:cs typeface="Times New Roman" panose="02020603050405020304" pitchFamily="18" charset="0"/>
                        </a:rPr>
                        <a:t>Tỷ lệ</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675" marR="66675" marT="0" marB="0">
                    <a:lnL w="12700" cmpd="sng">
                      <a:solidFill>
                        <a:sysClr val="window" lastClr="FFFFFF"/>
                      </a:solidFill>
                    </a:lnL>
                    <a:lnR w="12700" cmpd="sng">
                      <a:solidFill>
                        <a:sysClr val="window" lastClr="FFFFFF"/>
                      </a:solidFill>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n-US" sz="1800" spc="-20" dirty="0" err="1">
                          <a:effectLst/>
                          <a:latin typeface="Times New Roman" panose="02020603050405020304" pitchFamily="18" charset="0"/>
                          <a:cs typeface="Times New Roman" panose="02020603050405020304" pitchFamily="18" charset="0"/>
                        </a:rPr>
                        <a:t>Chưa</a:t>
                      </a:r>
                      <a:r>
                        <a:rPr lang="en-US" sz="1800" spc="-20" dirty="0">
                          <a:effectLst/>
                          <a:latin typeface="Times New Roman" panose="02020603050405020304" pitchFamily="18" charset="0"/>
                          <a:cs typeface="Times New Roman" panose="02020603050405020304" pitchFamily="18" charset="0"/>
                        </a:rPr>
                        <a:t> </a:t>
                      </a:r>
                      <a:r>
                        <a:rPr lang="en-US" sz="1800" spc="-20" dirty="0" err="1">
                          <a:effectLst/>
                          <a:latin typeface="Times New Roman" panose="02020603050405020304" pitchFamily="18" charset="0"/>
                          <a:cs typeface="Times New Roman" panose="02020603050405020304" pitchFamily="18" charset="0"/>
                        </a:rPr>
                        <a:t>đạt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675" marR="66675" marT="0" marB="0">
                    <a:lnL w="12700" cmpd="sng">
                      <a:solidFill>
                        <a:sysClr val="window" lastClr="FFFFFF"/>
                      </a:solidFill>
                    </a:lnL>
                    <a:lnR w="12700" cmpd="sng">
                      <a:solidFill>
                        <a:sysClr val="window" lastClr="FFFFFF"/>
                      </a:solidFill>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vi-VN" sz="1800" spc="-20" dirty="0">
                          <a:effectLst/>
                          <a:latin typeface="Times New Roman" panose="02020603050405020304" pitchFamily="18" charset="0"/>
                          <a:cs typeface="Times New Roman" panose="02020603050405020304" pitchFamily="18" charset="0"/>
                        </a:rPr>
                        <a:t>Tỷ lệ</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extLst>
                  <a:ext uri="{0D108BD9-81ED-4DB2-BD59-A6C34878D82A}">
                    <a16:rowId xmlns:a16="http://schemas.microsoft.com/office/drawing/2014/main" val="2564127664"/>
                  </a:ext>
                </a:extLst>
              </a:tr>
              <a:tr h="881877">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algn="ctr">
                        <a:lnSpc>
                          <a:spcPct val="115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1</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6675" marR="66675" marT="0" marB="0">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p>
                      <a:pPr algn="ctr">
                        <a:lnSpc>
                          <a:spcPct val="150000"/>
                        </a:lnSpc>
                        <a:spcAft>
                          <a:spcPts val="0"/>
                        </a:spcAft>
                      </a:pP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Arial" panose="020B0604020202020204" pitchFamily="34" charset="0"/>
                        <a:cs typeface="Times New Roman" panose="02020603050405020304" pitchFamily="18" charset="0"/>
                      </a:endParaRPr>
                    </a:p>
                    <a:p>
                      <a:pPr algn="ctr">
                        <a:lnSpc>
                          <a:spcPct val="150000"/>
                        </a:lnSpc>
                        <a:spcAft>
                          <a:spcPts val="0"/>
                        </a:spcAft>
                      </a:pP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vui</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vẻ</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giác</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chào</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bố</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lớp</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4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p>
                      <a:pPr algn="ctr">
                        <a:lnSpc>
                          <a:spcPct val="150000"/>
                        </a:lnSpc>
                        <a:spcAft>
                          <a:spcPts val="0"/>
                        </a:spcAft>
                      </a:pPr>
                      <a:r>
                        <a:rPr lang="en-US"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b="1" dirty="0">
                        <a:effectLst/>
                        <a:latin typeface="Times New Roman" panose="02020603050405020304" pitchFamily="18" charset="0"/>
                        <a:ea typeface="Arial" panose="020B0604020202020204" pitchFamily="34" charset="0"/>
                        <a:cs typeface="Times New Roman" panose="02020603050405020304" pitchFamily="18" charset="0"/>
                      </a:endParaRPr>
                    </a:p>
                    <a:p>
                      <a:pPr algn="ctr">
                        <a:lnSpc>
                          <a:spcPct val="150000"/>
                        </a:lnSpc>
                        <a:spcAft>
                          <a:spcPts val="0"/>
                        </a:spcAft>
                      </a:pPr>
                      <a:r>
                        <a:rPr lang="en-US"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26</a:t>
                      </a:r>
                      <a:endParaRPr lang="en-US" sz="1400" b="1"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p>
                      <a:pPr algn="ctr">
                        <a:lnSpc>
                          <a:spcPct val="150000"/>
                        </a:lnSpc>
                        <a:spcAft>
                          <a:spcPts val="0"/>
                        </a:spcAft>
                      </a:pPr>
                      <a:r>
                        <a:rPr lang="en-US"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b="1" dirty="0">
                        <a:effectLst/>
                        <a:latin typeface="Times New Roman" panose="02020603050405020304" pitchFamily="18" charset="0"/>
                        <a:ea typeface="Arial" panose="020B0604020202020204" pitchFamily="34" charset="0"/>
                        <a:cs typeface="Times New Roman" panose="02020603050405020304" pitchFamily="18" charset="0"/>
                      </a:endParaRPr>
                    </a:p>
                    <a:p>
                      <a:pPr algn="ctr">
                        <a:lnSpc>
                          <a:spcPct val="150000"/>
                        </a:lnSpc>
                        <a:spcAft>
                          <a:spcPts val="0"/>
                        </a:spcAft>
                      </a:pPr>
                      <a:r>
                        <a:rPr lang="en-US"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70%</a:t>
                      </a:r>
                      <a:endParaRPr lang="en-US" sz="1400" b="1"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p>
                      <a:pPr algn="ctr"/>
                      <a:endParaRPr lang="en-US" sz="1400" b="1" dirty="0" smtClean="0">
                        <a:latin typeface="Times New Roman" panose="02020603050405020304" pitchFamily="18" charset="0"/>
                        <a:cs typeface="Times New Roman" panose="02020603050405020304" pitchFamily="18" charset="0"/>
                      </a:endParaRPr>
                    </a:p>
                    <a:p>
                      <a:pPr algn="ctr"/>
                      <a:endParaRPr lang="en-US" sz="1400" b="1" dirty="0" smtClean="0">
                        <a:latin typeface="Times New Roman" panose="02020603050405020304" pitchFamily="18" charset="0"/>
                        <a:cs typeface="Times New Roman" panose="02020603050405020304" pitchFamily="18" charset="0"/>
                      </a:endParaRPr>
                    </a:p>
                    <a:p>
                      <a:pPr algn="ctr"/>
                      <a:r>
                        <a:rPr lang="en-US" sz="1400" b="1" dirty="0" smtClean="0">
                          <a:latin typeface="Times New Roman" panose="02020603050405020304" pitchFamily="18" charset="0"/>
                          <a:cs typeface="Times New Roman" panose="02020603050405020304" pitchFamily="18" charset="0"/>
                        </a:rPr>
                        <a:t>11</a:t>
                      </a:r>
                      <a:endParaRPr lang="en-US" sz="1400" b="1" dirty="0">
                        <a:latin typeface="Times New Roman" panose="02020603050405020304" pitchFamily="18" charset="0"/>
                        <a:cs typeface="Times New Roman" panose="02020603050405020304" pitchFamily="18" charset="0"/>
                      </a:endParaRPr>
                    </a:p>
                  </a:txBody>
                  <a:tcPr marL="68580" marR="68580" marT="0" marB="0">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30%</a:t>
                      </a:r>
                      <a:endParaRPr lang="en-US" sz="1400" b="1" dirty="0" smtClean="0">
                        <a:effectLst/>
                        <a:latin typeface="Times New Roman" panose="02020603050405020304" pitchFamily="18" charset="0"/>
                        <a:ea typeface="Arial" panose="020B0604020202020204" pitchFamily="34" charset="0"/>
                        <a:cs typeface="Times New Roman" panose="02020603050405020304" pitchFamily="18" charset="0"/>
                      </a:endParaRPr>
                    </a:p>
                    <a:p>
                      <a:pPr algn="ctr"/>
                      <a:endParaRPr lang="en-US" sz="1400" b="1" dirty="0">
                        <a:latin typeface="Times New Roman" panose="02020603050405020304" pitchFamily="18" charset="0"/>
                        <a:cs typeface="Times New Roman" panose="02020603050405020304" pitchFamily="18" charset="0"/>
                      </a:endParaRPr>
                    </a:p>
                  </a:txBody>
                  <a:tcPr marL="9525" marR="9525" marT="9525" marB="9525">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extLst>
                  <a:ext uri="{0D108BD9-81ED-4DB2-BD59-A6C34878D82A}">
                    <a16:rowId xmlns:a16="http://schemas.microsoft.com/office/drawing/2014/main" val="4158655857"/>
                  </a:ext>
                </a:extLst>
              </a:tr>
              <a:tr h="801388">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algn="ctr">
                        <a:lnSpc>
                          <a:spcPct val="115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2</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6675" marR="66675" marT="0"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p>
                      <a:pPr algn="ctr">
                        <a:lnSpc>
                          <a:spcPct val="150000"/>
                        </a:lnSpc>
                        <a:spcAft>
                          <a:spcPts val="0"/>
                        </a:spcAft>
                      </a:pP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vô</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xúc</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bộc</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lộ</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suy</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nghĩ</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tính</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thân</a:t>
                      </a:r>
                      <a:endParaRPr lang="en-US" sz="14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p>
                      <a:pPr algn="ctr">
                        <a:lnSpc>
                          <a:spcPct val="150000"/>
                        </a:lnSpc>
                        <a:spcAft>
                          <a:spcPts val="0"/>
                        </a:spcAft>
                      </a:pPr>
                      <a:r>
                        <a:rPr lang="en-US"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b="1">
                        <a:effectLst/>
                        <a:latin typeface="Times New Roman" panose="02020603050405020304" pitchFamily="18" charset="0"/>
                        <a:ea typeface="Arial" panose="020B0604020202020204" pitchFamily="34" charset="0"/>
                        <a:cs typeface="Times New Roman" panose="02020603050405020304" pitchFamily="18" charset="0"/>
                      </a:endParaRPr>
                    </a:p>
                    <a:p>
                      <a:pPr algn="ctr">
                        <a:lnSpc>
                          <a:spcPct val="150000"/>
                        </a:lnSpc>
                        <a:spcAft>
                          <a:spcPts val="0"/>
                        </a:spcAft>
                      </a:pPr>
                      <a:r>
                        <a:rPr lang="en-US"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24</a:t>
                      </a:r>
                      <a:endParaRPr lang="en-US" sz="1400" b="1">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p>
                      <a:pPr algn="ctr">
                        <a:lnSpc>
                          <a:spcPct val="150000"/>
                        </a:lnSpc>
                        <a:spcAft>
                          <a:spcPts val="0"/>
                        </a:spcAft>
                      </a:pPr>
                      <a:r>
                        <a:rPr lang="en-US"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b="1">
                        <a:effectLst/>
                        <a:latin typeface="Times New Roman" panose="02020603050405020304" pitchFamily="18" charset="0"/>
                        <a:ea typeface="Arial" panose="020B0604020202020204" pitchFamily="34" charset="0"/>
                        <a:cs typeface="Times New Roman" panose="02020603050405020304" pitchFamily="18" charset="0"/>
                      </a:endParaRPr>
                    </a:p>
                    <a:p>
                      <a:pPr algn="ctr">
                        <a:lnSpc>
                          <a:spcPct val="150000"/>
                        </a:lnSpc>
                        <a:spcAft>
                          <a:spcPts val="0"/>
                        </a:spcAft>
                      </a:pPr>
                      <a:r>
                        <a:rPr lang="en-US"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65%</a:t>
                      </a:r>
                      <a:endParaRPr lang="en-US" sz="1400" b="1">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p>
                      <a:pPr algn="ctr"/>
                      <a:endParaRPr lang="en-US" sz="1400" b="1" dirty="0" smtClean="0">
                        <a:latin typeface="Times New Roman" panose="02020603050405020304" pitchFamily="18" charset="0"/>
                        <a:cs typeface="Times New Roman" panose="02020603050405020304" pitchFamily="18" charset="0"/>
                      </a:endParaRPr>
                    </a:p>
                    <a:p>
                      <a:pPr algn="ctr"/>
                      <a:endParaRPr lang="en-US" sz="1400" b="1" dirty="0" smtClean="0">
                        <a:latin typeface="Times New Roman" panose="02020603050405020304" pitchFamily="18" charset="0"/>
                        <a:cs typeface="Times New Roman" panose="02020603050405020304" pitchFamily="18" charset="0"/>
                      </a:endParaRPr>
                    </a:p>
                    <a:p>
                      <a:pPr algn="ctr"/>
                      <a:r>
                        <a:rPr lang="en-US" sz="1400" b="1" dirty="0" smtClean="0">
                          <a:latin typeface="Times New Roman" panose="02020603050405020304" pitchFamily="18" charset="0"/>
                          <a:cs typeface="Times New Roman" panose="02020603050405020304" pitchFamily="18" charset="0"/>
                        </a:rPr>
                        <a:t>13</a:t>
                      </a:r>
                      <a:endParaRPr lang="en-US" sz="1400" b="1" dirty="0">
                        <a:latin typeface="Times New Roman" panose="02020603050405020304" pitchFamily="18" charset="0"/>
                        <a:cs typeface="Times New Roman" panose="02020603050405020304" pitchFamily="18" charset="0"/>
                      </a:endParaRPr>
                    </a:p>
                  </a:txBody>
                  <a:tcPr marL="68580" marR="68580" marT="0" marB="0">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35%</a:t>
                      </a:r>
                      <a:endParaRPr lang="en-US" sz="1400" b="1" dirty="0" smtClean="0">
                        <a:effectLst/>
                        <a:latin typeface="Times New Roman" panose="02020603050405020304" pitchFamily="18" charset="0"/>
                        <a:ea typeface="Arial" panose="020B0604020202020204" pitchFamily="34" charset="0"/>
                        <a:cs typeface="Times New Roman" panose="02020603050405020304" pitchFamily="18" charset="0"/>
                      </a:endParaRPr>
                    </a:p>
                    <a:p>
                      <a:pPr algn="ctr"/>
                      <a:endParaRPr lang="en-US" sz="1400" b="1" dirty="0">
                        <a:latin typeface="Times New Roman" panose="02020603050405020304" pitchFamily="18" charset="0"/>
                        <a:cs typeface="Times New Roman" panose="02020603050405020304" pitchFamily="18" charset="0"/>
                      </a:endParaRPr>
                    </a:p>
                  </a:txBody>
                  <a:tcPr marL="9525" marR="9525" marT="9525" marB="9525">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extLst>
                  <a:ext uri="{0D108BD9-81ED-4DB2-BD59-A6C34878D82A}">
                    <a16:rowId xmlns:a16="http://schemas.microsoft.com/office/drawing/2014/main" val="1429895988"/>
                  </a:ext>
                </a:extLst>
              </a:tr>
              <a:tr h="801388">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algn="ctr">
                        <a:lnSpc>
                          <a:spcPct val="115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3</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6675" marR="66675" marT="0"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p>
                      <a:pPr algn="ctr">
                        <a:lnSpc>
                          <a:spcPct val="150000"/>
                        </a:lnSpc>
                        <a:spcAft>
                          <a:spcPts val="0"/>
                        </a:spcAft>
                      </a:pP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hòa</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thương</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bạn</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bè</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giáo</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4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p>
                      <a:pPr algn="ctr">
                        <a:lnSpc>
                          <a:spcPct val="150000"/>
                        </a:lnSpc>
                        <a:spcAft>
                          <a:spcPts val="0"/>
                        </a:spcAft>
                      </a:pPr>
                      <a:r>
                        <a:rPr lang="en-US"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b="1">
                        <a:effectLst/>
                        <a:latin typeface="Times New Roman" panose="02020603050405020304" pitchFamily="18" charset="0"/>
                        <a:ea typeface="Arial" panose="020B0604020202020204" pitchFamily="34" charset="0"/>
                        <a:cs typeface="Times New Roman" panose="02020603050405020304" pitchFamily="18" charset="0"/>
                      </a:endParaRPr>
                    </a:p>
                    <a:p>
                      <a:pPr algn="ctr">
                        <a:lnSpc>
                          <a:spcPct val="150000"/>
                        </a:lnSpc>
                        <a:spcAft>
                          <a:spcPts val="0"/>
                        </a:spcAft>
                      </a:pPr>
                      <a:r>
                        <a:rPr lang="en-US"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27</a:t>
                      </a:r>
                      <a:endParaRPr lang="en-US" sz="1400" b="1">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p>
                      <a:pPr algn="ctr">
                        <a:lnSpc>
                          <a:spcPct val="150000"/>
                        </a:lnSpc>
                        <a:spcAft>
                          <a:spcPts val="0"/>
                        </a:spcAft>
                      </a:pPr>
                      <a:r>
                        <a:rPr lang="en-US"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b="1">
                        <a:effectLst/>
                        <a:latin typeface="Times New Roman" panose="02020603050405020304" pitchFamily="18" charset="0"/>
                        <a:ea typeface="Arial" panose="020B0604020202020204" pitchFamily="34" charset="0"/>
                        <a:cs typeface="Times New Roman" panose="02020603050405020304" pitchFamily="18" charset="0"/>
                      </a:endParaRPr>
                    </a:p>
                    <a:p>
                      <a:pPr algn="ctr">
                        <a:lnSpc>
                          <a:spcPct val="150000"/>
                        </a:lnSpc>
                        <a:spcAft>
                          <a:spcPts val="0"/>
                        </a:spcAft>
                      </a:pPr>
                      <a:r>
                        <a:rPr lang="en-US"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73%</a:t>
                      </a:r>
                      <a:endParaRPr lang="en-US" sz="1400" b="1">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p>
                      <a:pPr algn="ctr"/>
                      <a:endParaRPr lang="en-US" sz="1400" b="1" dirty="0" smtClean="0">
                        <a:latin typeface="Times New Roman" panose="02020603050405020304" pitchFamily="18" charset="0"/>
                        <a:cs typeface="Times New Roman" panose="02020603050405020304" pitchFamily="18" charset="0"/>
                      </a:endParaRPr>
                    </a:p>
                    <a:p>
                      <a:pPr algn="ctr"/>
                      <a:endParaRPr lang="en-US" sz="1400" b="1" dirty="0" smtClean="0">
                        <a:latin typeface="Times New Roman" panose="02020603050405020304" pitchFamily="18" charset="0"/>
                        <a:cs typeface="Times New Roman" panose="02020603050405020304" pitchFamily="18" charset="0"/>
                      </a:endParaRPr>
                    </a:p>
                    <a:p>
                      <a:pPr algn="ctr"/>
                      <a:r>
                        <a:rPr lang="en-US" sz="1400" b="1" dirty="0" smtClean="0">
                          <a:latin typeface="Times New Roman" panose="02020603050405020304" pitchFamily="18" charset="0"/>
                          <a:cs typeface="Times New Roman" panose="02020603050405020304" pitchFamily="18" charset="0"/>
                        </a:rPr>
                        <a:t>10</a:t>
                      </a:r>
                      <a:endParaRPr lang="en-US" sz="1400" b="1" dirty="0">
                        <a:latin typeface="Times New Roman" panose="02020603050405020304" pitchFamily="18" charset="0"/>
                        <a:cs typeface="Times New Roman" panose="02020603050405020304" pitchFamily="18" charset="0"/>
                      </a:endParaRPr>
                    </a:p>
                  </a:txBody>
                  <a:tcPr marL="68580" marR="68580" marT="0" marB="0">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27%</a:t>
                      </a:r>
                      <a:endParaRPr lang="en-US" sz="1400" b="1" dirty="0" smtClean="0">
                        <a:effectLst/>
                        <a:latin typeface="Times New Roman" panose="02020603050405020304" pitchFamily="18" charset="0"/>
                        <a:ea typeface="Arial" panose="020B0604020202020204" pitchFamily="34" charset="0"/>
                        <a:cs typeface="Times New Roman" panose="02020603050405020304" pitchFamily="18" charset="0"/>
                      </a:endParaRPr>
                    </a:p>
                    <a:p>
                      <a:pPr algn="ctr"/>
                      <a:endParaRPr lang="en-US" sz="1400" b="1" dirty="0">
                        <a:latin typeface="Times New Roman" panose="02020603050405020304" pitchFamily="18" charset="0"/>
                        <a:cs typeface="Times New Roman" panose="02020603050405020304" pitchFamily="18" charset="0"/>
                      </a:endParaRPr>
                    </a:p>
                  </a:txBody>
                  <a:tcPr marL="9525" marR="9525" marT="9525" marB="9525">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extLst>
                  <a:ext uri="{0D108BD9-81ED-4DB2-BD59-A6C34878D82A}">
                    <a16:rowId xmlns:a16="http://schemas.microsoft.com/office/drawing/2014/main" val="3557982957"/>
                  </a:ext>
                </a:extLst>
              </a:tr>
              <a:tr h="801388">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algn="ctr">
                        <a:lnSpc>
                          <a:spcPct val="115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4</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6675" marR="66675" marT="0"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p>
                      <a:pPr algn="ctr">
                        <a:lnSpc>
                          <a:spcPct val="150000"/>
                        </a:lnSpc>
                        <a:spcAft>
                          <a:spcPts val="0"/>
                        </a:spcAft>
                      </a:pP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hứng</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thú</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tham</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hoạt</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4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p>
                      <a:pPr algn="ctr">
                        <a:lnSpc>
                          <a:spcPct val="150000"/>
                        </a:lnSpc>
                        <a:spcAft>
                          <a:spcPts val="0"/>
                        </a:spcAft>
                      </a:pPr>
                      <a:r>
                        <a:rPr lang="en-US"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b="1" dirty="0">
                        <a:effectLst/>
                        <a:latin typeface="Times New Roman" panose="02020603050405020304" pitchFamily="18" charset="0"/>
                        <a:ea typeface="Arial" panose="020B0604020202020204" pitchFamily="34" charset="0"/>
                        <a:cs typeface="Times New Roman" panose="02020603050405020304" pitchFamily="18" charset="0"/>
                      </a:endParaRPr>
                    </a:p>
                    <a:p>
                      <a:pPr algn="ctr">
                        <a:lnSpc>
                          <a:spcPct val="150000"/>
                        </a:lnSpc>
                        <a:spcAft>
                          <a:spcPts val="0"/>
                        </a:spcAft>
                      </a:pPr>
                      <a:r>
                        <a:rPr lang="en-US"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28</a:t>
                      </a:r>
                      <a:endParaRPr lang="en-US" sz="1400" b="1"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p>
                      <a:pPr algn="ctr">
                        <a:lnSpc>
                          <a:spcPct val="150000"/>
                        </a:lnSpc>
                        <a:spcAft>
                          <a:spcPts val="0"/>
                        </a:spcAft>
                      </a:pPr>
                      <a:r>
                        <a:rPr lang="en-US"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b="1" dirty="0">
                        <a:effectLst/>
                        <a:latin typeface="Times New Roman" panose="02020603050405020304" pitchFamily="18" charset="0"/>
                        <a:ea typeface="Arial" panose="020B0604020202020204" pitchFamily="34" charset="0"/>
                        <a:cs typeface="Times New Roman" panose="02020603050405020304" pitchFamily="18" charset="0"/>
                      </a:endParaRPr>
                    </a:p>
                    <a:p>
                      <a:pPr algn="ctr">
                        <a:lnSpc>
                          <a:spcPct val="150000"/>
                        </a:lnSpc>
                        <a:spcAft>
                          <a:spcPts val="0"/>
                        </a:spcAft>
                      </a:pPr>
                      <a:r>
                        <a:rPr lang="en-US"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76%</a:t>
                      </a:r>
                      <a:endParaRPr lang="en-US" sz="1400" b="1"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p>
                      <a:pPr algn="ctr"/>
                      <a:endParaRPr lang="en-US" sz="1400" b="1" dirty="0" smtClean="0">
                        <a:latin typeface="Times New Roman" panose="02020603050405020304" pitchFamily="18" charset="0"/>
                        <a:cs typeface="Times New Roman" panose="02020603050405020304" pitchFamily="18" charset="0"/>
                      </a:endParaRPr>
                    </a:p>
                    <a:p>
                      <a:pPr algn="ctr"/>
                      <a:endParaRPr lang="en-US" sz="1400" b="1" dirty="0" smtClean="0">
                        <a:latin typeface="Times New Roman" panose="02020603050405020304" pitchFamily="18" charset="0"/>
                        <a:cs typeface="Times New Roman" panose="02020603050405020304" pitchFamily="18" charset="0"/>
                      </a:endParaRPr>
                    </a:p>
                    <a:p>
                      <a:pPr algn="ctr"/>
                      <a:r>
                        <a:rPr lang="en-US" sz="1400" b="1" dirty="0" smtClean="0">
                          <a:latin typeface="Times New Roman" panose="02020603050405020304" pitchFamily="18" charset="0"/>
                          <a:cs typeface="Times New Roman" panose="02020603050405020304" pitchFamily="18" charset="0"/>
                        </a:rPr>
                        <a:t>9</a:t>
                      </a:r>
                      <a:endParaRPr lang="en-US" sz="1400" b="1" dirty="0">
                        <a:latin typeface="Times New Roman" panose="02020603050405020304" pitchFamily="18" charset="0"/>
                        <a:cs typeface="Times New Roman" panose="02020603050405020304" pitchFamily="18" charset="0"/>
                      </a:endParaRPr>
                    </a:p>
                  </a:txBody>
                  <a:tcPr marL="68580" marR="68580" marT="0" marB="0">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24%</a:t>
                      </a:r>
                      <a:endParaRPr lang="en-US" sz="1400" b="1" dirty="0" smtClean="0">
                        <a:effectLst/>
                        <a:latin typeface="Times New Roman" panose="02020603050405020304" pitchFamily="18" charset="0"/>
                        <a:ea typeface="Arial" panose="020B0604020202020204" pitchFamily="34" charset="0"/>
                        <a:cs typeface="Times New Roman" panose="02020603050405020304" pitchFamily="18" charset="0"/>
                      </a:endParaRPr>
                    </a:p>
                    <a:p>
                      <a:pPr algn="ctr"/>
                      <a:endParaRPr lang="en-US" sz="1400" b="1" dirty="0">
                        <a:latin typeface="Times New Roman" panose="02020603050405020304" pitchFamily="18" charset="0"/>
                        <a:cs typeface="Times New Roman" panose="02020603050405020304" pitchFamily="18" charset="0"/>
                      </a:endParaRPr>
                    </a:p>
                  </a:txBody>
                  <a:tcPr marL="9525" marR="9525" marT="9525" marB="9525">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extLst>
                  <a:ext uri="{0D108BD9-81ED-4DB2-BD59-A6C34878D82A}">
                    <a16:rowId xmlns:a16="http://schemas.microsoft.com/office/drawing/2014/main" val="1789501553"/>
                  </a:ext>
                </a:extLst>
              </a:tr>
            </a:tbl>
          </a:graphicData>
        </a:graphic>
      </p:graphicFrame>
    </p:spTree>
    <p:extLst>
      <p:ext uri="{BB962C8B-B14F-4D97-AF65-F5344CB8AC3E}">
        <p14:creationId xmlns:p14="http://schemas.microsoft.com/office/powerpoint/2010/main" val="25646902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Rectangle 3"/>
          <p:cNvSpPr/>
          <p:nvPr/>
        </p:nvSpPr>
        <p:spPr>
          <a:xfrm>
            <a:off x="3367310" y="195486"/>
            <a:ext cx="2225225" cy="446276"/>
          </a:xfrm>
          <a:prstGeom prst="rect">
            <a:avLst/>
          </a:prstGeom>
          <a:noFill/>
        </p:spPr>
        <p:txBody>
          <a:bodyPr wrap="none" lIns="91440" tIns="45720" rIns="91440" bIns="45720">
            <a:spAutoFit/>
          </a:bodyPr>
          <a:lstStyle/>
          <a:p>
            <a:pPr algn="ctr"/>
            <a:r>
              <a:rPr lang="en-US" sz="2300" b="1" dirty="0" smtClean="0">
                <a:solidFill>
                  <a:srgbClr val="FF0000"/>
                </a:solidFill>
                <a:latin typeface="Times New Roman" panose="02020603050405020304" pitchFamily="18" charset="0"/>
                <a:cs typeface="Times New Roman" panose="02020603050405020304" pitchFamily="18" charset="0"/>
              </a:rPr>
              <a:t>IV. KẾT </a:t>
            </a:r>
            <a:r>
              <a:rPr lang="en-US" sz="2300" b="1" dirty="0">
                <a:solidFill>
                  <a:srgbClr val="FF0000"/>
                </a:solidFill>
                <a:latin typeface="Times New Roman" panose="02020603050405020304" pitchFamily="18" charset="0"/>
                <a:cs typeface="Times New Roman" panose="02020603050405020304" pitchFamily="18" charset="0"/>
              </a:rPr>
              <a:t>LUẬN </a:t>
            </a:r>
          </a:p>
        </p:txBody>
      </p:sp>
      <p:sp>
        <p:nvSpPr>
          <p:cNvPr id="5" name="Rectangle 4"/>
          <p:cNvSpPr/>
          <p:nvPr/>
        </p:nvSpPr>
        <p:spPr>
          <a:xfrm>
            <a:off x="467544" y="699542"/>
            <a:ext cx="8064896" cy="4176464"/>
          </a:xfrm>
          <a:prstGeom prst="rect">
            <a:avLst/>
          </a:pr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400" dirty="0" err="1" smtClean="0">
                <a:solidFill>
                  <a:prstClr val="black"/>
                </a:solidFill>
                <a:latin typeface="Times New Roman" panose="02020603050405020304" pitchFamily="18" charset="0"/>
                <a:cs typeface="Times New Roman" panose="02020603050405020304" pitchFamily="18" charset="0"/>
              </a:rPr>
              <a:t>Trên</a:t>
            </a:r>
            <a:r>
              <a:rPr lang="en-US" sz="1400" dirty="0" smtClean="0">
                <a:solidFill>
                  <a:prstClr val="black"/>
                </a:solidFill>
                <a:latin typeface="Times New Roman" panose="02020603050405020304" pitchFamily="18" charset="0"/>
                <a:cs typeface="Times New Roman" panose="02020603050405020304" pitchFamily="18" charset="0"/>
              </a:rPr>
              <a:t> </a:t>
            </a:r>
            <a:r>
              <a:rPr lang="en-US" sz="1400" dirty="0" err="1">
                <a:solidFill>
                  <a:prstClr val="black"/>
                </a:solidFill>
                <a:latin typeface="Times New Roman" panose="02020603050405020304" pitchFamily="18" charset="0"/>
                <a:cs typeface="Times New Roman" panose="02020603050405020304" pitchFamily="18" charset="0"/>
              </a:rPr>
              <a:t>đây</a:t>
            </a:r>
            <a:r>
              <a:rPr lang="en-US" sz="1400" dirty="0">
                <a:solidFill>
                  <a:prstClr val="black"/>
                </a:solidFill>
                <a:latin typeface="Times New Roman" panose="02020603050405020304" pitchFamily="18" charset="0"/>
                <a:cs typeface="Times New Roman" panose="02020603050405020304" pitchFamily="18" charset="0"/>
              </a:rPr>
              <a:t> </a:t>
            </a:r>
            <a:r>
              <a:rPr lang="en-US" sz="1400" dirty="0" err="1">
                <a:solidFill>
                  <a:prstClr val="black"/>
                </a:solidFill>
                <a:latin typeface="Times New Roman" panose="02020603050405020304" pitchFamily="18" charset="0"/>
                <a:cs typeface="Times New Roman" panose="02020603050405020304" pitchFamily="18" charset="0"/>
              </a:rPr>
              <a:t>là</a:t>
            </a:r>
            <a:r>
              <a:rPr lang="en-US" sz="1400" dirty="0">
                <a:solidFill>
                  <a:prstClr val="black"/>
                </a:solidFill>
                <a:latin typeface="Times New Roman" panose="02020603050405020304" pitchFamily="18" charset="0"/>
                <a:cs typeface="Times New Roman" panose="02020603050405020304" pitchFamily="18" charset="0"/>
              </a:rPr>
              <a:t> </a:t>
            </a:r>
            <a:r>
              <a:rPr lang="vi-VN" sz="1400" b="1" i="1" dirty="0">
                <a:solidFill>
                  <a:schemeClr val="tx1"/>
                </a:solidFill>
                <a:latin typeface="Times New Roman" pitchFamily="18" charset="0"/>
                <a:cs typeface="Times New Roman" pitchFamily="18" charset="0"/>
              </a:rPr>
              <a:t>“Một số giải pháp xây dựng lớp học vui vẻ - hạnh phúc </a:t>
            </a:r>
            <a:r>
              <a:rPr lang="vi-VN" sz="1400" b="1" i="1" dirty="0" smtClean="0">
                <a:solidFill>
                  <a:schemeClr val="tx1"/>
                </a:solidFill>
                <a:latin typeface="Times New Roman" pitchFamily="18" charset="0"/>
                <a:cs typeface="Times New Roman" pitchFamily="18" charset="0"/>
              </a:rPr>
              <a:t>cho </a:t>
            </a:r>
            <a:r>
              <a:rPr lang="vi-VN" sz="1400" b="1" i="1" dirty="0">
                <a:solidFill>
                  <a:schemeClr val="tx1"/>
                </a:solidFill>
                <a:latin typeface="Times New Roman" pitchFamily="18" charset="0"/>
                <a:cs typeface="Times New Roman" pitchFamily="18" charset="0"/>
              </a:rPr>
              <a:t>trẻ mẫu giáo </a:t>
            </a:r>
            <a:r>
              <a:rPr lang="en-US" sz="1400" b="1" i="1" dirty="0">
                <a:solidFill>
                  <a:schemeClr val="tx1"/>
                </a:solidFill>
                <a:latin typeface="Times New Roman" pitchFamily="18" charset="0"/>
                <a:cs typeface="Times New Roman" pitchFamily="18" charset="0"/>
              </a:rPr>
              <a:t>3-4</a:t>
            </a:r>
            <a:r>
              <a:rPr lang="vi-VN" sz="1400" b="1" i="1" dirty="0">
                <a:solidFill>
                  <a:schemeClr val="tx1"/>
                </a:solidFill>
                <a:latin typeface="Times New Roman" pitchFamily="18" charset="0"/>
                <a:cs typeface="Times New Roman" pitchFamily="18" charset="0"/>
              </a:rPr>
              <a:t> tuổi </a:t>
            </a:r>
            <a:endParaRPr lang="en-ZW" sz="1400" b="1" i="1" dirty="0" smtClean="0">
              <a:solidFill>
                <a:schemeClr val="tx1"/>
              </a:solidFill>
              <a:latin typeface="Times New Roman" pitchFamily="18" charset="0"/>
              <a:cs typeface="Times New Roman" pitchFamily="18" charset="0"/>
            </a:endParaRPr>
          </a:p>
          <a:p>
            <a:pPr algn="ctr">
              <a:defRPr/>
            </a:pPr>
            <a:r>
              <a:rPr lang="vi-VN" sz="1400" b="1" i="1" dirty="0" smtClean="0">
                <a:solidFill>
                  <a:schemeClr val="tx1"/>
                </a:solidFill>
                <a:latin typeface="Times New Roman" pitchFamily="18" charset="0"/>
                <a:cs typeface="Times New Roman" pitchFamily="18" charset="0"/>
              </a:rPr>
              <a:t>trong </a:t>
            </a:r>
            <a:r>
              <a:rPr lang="vi-VN" sz="1400" b="1" i="1" dirty="0">
                <a:solidFill>
                  <a:schemeClr val="tx1"/>
                </a:solidFill>
                <a:latin typeface="Times New Roman" pitchFamily="18" charset="0"/>
                <a:cs typeface="Times New Roman" pitchFamily="18" charset="0"/>
              </a:rPr>
              <a:t>trường mầm non</a:t>
            </a:r>
            <a:r>
              <a:rPr lang="en-US" sz="1400" b="1" i="1" dirty="0">
                <a:solidFill>
                  <a:schemeClr val="tx1"/>
                </a:solidFill>
                <a:latin typeface="Times New Roman" pitchFamily="18" charset="0"/>
                <a:cs typeface="Times New Roman" pitchFamily="18" charset="0"/>
              </a:rPr>
              <a:t>”</a:t>
            </a:r>
            <a:r>
              <a:rPr lang="vi-VN" sz="1400" dirty="0">
                <a:solidFill>
                  <a:schemeClr val="tx1"/>
                </a:solidFill>
                <a:latin typeface="Times New Roman" pitchFamily="18" charset="0"/>
                <a:cs typeface="Times New Roman" pitchFamily="18" charset="0"/>
              </a:rPr>
              <a:t> </a:t>
            </a:r>
            <a:endParaRPr lang="en-ZW" sz="1400" dirty="0" smtClean="0">
              <a:solidFill>
                <a:schemeClr val="tx1"/>
              </a:solidFill>
              <a:latin typeface="Times New Roman" pitchFamily="18" charset="0"/>
              <a:cs typeface="Times New Roman" pitchFamily="18" charset="0"/>
            </a:endParaRPr>
          </a:p>
          <a:p>
            <a:pPr>
              <a:defRPr/>
            </a:pPr>
            <a:r>
              <a:rPr lang="en-US" sz="1400" dirty="0" err="1" smtClean="0">
                <a:solidFill>
                  <a:prstClr val="black"/>
                </a:solidFill>
                <a:latin typeface="Times New Roman" panose="02020603050405020304" pitchFamily="18" charset="0"/>
                <a:cs typeface="Times New Roman" panose="02020603050405020304" pitchFamily="18" charset="0"/>
              </a:rPr>
              <a:t>Mặc</a:t>
            </a:r>
            <a:r>
              <a:rPr lang="en-US" sz="1400" dirty="0" smtClean="0">
                <a:solidFill>
                  <a:prstClr val="black"/>
                </a:solidFill>
                <a:latin typeface="Times New Roman" panose="02020603050405020304" pitchFamily="18" charset="0"/>
                <a:cs typeface="Times New Roman" panose="02020603050405020304" pitchFamily="18" charset="0"/>
              </a:rPr>
              <a:t> </a:t>
            </a:r>
            <a:r>
              <a:rPr lang="en-US" sz="1400" dirty="0" err="1">
                <a:solidFill>
                  <a:prstClr val="black"/>
                </a:solidFill>
                <a:latin typeface="Times New Roman" panose="02020603050405020304" pitchFamily="18" charset="0"/>
                <a:cs typeface="Times New Roman" panose="02020603050405020304" pitchFamily="18" charset="0"/>
              </a:rPr>
              <a:t>dù</a:t>
            </a:r>
            <a:r>
              <a:rPr lang="en-US" sz="1400" dirty="0">
                <a:solidFill>
                  <a:prstClr val="black"/>
                </a:solidFill>
                <a:latin typeface="Times New Roman" panose="02020603050405020304" pitchFamily="18" charset="0"/>
                <a:cs typeface="Times New Roman" panose="02020603050405020304" pitchFamily="18" charset="0"/>
              </a:rPr>
              <a:t> </a:t>
            </a:r>
            <a:r>
              <a:rPr lang="en-US" sz="1400" dirty="0" err="1">
                <a:solidFill>
                  <a:prstClr val="black"/>
                </a:solidFill>
                <a:latin typeface="Times New Roman" panose="02020603050405020304" pitchFamily="18" charset="0"/>
                <a:cs typeface="Times New Roman" panose="02020603050405020304" pitchFamily="18" charset="0"/>
              </a:rPr>
              <a:t>đã</a:t>
            </a:r>
            <a:r>
              <a:rPr lang="en-US" sz="1400" dirty="0">
                <a:solidFill>
                  <a:prstClr val="black"/>
                </a:solidFill>
                <a:latin typeface="Times New Roman" panose="02020603050405020304" pitchFamily="18" charset="0"/>
                <a:cs typeface="Times New Roman" panose="02020603050405020304" pitchFamily="18" charset="0"/>
              </a:rPr>
              <a:t> </a:t>
            </a:r>
            <a:r>
              <a:rPr lang="en-US" sz="1400" dirty="0" err="1">
                <a:solidFill>
                  <a:prstClr val="black"/>
                </a:solidFill>
                <a:latin typeface="Times New Roman" panose="02020603050405020304" pitchFamily="18" charset="0"/>
                <a:cs typeface="Times New Roman" panose="02020603050405020304" pitchFamily="18" charset="0"/>
              </a:rPr>
              <a:t>có</a:t>
            </a:r>
            <a:r>
              <a:rPr lang="en-US" sz="1400" dirty="0">
                <a:solidFill>
                  <a:prstClr val="black"/>
                </a:solidFill>
                <a:latin typeface="Times New Roman" panose="02020603050405020304" pitchFamily="18" charset="0"/>
                <a:cs typeface="Times New Roman" panose="02020603050405020304" pitchFamily="18" charset="0"/>
              </a:rPr>
              <a:t> </a:t>
            </a:r>
            <a:r>
              <a:rPr lang="en-US" sz="1400" dirty="0" err="1">
                <a:solidFill>
                  <a:prstClr val="black"/>
                </a:solidFill>
                <a:latin typeface="Times New Roman" panose="02020603050405020304" pitchFamily="18" charset="0"/>
                <a:cs typeface="Times New Roman" panose="02020603050405020304" pitchFamily="18" charset="0"/>
              </a:rPr>
              <a:t>sự</a:t>
            </a:r>
            <a:r>
              <a:rPr lang="en-US" sz="1400" dirty="0">
                <a:solidFill>
                  <a:prstClr val="black"/>
                </a:solidFill>
                <a:latin typeface="Times New Roman" panose="02020603050405020304" pitchFamily="18" charset="0"/>
                <a:cs typeface="Times New Roman" panose="02020603050405020304" pitchFamily="18" charset="0"/>
              </a:rPr>
              <a:t> </a:t>
            </a:r>
            <a:r>
              <a:rPr lang="en-US" sz="1400" dirty="0" err="1">
                <a:solidFill>
                  <a:prstClr val="black"/>
                </a:solidFill>
                <a:latin typeface="Times New Roman" panose="02020603050405020304" pitchFamily="18" charset="0"/>
                <a:cs typeface="Times New Roman" panose="02020603050405020304" pitchFamily="18" charset="0"/>
              </a:rPr>
              <a:t>cố</a:t>
            </a:r>
            <a:r>
              <a:rPr lang="en-US" sz="1400" dirty="0">
                <a:solidFill>
                  <a:prstClr val="black"/>
                </a:solidFill>
                <a:latin typeface="Times New Roman" panose="02020603050405020304" pitchFamily="18" charset="0"/>
                <a:cs typeface="Times New Roman" panose="02020603050405020304" pitchFamily="18" charset="0"/>
              </a:rPr>
              <a:t> </a:t>
            </a:r>
            <a:r>
              <a:rPr lang="en-US" sz="1400" dirty="0" err="1">
                <a:solidFill>
                  <a:prstClr val="black"/>
                </a:solidFill>
                <a:latin typeface="Times New Roman" panose="02020603050405020304" pitchFamily="18" charset="0"/>
                <a:cs typeface="Times New Roman" panose="02020603050405020304" pitchFamily="18" charset="0"/>
              </a:rPr>
              <a:t>gắng</a:t>
            </a:r>
            <a:r>
              <a:rPr lang="en-US" sz="1400" dirty="0">
                <a:solidFill>
                  <a:prstClr val="black"/>
                </a:solidFill>
                <a:latin typeface="Times New Roman" panose="02020603050405020304" pitchFamily="18" charset="0"/>
                <a:cs typeface="Times New Roman" panose="02020603050405020304" pitchFamily="18" charset="0"/>
              </a:rPr>
              <a:t> song </a:t>
            </a:r>
            <a:r>
              <a:rPr lang="en-US" sz="1400" dirty="0" err="1">
                <a:solidFill>
                  <a:prstClr val="black"/>
                </a:solidFill>
                <a:latin typeface="Times New Roman" panose="02020603050405020304" pitchFamily="18" charset="0"/>
                <a:cs typeface="Times New Roman" panose="02020603050405020304" pitchFamily="18" charset="0"/>
              </a:rPr>
              <a:t>các</a:t>
            </a:r>
            <a:r>
              <a:rPr lang="en-US" sz="1400" dirty="0">
                <a:solidFill>
                  <a:prstClr val="black"/>
                </a:solidFill>
                <a:latin typeface="Times New Roman" panose="02020603050405020304" pitchFamily="18" charset="0"/>
                <a:cs typeface="Times New Roman" panose="02020603050405020304" pitchFamily="18" charset="0"/>
              </a:rPr>
              <a:t> </a:t>
            </a:r>
            <a:r>
              <a:rPr lang="en-US" sz="1400" dirty="0" err="1">
                <a:solidFill>
                  <a:prstClr val="black"/>
                </a:solidFill>
                <a:latin typeface="Times New Roman" panose="02020603050405020304" pitchFamily="18" charset="0"/>
                <a:cs typeface="Times New Roman" panose="02020603050405020304" pitchFamily="18" charset="0"/>
              </a:rPr>
              <a:t>biện</a:t>
            </a:r>
            <a:r>
              <a:rPr lang="en-US" sz="1400" dirty="0">
                <a:solidFill>
                  <a:prstClr val="black"/>
                </a:solidFill>
                <a:latin typeface="Times New Roman" panose="02020603050405020304" pitchFamily="18" charset="0"/>
                <a:cs typeface="Times New Roman" panose="02020603050405020304" pitchFamily="18" charset="0"/>
              </a:rPr>
              <a:t> </a:t>
            </a:r>
            <a:r>
              <a:rPr lang="en-US" sz="1400" dirty="0" err="1">
                <a:solidFill>
                  <a:prstClr val="black"/>
                </a:solidFill>
                <a:latin typeface="Times New Roman" panose="02020603050405020304" pitchFamily="18" charset="0"/>
                <a:cs typeface="Times New Roman" panose="02020603050405020304" pitchFamily="18" charset="0"/>
              </a:rPr>
              <a:t>pháp</a:t>
            </a:r>
            <a:r>
              <a:rPr lang="en-US" sz="1400" dirty="0">
                <a:solidFill>
                  <a:prstClr val="black"/>
                </a:solidFill>
                <a:latin typeface="Times New Roman" panose="02020603050405020304" pitchFamily="18" charset="0"/>
                <a:cs typeface="Times New Roman" panose="02020603050405020304" pitchFamily="18" charset="0"/>
              </a:rPr>
              <a:t> </a:t>
            </a:r>
            <a:r>
              <a:rPr lang="en-US" sz="1400" dirty="0" err="1">
                <a:solidFill>
                  <a:prstClr val="black"/>
                </a:solidFill>
                <a:latin typeface="Times New Roman" panose="02020603050405020304" pitchFamily="18" charset="0"/>
                <a:cs typeface="Times New Roman" panose="02020603050405020304" pitchFamily="18" charset="0"/>
              </a:rPr>
              <a:t>đó</a:t>
            </a:r>
            <a:r>
              <a:rPr lang="en-US" sz="1400" dirty="0">
                <a:solidFill>
                  <a:prstClr val="black"/>
                </a:solidFill>
                <a:latin typeface="Times New Roman" panose="02020603050405020304" pitchFamily="18" charset="0"/>
                <a:cs typeface="Times New Roman" panose="02020603050405020304" pitchFamily="18" charset="0"/>
              </a:rPr>
              <a:t> </a:t>
            </a:r>
            <a:r>
              <a:rPr lang="en-US" sz="1400" dirty="0" err="1">
                <a:solidFill>
                  <a:prstClr val="black"/>
                </a:solidFill>
                <a:latin typeface="Times New Roman" panose="02020603050405020304" pitchFamily="18" charset="0"/>
                <a:cs typeface="Times New Roman" panose="02020603050405020304" pitchFamily="18" charset="0"/>
              </a:rPr>
              <a:t>cũng</a:t>
            </a:r>
            <a:r>
              <a:rPr lang="en-US" sz="1400" dirty="0">
                <a:solidFill>
                  <a:prstClr val="black"/>
                </a:solidFill>
                <a:latin typeface="Times New Roman" panose="02020603050405020304" pitchFamily="18" charset="0"/>
                <a:cs typeface="Times New Roman" panose="02020603050405020304" pitchFamily="18" charset="0"/>
              </a:rPr>
              <a:t> </a:t>
            </a:r>
            <a:r>
              <a:rPr lang="en-US" sz="1400" dirty="0" err="1">
                <a:solidFill>
                  <a:prstClr val="black"/>
                </a:solidFill>
                <a:latin typeface="Times New Roman" panose="02020603050405020304" pitchFamily="18" charset="0"/>
                <a:cs typeface="Times New Roman" panose="02020603050405020304" pitchFamily="18" charset="0"/>
              </a:rPr>
              <a:t>không</a:t>
            </a:r>
            <a:r>
              <a:rPr lang="en-US" sz="1400" dirty="0">
                <a:solidFill>
                  <a:prstClr val="black"/>
                </a:solidFill>
                <a:latin typeface="Times New Roman" panose="02020603050405020304" pitchFamily="18" charset="0"/>
                <a:cs typeface="Times New Roman" panose="02020603050405020304" pitchFamily="18" charset="0"/>
              </a:rPr>
              <a:t> </a:t>
            </a:r>
            <a:r>
              <a:rPr lang="en-US" sz="1400" dirty="0" err="1">
                <a:solidFill>
                  <a:prstClr val="black"/>
                </a:solidFill>
                <a:latin typeface="Times New Roman" panose="02020603050405020304" pitchFamily="18" charset="0"/>
                <a:cs typeface="Times New Roman" panose="02020603050405020304" pitchFamily="18" charset="0"/>
              </a:rPr>
              <a:t>tránh</a:t>
            </a:r>
            <a:r>
              <a:rPr lang="en-US" sz="1400" dirty="0">
                <a:solidFill>
                  <a:prstClr val="black"/>
                </a:solidFill>
                <a:latin typeface="Times New Roman" panose="02020603050405020304" pitchFamily="18" charset="0"/>
                <a:cs typeface="Times New Roman" panose="02020603050405020304" pitchFamily="18" charset="0"/>
              </a:rPr>
              <a:t> </a:t>
            </a:r>
            <a:r>
              <a:rPr lang="en-US" sz="1400" dirty="0" err="1">
                <a:solidFill>
                  <a:prstClr val="black"/>
                </a:solidFill>
                <a:latin typeface="Times New Roman" panose="02020603050405020304" pitchFamily="18" charset="0"/>
                <a:cs typeface="Times New Roman" panose="02020603050405020304" pitchFamily="18" charset="0"/>
              </a:rPr>
              <a:t>khỏi</a:t>
            </a:r>
            <a:r>
              <a:rPr lang="en-US" sz="1400" dirty="0">
                <a:solidFill>
                  <a:prstClr val="black"/>
                </a:solidFill>
                <a:latin typeface="Times New Roman" panose="02020603050405020304" pitchFamily="18" charset="0"/>
                <a:cs typeface="Times New Roman" panose="02020603050405020304" pitchFamily="18" charset="0"/>
              </a:rPr>
              <a:t> </a:t>
            </a:r>
            <a:r>
              <a:rPr lang="en-US" sz="1400" dirty="0" err="1">
                <a:solidFill>
                  <a:prstClr val="black"/>
                </a:solidFill>
                <a:latin typeface="Times New Roman" panose="02020603050405020304" pitchFamily="18" charset="0"/>
                <a:cs typeface="Times New Roman" panose="02020603050405020304" pitchFamily="18" charset="0"/>
              </a:rPr>
              <a:t>sự</a:t>
            </a:r>
            <a:r>
              <a:rPr lang="en-US" sz="1400" dirty="0">
                <a:solidFill>
                  <a:prstClr val="black"/>
                </a:solidFill>
                <a:latin typeface="Times New Roman" panose="02020603050405020304" pitchFamily="18" charset="0"/>
                <a:cs typeface="Times New Roman" panose="02020603050405020304" pitchFamily="18" charset="0"/>
              </a:rPr>
              <a:t> </a:t>
            </a:r>
            <a:r>
              <a:rPr lang="en-US" sz="1400" dirty="0" err="1">
                <a:solidFill>
                  <a:prstClr val="black"/>
                </a:solidFill>
                <a:latin typeface="Times New Roman" panose="02020603050405020304" pitchFamily="18" charset="0"/>
                <a:cs typeface="Times New Roman" panose="02020603050405020304" pitchFamily="18" charset="0"/>
              </a:rPr>
              <a:t>thiếu</a:t>
            </a:r>
            <a:r>
              <a:rPr lang="en-US" sz="1400" dirty="0">
                <a:solidFill>
                  <a:prstClr val="black"/>
                </a:solidFill>
                <a:latin typeface="Times New Roman" panose="02020603050405020304" pitchFamily="18" charset="0"/>
                <a:cs typeface="Times New Roman" panose="02020603050405020304" pitchFamily="18" charset="0"/>
              </a:rPr>
              <a:t> </a:t>
            </a:r>
            <a:r>
              <a:rPr lang="en-US" sz="1400" dirty="0" err="1" smtClean="0">
                <a:solidFill>
                  <a:prstClr val="black"/>
                </a:solidFill>
                <a:latin typeface="Times New Roman" panose="02020603050405020304" pitchFamily="18" charset="0"/>
                <a:cs typeface="Times New Roman" panose="02020603050405020304" pitchFamily="18" charset="0"/>
              </a:rPr>
              <a:t>sót</a:t>
            </a:r>
            <a:r>
              <a:rPr lang="en-US" sz="1400" dirty="0" smtClean="0">
                <a:solidFill>
                  <a:prstClr val="black"/>
                </a:solidFill>
                <a:latin typeface="Times New Roman" panose="02020603050405020304" pitchFamily="18" charset="0"/>
                <a:cs typeface="Times New Roman" panose="02020603050405020304" pitchFamily="18" charset="0"/>
              </a:rPr>
              <a:t>  </a:t>
            </a:r>
            <a:r>
              <a:rPr lang="en-US" sz="1400" dirty="0" err="1" smtClean="0">
                <a:solidFill>
                  <a:prstClr val="black"/>
                </a:solidFill>
                <a:latin typeface="Times New Roman" panose="02020603050405020304" pitchFamily="18" charset="0"/>
                <a:cs typeface="Times New Roman" panose="02020603050405020304" pitchFamily="18" charset="0"/>
              </a:rPr>
              <a:t>và</a:t>
            </a:r>
            <a:r>
              <a:rPr lang="en-US" sz="1400" dirty="0" smtClean="0">
                <a:solidFill>
                  <a:prstClr val="black"/>
                </a:solidFill>
                <a:latin typeface="Times New Roman" panose="02020603050405020304" pitchFamily="18" charset="0"/>
                <a:cs typeface="Times New Roman" panose="02020603050405020304" pitchFamily="18" charset="0"/>
              </a:rPr>
              <a:t> </a:t>
            </a:r>
            <a:r>
              <a:rPr lang="en-US" sz="1400" dirty="0" err="1">
                <a:solidFill>
                  <a:prstClr val="black"/>
                </a:solidFill>
                <a:latin typeface="Times New Roman" panose="02020603050405020304" pitchFamily="18" charset="0"/>
                <a:cs typeface="Times New Roman" panose="02020603050405020304" pitchFamily="18" charset="0"/>
              </a:rPr>
              <a:t>có</a:t>
            </a:r>
            <a:r>
              <a:rPr lang="en-US" sz="1400" dirty="0">
                <a:solidFill>
                  <a:prstClr val="black"/>
                </a:solidFill>
                <a:latin typeface="Times New Roman" panose="02020603050405020304" pitchFamily="18" charset="0"/>
                <a:cs typeface="Times New Roman" panose="02020603050405020304" pitchFamily="18" charset="0"/>
              </a:rPr>
              <a:t> </a:t>
            </a:r>
            <a:r>
              <a:rPr lang="en-US" sz="1400" dirty="0" err="1">
                <a:solidFill>
                  <a:prstClr val="black"/>
                </a:solidFill>
                <a:latin typeface="Times New Roman" panose="02020603050405020304" pitchFamily="18" charset="0"/>
                <a:cs typeface="Times New Roman" panose="02020603050405020304" pitchFamily="18" charset="0"/>
              </a:rPr>
              <a:t>những</a:t>
            </a:r>
            <a:r>
              <a:rPr lang="en-US" sz="1400" dirty="0">
                <a:solidFill>
                  <a:prstClr val="black"/>
                </a:solidFill>
                <a:latin typeface="Times New Roman" panose="02020603050405020304" pitchFamily="18" charset="0"/>
                <a:cs typeface="Times New Roman" panose="02020603050405020304" pitchFamily="18" charset="0"/>
              </a:rPr>
              <a:t> </a:t>
            </a:r>
            <a:r>
              <a:rPr lang="en-US" sz="1400" dirty="0" err="1">
                <a:solidFill>
                  <a:prstClr val="black"/>
                </a:solidFill>
                <a:latin typeface="Times New Roman" panose="02020603050405020304" pitchFamily="18" charset="0"/>
                <a:cs typeface="Times New Roman" panose="02020603050405020304" pitchFamily="18" charset="0"/>
              </a:rPr>
              <a:t>hạn</a:t>
            </a:r>
            <a:r>
              <a:rPr lang="en-US" sz="1400" dirty="0">
                <a:solidFill>
                  <a:prstClr val="black"/>
                </a:solidFill>
                <a:latin typeface="Times New Roman" panose="02020603050405020304" pitchFamily="18" charset="0"/>
                <a:cs typeface="Times New Roman" panose="02020603050405020304" pitchFamily="18" charset="0"/>
              </a:rPr>
              <a:t> </a:t>
            </a:r>
            <a:r>
              <a:rPr lang="en-US" sz="1400" dirty="0" err="1">
                <a:solidFill>
                  <a:prstClr val="black"/>
                </a:solidFill>
                <a:latin typeface="Times New Roman" panose="02020603050405020304" pitchFamily="18" charset="0"/>
                <a:cs typeface="Times New Roman" panose="02020603050405020304" pitchFamily="18" charset="0"/>
              </a:rPr>
              <a:t>chế</a:t>
            </a:r>
            <a:r>
              <a:rPr lang="en-US" sz="1400" dirty="0">
                <a:solidFill>
                  <a:prstClr val="black"/>
                </a:solidFill>
                <a:latin typeface="Times New Roman" panose="02020603050405020304" pitchFamily="18" charset="0"/>
                <a:cs typeface="Times New Roman" panose="02020603050405020304" pitchFamily="18" charset="0"/>
              </a:rPr>
              <a:t>. </a:t>
            </a:r>
            <a:r>
              <a:rPr lang="en-US" sz="1400" dirty="0" err="1">
                <a:solidFill>
                  <a:prstClr val="black"/>
                </a:solidFill>
                <a:latin typeface="Times New Roman" panose="02020603050405020304" pitchFamily="18" charset="0"/>
                <a:cs typeface="Times New Roman" panose="02020603050405020304" pitchFamily="18" charset="0"/>
              </a:rPr>
              <a:t>Đó</a:t>
            </a:r>
            <a:r>
              <a:rPr lang="en-US" sz="1400" dirty="0">
                <a:solidFill>
                  <a:prstClr val="black"/>
                </a:solidFill>
                <a:latin typeface="Times New Roman" panose="02020603050405020304" pitchFamily="18" charset="0"/>
                <a:cs typeface="Times New Roman" panose="02020603050405020304" pitchFamily="18" charset="0"/>
              </a:rPr>
              <a:t> </a:t>
            </a:r>
            <a:r>
              <a:rPr lang="en-US" sz="1400" dirty="0" err="1">
                <a:solidFill>
                  <a:prstClr val="black"/>
                </a:solidFill>
                <a:latin typeface="Times New Roman" panose="02020603050405020304" pitchFamily="18" charset="0"/>
                <a:cs typeface="Times New Roman" panose="02020603050405020304" pitchFamily="18" charset="0"/>
              </a:rPr>
              <a:t>là</a:t>
            </a:r>
            <a:r>
              <a:rPr lang="en-US" sz="1400" dirty="0">
                <a:solidFill>
                  <a:prstClr val="black"/>
                </a:solidFill>
                <a:latin typeface="Times New Roman" panose="02020603050405020304" pitchFamily="18" charset="0"/>
                <a:cs typeface="Times New Roman" panose="02020603050405020304" pitchFamily="18" charset="0"/>
              </a:rPr>
              <a:t> </a:t>
            </a:r>
            <a:r>
              <a:rPr lang="en-US" sz="1400" dirty="0" err="1">
                <a:solidFill>
                  <a:prstClr val="black"/>
                </a:solidFill>
                <a:latin typeface="Times New Roman" panose="02020603050405020304" pitchFamily="18" charset="0"/>
                <a:cs typeface="Times New Roman" panose="02020603050405020304" pitchFamily="18" charset="0"/>
              </a:rPr>
              <a:t>những</a:t>
            </a:r>
            <a:r>
              <a:rPr lang="en-US" sz="1400" dirty="0">
                <a:solidFill>
                  <a:prstClr val="black"/>
                </a:solidFill>
                <a:latin typeface="Times New Roman" panose="02020603050405020304" pitchFamily="18" charset="0"/>
                <a:cs typeface="Times New Roman" panose="02020603050405020304" pitchFamily="18" charset="0"/>
              </a:rPr>
              <a:t> </a:t>
            </a:r>
            <a:r>
              <a:rPr lang="en-US" sz="1400" dirty="0" err="1">
                <a:solidFill>
                  <a:prstClr val="black"/>
                </a:solidFill>
                <a:latin typeface="Times New Roman" panose="02020603050405020304" pitchFamily="18" charset="0"/>
                <a:cs typeface="Times New Roman" panose="02020603050405020304" pitchFamily="18" charset="0"/>
              </a:rPr>
              <a:t>việc</a:t>
            </a:r>
            <a:r>
              <a:rPr lang="en-US" sz="1400" dirty="0">
                <a:solidFill>
                  <a:prstClr val="black"/>
                </a:solidFill>
                <a:latin typeface="Times New Roman" panose="02020603050405020304" pitchFamily="18" charset="0"/>
                <a:cs typeface="Times New Roman" panose="02020603050405020304" pitchFamily="18" charset="0"/>
              </a:rPr>
              <a:t> </a:t>
            </a:r>
            <a:r>
              <a:rPr lang="en-US" sz="1400" dirty="0" err="1">
                <a:solidFill>
                  <a:prstClr val="black"/>
                </a:solidFill>
                <a:latin typeface="Times New Roman" panose="02020603050405020304" pitchFamily="18" charset="0"/>
                <a:cs typeface="Times New Roman" panose="02020603050405020304" pitchFamily="18" charset="0"/>
              </a:rPr>
              <a:t>làm</a:t>
            </a:r>
            <a:r>
              <a:rPr lang="en-US" sz="1400" dirty="0">
                <a:solidFill>
                  <a:prstClr val="black"/>
                </a:solidFill>
                <a:latin typeface="Times New Roman" panose="02020603050405020304" pitchFamily="18" charset="0"/>
                <a:cs typeface="Times New Roman" panose="02020603050405020304" pitchFamily="18" charset="0"/>
              </a:rPr>
              <a:t> </a:t>
            </a:r>
            <a:r>
              <a:rPr lang="en-US" sz="1400" dirty="0" err="1">
                <a:solidFill>
                  <a:prstClr val="black"/>
                </a:solidFill>
                <a:latin typeface="Times New Roman" panose="02020603050405020304" pitchFamily="18" charset="0"/>
                <a:cs typeface="Times New Roman" panose="02020603050405020304" pitchFamily="18" charset="0"/>
              </a:rPr>
              <a:t>thiết</a:t>
            </a:r>
            <a:r>
              <a:rPr lang="en-US" sz="1400" dirty="0">
                <a:solidFill>
                  <a:prstClr val="black"/>
                </a:solidFill>
                <a:latin typeface="Times New Roman" panose="02020603050405020304" pitchFamily="18" charset="0"/>
                <a:cs typeface="Times New Roman" panose="02020603050405020304" pitchFamily="18" charset="0"/>
              </a:rPr>
              <a:t> </a:t>
            </a:r>
            <a:r>
              <a:rPr lang="en-US" sz="1400" dirty="0" err="1">
                <a:solidFill>
                  <a:prstClr val="black"/>
                </a:solidFill>
                <a:latin typeface="Times New Roman" panose="02020603050405020304" pitchFamily="18" charset="0"/>
                <a:cs typeface="Times New Roman" panose="02020603050405020304" pitchFamily="18" charset="0"/>
              </a:rPr>
              <a:t>thực</a:t>
            </a:r>
            <a:r>
              <a:rPr lang="en-US" sz="1400" dirty="0">
                <a:solidFill>
                  <a:prstClr val="black"/>
                </a:solidFill>
                <a:latin typeface="Times New Roman" panose="02020603050405020304" pitchFamily="18" charset="0"/>
                <a:cs typeface="Times New Roman" panose="02020603050405020304" pitchFamily="18" charset="0"/>
              </a:rPr>
              <a:t> </a:t>
            </a:r>
            <a:r>
              <a:rPr lang="en-US" sz="1400" dirty="0" err="1">
                <a:solidFill>
                  <a:prstClr val="black"/>
                </a:solidFill>
                <a:latin typeface="Times New Roman" panose="02020603050405020304" pitchFamily="18" charset="0"/>
                <a:cs typeface="Times New Roman" panose="02020603050405020304" pitchFamily="18" charset="0"/>
              </a:rPr>
              <a:t>hàng</a:t>
            </a:r>
            <a:r>
              <a:rPr lang="en-US" sz="1400" dirty="0">
                <a:solidFill>
                  <a:prstClr val="black"/>
                </a:solidFill>
                <a:latin typeface="Times New Roman" panose="02020603050405020304" pitchFamily="18" charset="0"/>
                <a:cs typeface="Times New Roman" panose="02020603050405020304" pitchFamily="18" charset="0"/>
              </a:rPr>
              <a:t> </a:t>
            </a:r>
            <a:r>
              <a:rPr lang="en-US" sz="1400" dirty="0" err="1">
                <a:solidFill>
                  <a:prstClr val="black"/>
                </a:solidFill>
                <a:latin typeface="Times New Roman" panose="02020603050405020304" pitchFamily="18" charset="0"/>
                <a:cs typeface="Times New Roman" panose="02020603050405020304" pitchFamily="18" charset="0"/>
              </a:rPr>
              <a:t>ngày</a:t>
            </a:r>
            <a:r>
              <a:rPr lang="en-US" sz="1400" dirty="0">
                <a:solidFill>
                  <a:prstClr val="black"/>
                </a:solidFill>
                <a:latin typeface="Times New Roman" panose="02020603050405020304" pitchFamily="18" charset="0"/>
                <a:cs typeface="Times New Roman" panose="02020603050405020304" pitchFamily="18" charset="0"/>
              </a:rPr>
              <a:t> </a:t>
            </a:r>
            <a:r>
              <a:rPr lang="en-US" sz="1400" dirty="0" err="1">
                <a:solidFill>
                  <a:prstClr val="black"/>
                </a:solidFill>
                <a:latin typeface="Times New Roman" panose="02020603050405020304" pitchFamily="18" charset="0"/>
                <a:cs typeface="Times New Roman" panose="02020603050405020304" pitchFamily="18" charset="0"/>
              </a:rPr>
              <a:t>của</a:t>
            </a:r>
            <a:r>
              <a:rPr lang="en-US" sz="1400" dirty="0">
                <a:solidFill>
                  <a:prstClr val="black"/>
                </a:solidFill>
                <a:latin typeface="Times New Roman" panose="02020603050405020304" pitchFamily="18" charset="0"/>
                <a:cs typeface="Times New Roman" panose="02020603050405020304" pitchFamily="18" charset="0"/>
              </a:rPr>
              <a:t> </a:t>
            </a:r>
            <a:r>
              <a:rPr lang="en-US" sz="1400" dirty="0" err="1">
                <a:solidFill>
                  <a:prstClr val="black"/>
                </a:solidFill>
                <a:latin typeface="Times New Roman" panose="02020603050405020304" pitchFamily="18" charset="0"/>
                <a:cs typeface="Times New Roman" panose="02020603050405020304" pitchFamily="18" charset="0"/>
              </a:rPr>
              <a:t>tôi</a:t>
            </a:r>
            <a:r>
              <a:rPr lang="en-US" sz="1400" dirty="0">
                <a:solidFill>
                  <a:prstClr val="black"/>
                </a:solidFill>
                <a:latin typeface="Times New Roman" panose="02020603050405020304" pitchFamily="18" charset="0"/>
                <a:cs typeface="Times New Roman" panose="02020603050405020304" pitchFamily="18" charset="0"/>
              </a:rPr>
              <a:t> </a:t>
            </a:r>
            <a:r>
              <a:rPr lang="en-US" sz="1400" dirty="0" smtClean="0">
                <a:solidFill>
                  <a:prstClr val="black"/>
                </a:solidFill>
                <a:latin typeface="Times New Roman" panose="02020603050405020304" pitchFamily="18" charset="0"/>
                <a:cs typeface="Times New Roman" panose="02020603050405020304" pitchFamily="18" charset="0"/>
              </a:rPr>
              <a:t>3 </a:t>
            </a:r>
            <a:r>
              <a:rPr lang="en-US" sz="1400" dirty="0" err="1" smtClean="0">
                <a:solidFill>
                  <a:prstClr val="black"/>
                </a:solidFill>
                <a:latin typeface="Times New Roman" panose="02020603050405020304" pitchFamily="18" charset="0"/>
                <a:cs typeface="Times New Roman" panose="02020603050405020304" pitchFamily="18" charset="0"/>
              </a:rPr>
              <a:t>tháng</a:t>
            </a:r>
            <a:r>
              <a:rPr lang="en-US" sz="1400" dirty="0" smtClean="0">
                <a:solidFill>
                  <a:prstClr val="black"/>
                </a:solidFill>
                <a:latin typeface="Times New Roman" panose="02020603050405020304" pitchFamily="18" charset="0"/>
                <a:cs typeface="Times New Roman" panose="02020603050405020304" pitchFamily="18" charset="0"/>
              </a:rPr>
              <a:t> </a:t>
            </a:r>
            <a:r>
              <a:rPr lang="en-US" sz="1400" dirty="0" err="1" smtClean="0">
                <a:solidFill>
                  <a:prstClr val="black"/>
                </a:solidFill>
                <a:latin typeface="Times New Roman" panose="02020603050405020304" pitchFamily="18" charset="0"/>
                <a:cs typeface="Times New Roman" panose="02020603050405020304" pitchFamily="18" charset="0"/>
              </a:rPr>
              <a:t>đầu</a:t>
            </a:r>
            <a:r>
              <a:rPr lang="en-US" sz="1400" dirty="0" smtClean="0">
                <a:solidFill>
                  <a:prstClr val="black"/>
                </a:solidFill>
                <a:latin typeface="Times New Roman" panose="02020603050405020304" pitchFamily="18" charset="0"/>
                <a:cs typeface="Times New Roman" panose="02020603050405020304" pitchFamily="18" charset="0"/>
              </a:rPr>
              <a:t> </a:t>
            </a:r>
            <a:r>
              <a:rPr lang="en-US" sz="1400" dirty="0" err="1" smtClean="0">
                <a:solidFill>
                  <a:prstClr val="black"/>
                </a:solidFill>
                <a:latin typeface="Times New Roman" panose="02020603050405020304" pitchFamily="18" charset="0"/>
                <a:cs typeface="Times New Roman" panose="02020603050405020304" pitchFamily="18" charset="0"/>
              </a:rPr>
              <a:t>năm</a:t>
            </a:r>
            <a:r>
              <a:rPr lang="en-US" sz="1400" dirty="0" smtClean="0">
                <a:solidFill>
                  <a:prstClr val="black"/>
                </a:solidFill>
                <a:latin typeface="Times New Roman" panose="02020603050405020304" pitchFamily="18" charset="0"/>
                <a:cs typeface="Times New Roman" panose="02020603050405020304" pitchFamily="18" charset="0"/>
              </a:rPr>
              <a:t> </a:t>
            </a:r>
            <a:r>
              <a:rPr lang="en-US" sz="1400" dirty="0" err="1" smtClean="0">
                <a:solidFill>
                  <a:prstClr val="black"/>
                </a:solidFill>
                <a:latin typeface="Times New Roman" panose="02020603050405020304" pitchFamily="18" charset="0"/>
                <a:cs typeface="Times New Roman" panose="02020603050405020304" pitchFamily="18" charset="0"/>
              </a:rPr>
              <a:t>mà</a:t>
            </a:r>
            <a:r>
              <a:rPr lang="en-US" sz="1400" dirty="0" smtClean="0">
                <a:solidFill>
                  <a:prstClr val="black"/>
                </a:solidFill>
                <a:latin typeface="Times New Roman" panose="02020603050405020304" pitchFamily="18" charset="0"/>
                <a:cs typeface="Times New Roman" panose="02020603050405020304" pitchFamily="18" charset="0"/>
              </a:rPr>
              <a:t> </a:t>
            </a:r>
            <a:r>
              <a:rPr lang="en-US" sz="1400" dirty="0" err="1">
                <a:solidFill>
                  <a:prstClr val="black"/>
                </a:solidFill>
                <a:latin typeface="Times New Roman" panose="02020603050405020304" pitchFamily="18" charset="0"/>
                <a:cs typeface="Times New Roman" panose="02020603050405020304" pitchFamily="18" charset="0"/>
              </a:rPr>
              <a:t>tôi</a:t>
            </a:r>
            <a:r>
              <a:rPr lang="en-US" sz="1400" dirty="0">
                <a:solidFill>
                  <a:prstClr val="black"/>
                </a:solidFill>
                <a:latin typeface="Times New Roman" panose="02020603050405020304" pitchFamily="18" charset="0"/>
                <a:cs typeface="Times New Roman" panose="02020603050405020304" pitchFamily="18" charset="0"/>
              </a:rPr>
              <a:t> </a:t>
            </a:r>
            <a:r>
              <a:rPr lang="en-US" sz="1400" dirty="0" err="1">
                <a:solidFill>
                  <a:prstClr val="black"/>
                </a:solidFill>
                <a:latin typeface="Times New Roman" panose="02020603050405020304" pitchFamily="18" charset="0"/>
                <a:cs typeface="Times New Roman" panose="02020603050405020304" pitchFamily="18" charset="0"/>
              </a:rPr>
              <a:t>đã</a:t>
            </a:r>
            <a:r>
              <a:rPr lang="en-US" sz="1400" dirty="0">
                <a:solidFill>
                  <a:prstClr val="black"/>
                </a:solidFill>
                <a:latin typeface="Times New Roman" panose="02020603050405020304" pitchFamily="18" charset="0"/>
                <a:cs typeface="Times New Roman" panose="02020603050405020304" pitchFamily="18" charset="0"/>
              </a:rPr>
              <a:t> </a:t>
            </a:r>
            <a:r>
              <a:rPr lang="en-US" sz="1400" dirty="0" err="1">
                <a:solidFill>
                  <a:prstClr val="black"/>
                </a:solidFill>
                <a:latin typeface="Times New Roman" panose="02020603050405020304" pitchFamily="18" charset="0"/>
                <a:cs typeface="Times New Roman" panose="02020603050405020304" pitchFamily="18" charset="0"/>
              </a:rPr>
              <a:t>áp</a:t>
            </a:r>
            <a:r>
              <a:rPr lang="en-US" sz="1400" dirty="0">
                <a:solidFill>
                  <a:prstClr val="black"/>
                </a:solidFill>
                <a:latin typeface="Times New Roman" panose="02020603050405020304" pitchFamily="18" charset="0"/>
                <a:cs typeface="Times New Roman" panose="02020603050405020304" pitchFamily="18" charset="0"/>
              </a:rPr>
              <a:t> </a:t>
            </a:r>
            <a:r>
              <a:rPr lang="en-US" sz="1400" dirty="0" err="1">
                <a:solidFill>
                  <a:prstClr val="black"/>
                </a:solidFill>
                <a:latin typeface="Times New Roman" panose="02020603050405020304" pitchFamily="18" charset="0"/>
                <a:cs typeface="Times New Roman" panose="02020603050405020304" pitchFamily="18" charset="0"/>
              </a:rPr>
              <a:t>dụng</a:t>
            </a:r>
            <a:r>
              <a:rPr lang="en-US" sz="1400" dirty="0">
                <a:solidFill>
                  <a:prstClr val="black"/>
                </a:solidFill>
                <a:latin typeface="Times New Roman" panose="02020603050405020304" pitchFamily="18" charset="0"/>
                <a:cs typeface="Times New Roman" panose="02020603050405020304" pitchFamily="18" charset="0"/>
              </a:rPr>
              <a:t> </a:t>
            </a:r>
            <a:r>
              <a:rPr lang="en-US" sz="1400" dirty="0" err="1">
                <a:solidFill>
                  <a:prstClr val="black"/>
                </a:solidFill>
                <a:latin typeface="Times New Roman" panose="02020603050405020304" pitchFamily="18" charset="0"/>
                <a:cs typeface="Times New Roman" panose="02020603050405020304" pitchFamily="18" charset="0"/>
              </a:rPr>
              <a:t>để</a:t>
            </a:r>
            <a:r>
              <a:rPr lang="en-US" sz="1400" dirty="0">
                <a:solidFill>
                  <a:prstClr val="black"/>
                </a:solidFill>
                <a:latin typeface="Times New Roman" panose="02020603050405020304" pitchFamily="18" charset="0"/>
                <a:cs typeface="Times New Roman" panose="02020603050405020304" pitchFamily="18" charset="0"/>
              </a:rPr>
              <a:t> </a:t>
            </a:r>
            <a:r>
              <a:rPr lang="en-US" sz="1400" dirty="0" err="1">
                <a:solidFill>
                  <a:prstClr val="black"/>
                </a:solidFill>
                <a:latin typeface="Times New Roman" panose="02020603050405020304" pitchFamily="18" charset="0"/>
                <a:cs typeface="Times New Roman" panose="02020603050405020304" pitchFamily="18" charset="0"/>
              </a:rPr>
              <a:t>giáo</a:t>
            </a:r>
            <a:r>
              <a:rPr lang="en-US" sz="1400" dirty="0">
                <a:solidFill>
                  <a:prstClr val="black"/>
                </a:solidFill>
                <a:latin typeface="Times New Roman" panose="02020603050405020304" pitchFamily="18" charset="0"/>
                <a:cs typeface="Times New Roman" panose="02020603050405020304" pitchFamily="18" charset="0"/>
              </a:rPr>
              <a:t> </a:t>
            </a:r>
            <a:r>
              <a:rPr lang="en-US" sz="1400" dirty="0" err="1">
                <a:solidFill>
                  <a:prstClr val="black"/>
                </a:solidFill>
                <a:latin typeface="Times New Roman" panose="02020603050405020304" pitchFamily="18" charset="0"/>
                <a:cs typeface="Times New Roman" panose="02020603050405020304" pitchFamily="18" charset="0"/>
              </a:rPr>
              <a:t>dục</a:t>
            </a:r>
            <a:r>
              <a:rPr lang="en-US" sz="1400" dirty="0">
                <a:solidFill>
                  <a:prstClr val="black"/>
                </a:solidFill>
                <a:latin typeface="Times New Roman" panose="02020603050405020304" pitchFamily="18" charset="0"/>
                <a:cs typeface="Times New Roman" panose="02020603050405020304" pitchFamily="18" charset="0"/>
              </a:rPr>
              <a:t> </a:t>
            </a:r>
            <a:r>
              <a:rPr lang="en-US" sz="1400" dirty="0" err="1">
                <a:solidFill>
                  <a:prstClr val="black"/>
                </a:solidFill>
                <a:latin typeface="Times New Roman" panose="02020603050405020304" pitchFamily="18" charset="0"/>
                <a:cs typeface="Times New Roman" panose="02020603050405020304" pitchFamily="18" charset="0"/>
              </a:rPr>
              <a:t>trẻ</a:t>
            </a:r>
            <a:r>
              <a:rPr lang="en-US" sz="1400" dirty="0">
                <a:solidFill>
                  <a:prstClr val="black"/>
                </a:solidFill>
                <a:latin typeface="Times New Roman" panose="02020603050405020304" pitchFamily="18" charset="0"/>
                <a:cs typeface="Times New Roman" panose="02020603050405020304" pitchFamily="18" charset="0"/>
              </a:rPr>
              <a:t> </a:t>
            </a:r>
            <a:r>
              <a:rPr lang="en-US" sz="1400" dirty="0" err="1">
                <a:solidFill>
                  <a:prstClr val="black"/>
                </a:solidFill>
                <a:latin typeface="Times New Roman" panose="02020603050405020304" pitchFamily="18" charset="0"/>
                <a:cs typeface="Times New Roman" panose="02020603050405020304" pitchFamily="18" charset="0"/>
              </a:rPr>
              <a:t>góp</a:t>
            </a:r>
            <a:r>
              <a:rPr lang="en-US" sz="1400" dirty="0">
                <a:solidFill>
                  <a:prstClr val="black"/>
                </a:solidFill>
                <a:latin typeface="Times New Roman" panose="02020603050405020304" pitchFamily="18" charset="0"/>
                <a:cs typeface="Times New Roman" panose="02020603050405020304" pitchFamily="18" charset="0"/>
              </a:rPr>
              <a:t> </a:t>
            </a:r>
            <a:r>
              <a:rPr lang="en-US" sz="1400" dirty="0" err="1">
                <a:solidFill>
                  <a:prstClr val="black"/>
                </a:solidFill>
                <a:latin typeface="Times New Roman" panose="02020603050405020304" pitchFamily="18" charset="0"/>
                <a:cs typeface="Times New Roman" panose="02020603050405020304" pitchFamily="18" charset="0"/>
              </a:rPr>
              <a:t>phần</a:t>
            </a:r>
            <a:r>
              <a:rPr lang="en-US" sz="1400" dirty="0">
                <a:solidFill>
                  <a:prstClr val="black"/>
                </a:solidFill>
                <a:latin typeface="Times New Roman" panose="02020603050405020304" pitchFamily="18" charset="0"/>
                <a:cs typeface="Times New Roman" panose="02020603050405020304" pitchFamily="18" charset="0"/>
              </a:rPr>
              <a:t> </a:t>
            </a:r>
            <a:r>
              <a:rPr lang="en-US" sz="1400" dirty="0" err="1" smtClean="0">
                <a:solidFill>
                  <a:prstClr val="black"/>
                </a:solidFill>
                <a:latin typeface="Times New Roman" panose="02020603050405020304" pitchFamily="18" charset="0"/>
                <a:cs typeface="Times New Roman" panose="02020603050405020304" pitchFamily="18" charset="0"/>
              </a:rPr>
              <a:t>xây</a:t>
            </a:r>
            <a:r>
              <a:rPr lang="en-US" sz="1400" dirty="0" smtClean="0">
                <a:solidFill>
                  <a:prstClr val="black"/>
                </a:solidFill>
                <a:latin typeface="Times New Roman" panose="02020603050405020304" pitchFamily="18" charset="0"/>
                <a:cs typeface="Times New Roman" panose="02020603050405020304" pitchFamily="18" charset="0"/>
              </a:rPr>
              <a:t> </a:t>
            </a:r>
            <a:r>
              <a:rPr lang="en-US" sz="1400" dirty="0" err="1">
                <a:solidFill>
                  <a:prstClr val="black"/>
                </a:solidFill>
                <a:latin typeface="Times New Roman" panose="02020603050405020304" pitchFamily="18" charset="0"/>
                <a:cs typeface="Times New Roman" panose="02020603050405020304" pitchFamily="18" charset="0"/>
              </a:rPr>
              <a:t>dựng</a:t>
            </a:r>
            <a:r>
              <a:rPr lang="en-US" sz="1400" dirty="0">
                <a:solidFill>
                  <a:prstClr val="black"/>
                </a:solidFill>
                <a:latin typeface="Times New Roman" panose="02020603050405020304" pitchFamily="18" charset="0"/>
                <a:cs typeface="Times New Roman" panose="02020603050405020304" pitchFamily="18" charset="0"/>
              </a:rPr>
              <a:t> </a:t>
            </a:r>
            <a:r>
              <a:rPr lang="en-US" sz="1400" dirty="0" err="1" smtClean="0">
                <a:solidFill>
                  <a:prstClr val="black"/>
                </a:solidFill>
                <a:latin typeface="Times New Roman" panose="02020603050405020304" pitchFamily="18" charset="0"/>
                <a:cs typeface="Times New Roman" panose="02020603050405020304" pitchFamily="18" charset="0"/>
              </a:rPr>
              <a:t>lớp</a:t>
            </a:r>
            <a:r>
              <a:rPr lang="en-US" sz="1400" dirty="0" smtClean="0">
                <a:solidFill>
                  <a:prstClr val="black"/>
                </a:solidFill>
                <a:latin typeface="Times New Roman" panose="02020603050405020304" pitchFamily="18" charset="0"/>
                <a:cs typeface="Times New Roman" panose="02020603050405020304" pitchFamily="18" charset="0"/>
              </a:rPr>
              <a:t> </a:t>
            </a:r>
            <a:r>
              <a:rPr lang="en-US" sz="1400" dirty="0" err="1" smtClean="0">
                <a:solidFill>
                  <a:prstClr val="black"/>
                </a:solidFill>
                <a:latin typeface="Times New Roman" panose="02020603050405020304" pitchFamily="18" charset="0"/>
                <a:cs typeface="Times New Roman" panose="02020603050405020304" pitchFamily="18" charset="0"/>
              </a:rPr>
              <a:t>học</a:t>
            </a:r>
            <a:r>
              <a:rPr lang="en-US" sz="1400" dirty="0" smtClean="0">
                <a:solidFill>
                  <a:prstClr val="black"/>
                </a:solidFill>
                <a:latin typeface="Times New Roman" panose="02020603050405020304" pitchFamily="18" charset="0"/>
                <a:cs typeface="Times New Roman" panose="02020603050405020304" pitchFamily="18" charset="0"/>
              </a:rPr>
              <a:t> </a:t>
            </a:r>
            <a:r>
              <a:rPr lang="en-US" sz="1400" dirty="0" err="1" smtClean="0">
                <a:solidFill>
                  <a:prstClr val="black"/>
                </a:solidFill>
                <a:latin typeface="Times New Roman" panose="02020603050405020304" pitchFamily="18" charset="0"/>
                <a:cs typeface="Times New Roman" panose="02020603050405020304" pitchFamily="18" charset="0"/>
              </a:rPr>
              <a:t>vui</a:t>
            </a:r>
            <a:r>
              <a:rPr lang="en-US" sz="1400" dirty="0" smtClean="0">
                <a:solidFill>
                  <a:prstClr val="black"/>
                </a:solidFill>
                <a:latin typeface="Times New Roman" panose="02020603050405020304" pitchFamily="18" charset="0"/>
                <a:cs typeface="Times New Roman" panose="02020603050405020304" pitchFamily="18" charset="0"/>
              </a:rPr>
              <a:t> </a:t>
            </a:r>
            <a:r>
              <a:rPr lang="en-US" sz="1400" dirty="0" err="1" smtClean="0">
                <a:solidFill>
                  <a:prstClr val="black"/>
                </a:solidFill>
                <a:latin typeface="Times New Roman" panose="02020603050405020304" pitchFamily="18" charset="0"/>
                <a:cs typeface="Times New Roman" panose="02020603050405020304" pitchFamily="18" charset="0"/>
              </a:rPr>
              <a:t>vẻ</a:t>
            </a:r>
            <a:r>
              <a:rPr lang="en-US" sz="1400" dirty="0" smtClean="0">
                <a:solidFill>
                  <a:prstClr val="black"/>
                </a:solidFill>
                <a:latin typeface="Times New Roman" panose="02020603050405020304" pitchFamily="18" charset="0"/>
                <a:cs typeface="Times New Roman" panose="02020603050405020304" pitchFamily="18" charset="0"/>
              </a:rPr>
              <a:t> - </a:t>
            </a:r>
            <a:r>
              <a:rPr lang="en-US" sz="1400" dirty="0" err="1" smtClean="0">
                <a:solidFill>
                  <a:prstClr val="black"/>
                </a:solidFill>
                <a:latin typeface="Times New Roman" panose="02020603050405020304" pitchFamily="18" charset="0"/>
                <a:cs typeface="Times New Roman" panose="02020603050405020304" pitchFamily="18" charset="0"/>
              </a:rPr>
              <a:t>hạnh</a:t>
            </a:r>
            <a:r>
              <a:rPr lang="en-US" sz="1400" dirty="0" smtClean="0">
                <a:solidFill>
                  <a:prstClr val="black"/>
                </a:solidFill>
                <a:latin typeface="Times New Roman" panose="02020603050405020304" pitchFamily="18" charset="0"/>
                <a:cs typeface="Times New Roman" panose="02020603050405020304" pitchFamily="18" charset="0"/>
              </a:rPr>
              <a:t> </a:t>
            </a:r>
            <a:r>
              <a:rPr lang="en-US" sz="1400" dirty="0" err="1">
                <a:solidFill>
                  <a:prstClr val="black"/>
                </a:solidFill>
                <a:latin typeface="Times New Roman" panose="02020603050405020304" pitchFamily="18" charset="0"/>
                <a:cs typeface="Times New Roman" panose="02020603050405020304" pitchFamily="18" charset="0"/>
              </a:rPr>
              <a:t>phúc</a:t>
            </a:r>
            <a:r>
              <a:rPr lang="en-US" sz="1400" dirty="0">
                <a:solidFill>
                  <a:prstClr val="black"/>
                </a:solidFill>
                <a:latin typeface="Times New Roman" panose="02020603050405020304" pitchFamily="18" charset="0"/>
                <a:cs typeface="Times New Roman" panose="02020603050405020304" pitchFamily="18" charset="0"/>
              </a:rPr>
              <a:t>. </a:t>
            </a:r>
            <a:r>
              <a:rPr lang="en-US" sz="1400" dirty="0" err="1" smtClean="0">
                <a:solidFill>
                  <a:prstClr val="black"/>
                </a:solidFill>
                <a:latin typeface="Times New Roman" panose="02020603050405020304" pitchFamily="18" charset="0"/>
                <a:cs typeface="Times New Roman" panose="02020603050405020304" pitchFamily="18" charset="0"/>
              </a:rPr>
              <a:t>Cá</a:t>
            </a:r>
            <a:r>
              <a:rPr lang="en-US" sz="1400" dirty="0" smtClean="0">
                <a:solidFill>
                  <a:prstClr val="black"/>
                </a:solidFill>
                <a:latin typeface="Times New Roman" panose="02020603050405020304" pitchFamily="18" charset="0"/>
                <a:cs typeface="Times New Roman" panose="02020603050405020304" pitchFamily="18" charset="0"/>
              </a:rPr>
              <a:t> </a:t>
            </a:r>
            <a:r>
              <a:rPr lang="en-US" sz="1400" dirty="0" err="1" smtClean="0">
                <a:solidFill>
                  <a:prstClr val="black"/>
                </a:solidFill>
                <a:latin typeface="Times New Roman" panose="02020603050405020304" pitchFamily="18" charset="0"/>
                <a:cs typeface="Times New Roman" panose="02020603050405020304" pitchFamily="18" charset="0"/>
              </a:rPr>
              <a:t>nhân</a:t>
            </a:r>
            <a:r>
              <a:rPr lang="en-US" sz="1400" dirty="0" smtClean="0">
                <a:solidFill>
                  <a:prstClr val="black"/>
                </a:solidFill>
                <a:latin typeface="Times New Roman" panose="02020603050405020304" pitchFamily="18" charset="0"/>
                <a:cs typeface="Times New Roman" panose="02020603050405020304" pitchFamily="18" charset="0"/>
              </a:rPr>
              <a:t> </a:t>
            </a:r>
            <a:r>
              <a:rPr lang="en-US" sz="1400" dirty="0" err="1" smtClean="0">
                <a:solidFill>
                  <a:prstClr val="black"/>
                </a:solidFill>
                <a:latin typeface="Times New Roman" panose="02020603050405020304" pitchFamily="18" charset="0"/>
                <a:cs typeface="Times New Roman" panose="02020603050405020304" pitchFamily="18" charset="0"/>
              </a:rPr>
              <a:t>tôi</a:t>
            </a:r>
            <a:r>
              <a:rPr lang="en-US" sz="1400" dirty="0" smtClean="0">
                <a:solidFill>
                  <a:prstClr val="black"/>
                </a:solidFill>
                <a:latin typeface="Times New Roman" panose="02020603050405020304" pitchFamily="18" charset="0"/>
                <a:cs typeface="Times New Roman" panose="02020603050405020304" pitchFamily="18" charset="0"/>
              </a:rPr>
              <a:t> </a:t>
            </a:r>
            <a:r>
              <a:rPr lang="en-US" sz="1400" dirty="0" err="1" smtClean="0">
                <a:solidFill>
                  <a:prstClr val="black"/>
                </a:solidFill>
                <a:latin typeface="Times New Roman" panose="02020603050405020304" pitchFamily="18" charset="0"/>
                <a:cs typeface="Times New Roman" panose="02020603050405020304" pitchFamily="18" charset="0"/>
              </a:rPr>
              <a:t>rất</a:t>
            </a:r>
            <a:r>
              <a:rPr lang="en-US" sz="1400" dirty="0" smtClean="0">
                <a:solidFill>
                  <a:prstClr val="black"/>
                </a:solidFill>
                <a:latin typeface="Times New Roman" panose="02020603050405020304" pitchFamily="18" charset="0"/>
                <a:cs typeface="Times New Roman" panose="02020603050405020304" pitchFamily="18" charset="0"/>
              </a:rPr>
              <a:t> </a:t>
            </a:r>
            <a:r>
              <a:rPr lang="en-US" sz="1400" dirty="0" err="1" smtClean="0">
                <a:solidFill>
                  <a:prstClr val="black"/>
                </a:solidFill>
                <a:latin typeface="Times New Roman" panose="02020603050405020304" pitchFamily="18" charset="0"/>
                <a:cs typeface="Times New Roman" panose="02020603050405020304" pitchFamily="18" charset="0"/>
              </a:rPr>
              <a:t>mong</a:t>
            </a:r>
            <a:r>
              <a:rPr lang="en-US" sz="1400" dirty="0" smtClean="0">
                <a:solidFill>
                  <a:prstClr val="black"/>
                </a:solidFill>
                <a:latin typeface="Times New Roman" panose="02020603050405020304" pitchFamily="18" charset="0"/>
                <a:cs typeface="Times New Roman" panose="02020603050405020304" pitchFamily="18" charset="0"/>
              </a:rPr>
              <a:t> </a:t>
            </a:r>
            <a:r>
              <a:rPr lang="en-US" sz="1400" dirty="0" err="1" smtClean="0">
                <a:solidFill>
                  <a:prstClr val="black"/>
                </a:solidFill>
                <a:latin typeface="Times New Roman" panose="02020603050405020304" pitchFamily="18" charset="0"/>
                <a:cs typeface="Times New Roman" panose="02020603050405020304" pitchFamily="18" charset="0"/>
              </a:rPr>
              <a:t>nhận</a:t>
            </a:r>
            <a:r>
              <a:rPr lang="en-US" sz="1400" dirty="0" smtClean="0">
                <a:solidFill>
                  <a:prstClr val="black"/>
                </a:solidFill>
                <a:latin typeface="Times New Roman" panose="02020603050405020304" pitchFamily="18" charset="0"/>
                <a:cs typeface="Times New Roman" panose="02020603050405020304" pitchFamily="18" charset="0"/>
              </a:rPr>
              <a:t> </a:t>
            </a:r>
            <a:r>
              <a:rPr lang="en-US" sz="1400" dirty="0" err="1">
                <a:solidFill>
                  <a:prstClr val="black"/>
                </a:solidFill>
                <a:latin typeface="Times New Roman" panose="02020603050405020304" pitchFamily="18" charset="0"/>
                <a:cs typeface="Times New Roman" panose="02020603050405020304" pitchFamily="18" charset="0"/>
              </a:rPr>
              <a:t>được</a:t>
            </a:r>
            <a:r>
              <a:rPr lang="en-US" sz="1400" dirty="0">
                <a:solidFill>
                  <a:prstClr val="black"/>
                </a:solidFill>
                <a:latin typeface="Times New Roman" panose="02020603050405020304" pitchFamily="18" charset="0"/>
                <a:cs typeface="Times New Roman" panose="02020603050405020304" pitchFamily="18" charset="0"/>
              </a:rPr>
              <a:t> </a:t>
            </a:r>
            <a:r>
              <a:rPr lang="en-US" sz="1400" dirty="0" err="1">
                <a:solidFill>
                  <a:prstClr val="black"/>
                </a:solidFill>
                <a:latin typeface="Times New Roman" panose="02020603050405020304" pitchFamily="18" charset="0"/>
                <a:cs typeface="Times New Roman" panose="02020603050405020304" pitchFamily="18" charset="0"/>
              </a:rPr>
              <a:t>sự</a:t>
            </a:r>
            <a:r>
              <a:rPr lang="en-US" sz="1400" dirty="0">
                <a:solidFill>
                  <a:prstClr val="black"/>
                </a:solidFill>
                <a:latin typeface="Times New Roman" panose="02020603050405020304" pitchFamily="18" charset="0"/>
                <a:cs typeface="Times New Roman" panose="02020603050405020304" pitchFamily="18" charset="0"/>
              </a:rPr>
              <a:t> </a:t>
            </a:r>
            <a:r>
              <a:rPr lang="en-US" sz="1400" dirty="0" err="1">
                <a:solidFill>
                  <a:prstClr val="black"/>
                </a:solidFill>
                <a:latin typeface="Times New Roman" panose="02020603050405020304" pitchFamily="18" charset="0"/>
                <a:cs typeface="Times New Roman" panose="02020603050405020304" pitchFamily="18" charset="0"/>
              </a:rPr>
              <a:t>quan</a:t>
            </a:r>
            <a:r>
              <a:rPr lang="en-US" sz="1400" dirty="0">
                <a:solidFill>
                  <a:prstClr val="black"/>
                </a:solidFill>
                <a:latin typeface="Times New Roman" panose="02020603050405020304" pitchFamily="18" charset="0"/>
                <a:cs typeface="Times New Roman" panose="02020603050405020304" pitchFamily="18" charset="0"/>
              </a:rPr>
              <a:t> </a:t>
            </a:r>
            <a:r>
              <a:rPr lang="en-US" sz="1400" dirty="0" err="1">
                <a:solidFill>
                  <a:prstClr val="black"/>
                </a:solidFill>
                <a:latin typeface="Times New Roman" panose="02020603050405020304" pitchFamily="18" charset="0"/>
                <a:cs typeface="Times New Roman" panose="02020603050405020304" pitchFamily="18" charset="0"/>
              </a:rPr>
              <a:t>tâm</a:t>
            </a:r>
            <a:r>
              <a:rPr lang="en-US" sz="1400" dirty="0">
                <a:solidFill>
                  <a:prstClr val="black"/>
                </a:solidFill>
                <a:latin typeface="Times New Roman" panose="02020603050405020304" pitchFamily="18" charset="0"/>
                <a:cs typeface="Times New Roman" panose="02020603050405020304" pitchFamily="18" charset="0"/>
              </a:rPr>
              <a:t> </a:t>
            </a:r>
            <a:r>
              <a:rPr lang="en-US" sz="1400" dirty="0" err="1">
                <a:solidFill>
                  <a:prstClr val="black"/>
                </a:solidFill>
                <a:latin typeface="Times New Roman" panose="02020603050405020304" pitchFamily="18" charset="0"/>
                <a:cs typeface="Times New Roman" panose="02020603050405020304" pitchFamily="18" charset="0"/>
              </a:rPr>
              <a:t>hỗ</a:t>
            </a:r>
            <a:r>
              <a:rPr lang="en-US" sz="1400" dirty="0">
                <a:solidFill>
                  <a:prstClr val="black"/>
                </a:solidFill>
                <a:latin typeface="Times New Roman" panose="02020603050405020304" pitchFamily="18" charset="0"/>
                <a:cs typeface="Times New Roman" panose="02020603050405020304" pitchFamily="18" charset="0"/>
              </a:rPr>
              <a:t> </a:t>
            </a:r>
            <a:r>
              <a:rPr lang="en-US" sz="1400" dirty="0" err="1">
                <a:solidFill>
                  <a:prstClr val="black"/>
                </a:solidFill>
                <a:latin typeface="Times New Roman" panose="02020603050405020304" pitchFamily="18" charset="0"/>
                <a:cs typeface="Times New Roman" panose="02020603050405020304" pitchFamily="18" charset="0"/>
              </a:rPr>
              <a:t>trợ</a:t>
            </a:r>
            <a:r>
              <a:rPr lang="en-US" sz="1400" dirty="0">
                <a:solidFill>
                  <a:prstClr val="black"/>
                </a:solidFill>
                <a:latin typeface="Times New Roman" panose="02020603050405020304" pitchFamily="18" charset="0"/>
                <a:cs typeface="Times New Roman" panose="02020603050405020304" pitchFamily="18" charset="0"/>
              </a:rPr>
              <a:t> </a:t>
            </a:r>
            <a:r>
              <a:rPr lang="en-US" sz="1400" dirty="0" err="1">
                <a:solidFill>
                  <a:prstClr val="black"/>
                </a:solidFill>
                <a:latin typeface="Times New Roman" panose="02020603050405020304" pitchFamily="18" charset="0"/>
                <a:cs typeface="Times New Roman" panose="02020603050405020304" pitchFamily="18" charset="0"/>
              </a:rPr>
              <a:t>và</a:t>
            </a:r>
            <a:r>
              <a:rPr lang="en-US" sz="1400" dirty="0">
                <a:solidFill>
                  <a:prstClr val="black"/>
                </a:solidFill>
                <a:latin typeface="Times New Roman" panose="02020603050405020304" pitchFamily="18" charset="0"/>
                <a:cs typeface="Times New Roman" panose="02020603050405020304" pitchFamily="18" charset="0"/>
              </a:rPr>
              <a:t> </a:t>
            </a:r>
            <a:r>
              <a:rPr lang="en-US" sz="1400" dirty="0" err="1">
                <a:solidFill>
                  <a:prstClr val="black"/>
                </a:solidFill>
                <a:latin typeface="Times New Roman" panose="02020603050405020304" pitchFamily="18" charset="0"/>
                <a:cs typeface="Times New Roman" panose="02020603050405020304" pitchFamily="18" charset="0"/>
              </a:rPr>
              <a:t>góp</a:t>
            </a:r>
            <a:r>
              <a:rPr lang="en-US" sz="1400" dirty="0">
                <a:solidFill>
                  <a:prstClr val="black"/>
                </a:solidFill>
                <a:latin typeface="Times New Roman" panose="02020603050405020304" pitchFamily="18" charset="0"/>
                <a:cs typeface="Times New Roman" panose="02020603050405020304" pitchFamily="18" charset="0"/>
              </a:rPr>
              <a:t> </a:t>
            </a:r>
            <a:r>
              <a:rPr lang="en-US" sz="1400" dirty="0" smtClean="0">
                <a:solidFill>
                  <a:prstClr val="black"/>
                </a:solidFill>
                <a:latin typeface="Times New Roman" panose="02020603050405020304" pitchFamily="18" charset="0"/>
                <a:cs typeface="Times New Roman" panose="02020603050405020304" pitchFamily="18" charset="0"/>
              </a:rPr>
              <a:t>ý </a:t>
            </a:r>
            <a:r>
              <a:rPr lang="en-US" sz="1400" dirty="0" err="1" smtClean="0">
                <a:solidFill>
                  <a:prstClr val="black"/>
                </a:solidFill>
                <a:latin typeface="Times New Roman" panose="02020603050405020304" pitchFamily="18" charset="0"/>
                <a:cs typeface="Times New Roman" panose="02020603050405020304" pitchFamily="18" charset="0"/>
              </a:rPr>
              <a:t>trân</a:t>
            </a:r>
            <a:r>
              <a:rPr lang="en-US" sz="1400" dirty="0" smtClean="0">
                <a:solidFill>
                  <a:prstClr val="black"/>
                </a:solidFill>
                <a:latin typeface="Times New Roman" panose="02020603050405020304" pitchFamily="18" charset="0"/>
                <a:cs typeface="Times New Roman" panose="02020603050405020304" pitchFamily="18" charset="0"/>
              </a:rPr>
              <a:t> </a:t>
            </a:r>
            <a:r>
              <a:rPr lang="en-US" sz="1400" dirty="0" err="1" smtClean="0">
                <a:solidFill>
                  <a:prstClr val="black"/>
                </a:solidFill>
                <a:latin typeface="Times New Roman" panose="02020603050405020304" pitchFamily="18" charset="0"/>
                <a:cs typeface="Times New Roman" panose="02020603050405020304" pitchFamily="18" charset="0"/>
              </a:rPr>
              <a:t>thành</a:t>
            </a:r>
            <a:r>
              <a:rPr lang="en-US" sz="1400" dirty="0" smtClean="0">
                <a:solidFill>
                  <a:prstClr val="black"/>
                </a:solidFill>
                <a:latin typeface="Times New Roman" panose="02020603050405020304" pitchFamily="18" charset="0"/>
                <a:cs typeface="Times New Roman" panose="02020603050405020304" pitchFamily="18" charset="0"/>
              </a:rPr>
              <a:t> </a:t>
            </a:r>
            <a:r>
              <a:rPr lang="en-US" sz="1400" dirty="0" err="1">
                <a:solidFill>
                  <a:prstClr val="black"/>
                </a:solidFill>
                <a:latin typeface="Times New Roman" panose="02020603050405020304" pitchFamily="18" charset="0"/>
                <a:cs typeface="Times New Roman" panose="02020603050405020304" pitchFamily="18" charset="0"/>
              </a:rPr>
              <a:t>của</a:t>
            </a:r>
            <a:r>
              <a:rPr lang="en-US" sz="1400" dirty="0">
                <a:solidFill>
                  <a:prstClr val="black"/>
                </a:solidFill>
                <a:latin typeface="Times New Roman" panose="02020603050405020304" pitchFamily="18" charset="0"/>
                <a:cs typeface="Times New Roman" panose="02020603050405020304" pitchFamily="18" charset="0"/>
              </a:rPr>
              <a:t> </a:t>
            </a:r>
            <a:r>
              <a:rPr lang="en-US" sz="1400" dirty="0" smtClean="0">
                <a:solidFill>
                  <a:prstClr val="black"/>
                </a:solidFill>
                <a:latin typeface="Times New Roman" panose="02020603050405020304" pitchFamily="18" charset="0"/>
                <a:cs typeface="Times New Roman" panose="02020603050405020304" pitchFamily="18" charset="0"/>
              </a:rPr>
              <a:t>ban </a:t>
            </a:r>
            <a:r>
              <a:rPr lang="en-US" sz="1400" dirty="0" err="1" smtClean="0">
                <a:solidFill>
                  <a:prstClr val="black"/>
                </a:solidFill>
                <a:latin typeface="Times New Roman" panose="02020603050405020304" pitchFamily="18" charset="0"/>
                <a:cs typeface="Times New Roman" panose="02020603050405020304" pitchFamily="18" charset="0"/>
              </a:rPr>
              <a:t>giám</a:t>
            </a:r>
            <a:r>
              <a:rPr lang="en-US" sz="1400" dirty="0" smtClean="0">
                <a:solidFill>
                  <a:prstClr val="black"/>
                </a:solidFill>
                <a:latin typeface="Times New Roman" panose="02020603050405020304" pitchFamily="18" charset="0"/>
                <a:cs typeface="Times New Roman" panose="02020603050405020304" pitchFamily="18" charset="0"/>
              </a:rPr>
              <a:t> </a:t>
            </a:r>
            <a:r>
              <a:rPr lang="en-US" sz="1400" dirty="0" err="1" smtClean="0">
                <a:solidFill>
                  <a:prstClr val="black"/>
                </a:solidFill>
                <a:latin typeface="Times New Roman" panose="02020603050405020304" pitchFamily="18" charset="0"/>
                <a:cs typeface="Times New Roman" panose="02020603050405020304" pitchFamily="18" charset="0"/>
              </a:rPr>
              <a:t>khảo</a:t>
            </a:r>
            <a:r>
              <a:rPr lang="en-US" sz="1400" dirty="0" smtClean="0">
                <a:solidFill>
                  <a:prstClr val="black"/>
                </a:solidFill>
                <a:latin typeface="Times New Roman" panose="02020603050405020304" pitchFamily="18" charset="0"/>
                <a:cs typeface="Times New Roman" panose="02020603050405020304" pitchFamily="18" charset="0"/>
              </a:rPr>
              <a:t> </a:t>
            </a:r>
            <a:r>
              <a:rPr lang="en-US" sz="1400" dirty="0" err="1" smtClean="0">
                <a:solidFill>
                  <a:prstClr val="black"/>
                </a:solidFill>
                <a:latin typeface="Times New Roman" panose="02020603050405020304" pitchFamily="18" charset="0"/>
                <a:cs typeface="Times New Roman" panose="02020603050405020304" pitchFamily="18" charset="0"/>
              </a:rPr>
              <a:t>để</a:t>
            </a:r>
            <a:r>
              <a:rPr lang="en-US" sz="1400" dirty="0" smtClean="0">
                <a:solidFill>
                  <a:prstClr val="black"/>
                </a:solidFill>
                <a:latin typeface="Times New Roman" panose="02020603050405020304" pitchFamily="18" charset="0"/>
                <a:cs typeface="Times New Roman" panose="02020603050405020304" pitchFamily="18" charset="0"/>
              </a:rPr>
              <a:t> </a:t>
            </a:r>
            <a:r>
              <a:rPr lang="en-US" sz="1400" dirty="0" err="1" smtClean="0">
                <a:solidFill>
                  <a:prstClr val="black"/>
                </a:solidFill>
                <a:latin typeface="Times New Roman" panose="02020603050405020304" pitchFamily="18" charset="0"/>
                <a:cs typeface="Times New Roman" panose="02020603050405020304" pitchFamily="18" charset="0"/>
              </a:rPr>
              <a:t>bài</a:t>
            </a:r>
            <a:r>
              <a:rPr lang="en-US" sz="1400" dirty="0" smtClean="0">
                <a:solidFill>
                  <a:prstClr val="black"/>
                </a:solidFill>
                <a:latin typeface="Times New Roman" panose="02020603050405020304" pitchFamily="18" charset="0"/>
                <a:cs typeface="Times New Roman" panose="02020603050405020304" pitchFamily="18" charset="0"/>
              </a:rPr>
              <a:t> </a:t>
            </a:r>
            <a:r>
              <a:rPr lang="en-US" sz="1400" dirty="0" err="1" smtClean="0">
                <a:solidFill>
                  <a:prstClr val="black"/>
                </a:solidFill>
                <a:latin typeface="Times New Roman" panose="02020603050405020304" pitchFamily="18" charset="0"/>
                <a:cs typeface="Times New Roman" panose="02020603050405020304" pitchFamily="18" charset="0"/>
              </a:rPr>
              <a:t>thuyết</a:t>
            </a:r>
            <a:r>
              <a:rPr lang="en-US" sz="1400" dirty="0" smtClean="0">
                <a:solidFill>
                  <a:prstClr val="black"/>
                </a:solidFill>
                <a:latin typeface="Times New Roman" panose="02020603050405020304" pitchFamily="18" charset="0"/>
                <a:cs typeface="Times New Roman" panose="02020603050405020304" pitchFamily="18" charset="0"/>
              </a:rPr>
              <a:t> </a:t>
            </a:r>
            <a:r>
              <a:rPr lang="en-US" sz="1400" dirty="0" err="1" smtClean="0">
                <a:solidFill>
                  <a:prstClr val="black"/>
                </a:solidFill>
                <a:latin typeface="Times New Roman" panose="02020603050405020304" pitchFamily="18" charset="0"/>
                <a:cs typeface="Times New Roman" panose="02020603050405020304" pitchFamily="18" charset="0"/>
              </a:rPr>
              <a:t>trình</a:t>
            </a:r>
            <a:r>
              <a:rPr lang="en-US" sz="1400" dirty="0" smtClean="0">
                <a:solidFill>
                  <a:prstClr val="black"/>
                </a:solidFill>
                <a:latin typeface="Times New Roman" panose="02020603050405020304" pitchFamily="18" charset="0"/>
                <a:cs typeface="Times New Roman" panose="02020603050405020304" pitchFamily="18" charset="0"/>
              </a:rPr>
              <a:t> </a:t>
            </a:r>
            <a:r>
              <a:rPr lang="en-US" sz="1400" dirty="0" err="1" smtClean="0">
                <a:solidFill>
                  <a:prstClr val="black"/>
                </a:solidFill>
                <a:latin typeface="Times New Roman" panose="02020603050405020304" pitchFamily="18" charset="0"/>
                <a:cs typeface="Times New Roman" panose="02020603050405020304" pitchFamily="18" charset="0"/>
              </a:rPr>
              <a:t>của</a:t>
            </a:r>
            <a:r>
              <a:rPr lang="en-US" sz="1400" dirty="0" smtClean="0">
                <a:solidFill>
                  <a:prstClr val="black"/>
                </a:solidFill>
                <a:latin typeface="Times New Roman" panose="02020603050405020304" pitchFamily="18" charset="0"/>
                <a:cs typeface="Times New Roman" panose="02020603050405020304" pitchFamily="18" charset="0"/>
              </a:rPr>
              <a:t> </a:t>
            </a:r>
            <a:r>
              <a:rPr lang="en-US" sz="1400" dirty="0" err="1" smtClean="0">
                <a:solidFill>
                  <a:prstClr val="black"/>
                </a:solidFill>
                <a:latin typeface="Times New Roman" panose="02020603050405020304" pitchFamily="18" charset="0"/>
                <a:cs typeface="Times New Roman" panose="02020603050405020304" pitchFamily="18" charset="0"/>
              </a:rPr>
              <a:t>tôi</a:t>
            </a:r>
            <a:r>
              <a:rPr lang="en-US" sz="1400" dirty="0" smtClean="0">
                <a:solidFill>
                  <a:prstClr val="black"/>
                </a:solidFill>
                <a:latin typeface="Times New Roman" panose="02020603050405020304" pitchFamily="18" charset="0"/>
                <a:cs typeface="Times New Roman" panose="02020603050405020304" pitchFamily="18" charset="0"/>
              </a:rPr>
              <a:t> </a:t>
            </a:r>
            <a:r>
              <a:rPr lang="en-US" sz="1400" dirty="0" err="1" smtClean="0">
                <a:solidFill>
                  <a:prstClr val="black"/>
                </a:solidFill>
                <a:latin typeface="Times New Roman" panose="02020603050405020304" pitchFamily="18" charset="0"/>
                <a:cs typeface="Times New Roman" panose="02020603050405020304" pitchFamily="18" charset="0"/>
              </a:rPr>
              <a:t>được</a:t>
            </a:r>
            <a:r>
              <a:rPr lang="en-US" sz="1400" dirty="0" smtClean="0">
                <a:solidFill>
                  <a:prstClr val="black"/>
                </a:solidFill>
                <a:latin typeface="Times New Roman" panose="02020603050405020304" pitchFamily="18" charset="0"/>
                <a:cs typeface="Times New Roman" panose="02020603050405020304" pitchFamily="18" charset="0"/>
              </a:rPr>
              <a:t> </a:t>
            </a:r>
            <a:r>
              <a:rPr lang="en-US" sz="1400" dirty="0" err="1" smtClean="0">
                <a:solidFill>
                  <a:prstClr val="black"/>
                </a:solidFill>
                <a:latin typeface="Times New Roman" panose="02020603050405020304" pitchFamily="18" charset="0"/>
                <a:cs typeface="Times New Roman" panose="02020603050405020304" pitchFamily="18" charset="0"/>
              </a:rPr>
              <a:t>tốt</a:t>
            </a:r>
            <a:r>
              <a:rPr lang="en-US" sz="1400" dirty="0" smtClean="0">
                <a:solidFill>
                  <a:prstClr val="black"/>
                </a:solidFill>
                <a:latin typeface="Times New Roman" panose="02020603050405020304" pitchFamily="18" charset="0"/>
                <a:cs typeface="Times New Roman" panose="02020603050405020304" pitchFamily="18" charset="0"/>
              </a:rPr>
              <a:t> </a:t>
            </a:r>
            <a:r>
              <a:rPr lang="en-US" sz="1400" dirty="0" err="1" smtClean="0">
                <a:solidFill>
                  <a:prstClr val="black"/>
                </a:solidFill>
                <a:latin typeface="Times New Roman" panose="02020603050405020304" pitchFamily="18" charset="0"/>
                <a:cs typeface="Times New Roman" panose="02020603050405020304" pitchFamily="18" charset="0"/>
              </a:rPr>
              <a:t>hơn</a:t>
            </a:r>
            <a:r>
              <a:rPr lang="en-US" sz="1400" dirty="0" smtClean="0">
                <a:solidFill>
                  <a:prstClr val="black"/>
                </a:solidFill>
                <a:latin typeface="Times New Roman" panose="02020603050405020304" pitchFamily="18" charset="0"/>
                <a:cs typeface="Times New Roman" panose="02020603050405020304" pitchFamily="18" charset="0"/>
              </a:rPr>
              <a:t>.</a:t>
            </a:r>
          </a:p>
          <a:p>
            <a:pPr>
              <a:defRPr/>
            </a:pPr>
            <a:endParaRPr lang="en-US" sz="1400" dirty="0">
              <a:solidFill>
                <a:prstClr val="black"/>
              </a:solidFill>
              <a:latin typeface="Times New Roman" panose="02020603050405020304" pitchFamily="18" charset="0"/>
              <a:cs typeface="Times New Roman" panose="02020603050405020304" pitchFamily="18" charset="0"/>
            </a:endParaRPr>
          </a:p>
          <a:p>
            <a:pPr algn="just"/>
            <a:r>
              <a:rPr lang="en-US" sz="1400" dirty="0" smtClean="0">
                <a:solidFill>
                  <a:prstClr val="black"/>
                </a:solidFill>
                <a:latin typeface="Times New Roman" panose="02020603050405020304" pitchFamily="18" charset="0"/>
                <a:cs typeface="Times New Roman" panose="02020603050405020304" pitchFamily="18" charset="0"/>
              </a:rPr>
              <a:t>  </a:t>
            </a:r>
            <a:r>
              <a:rPr lang="en-US" sz="1400" dirty="0" err="1" smtClean="0">
                <a:solidFill>
                  <a:prstClr val="black"/>
                </a:solidFill>
                <a:latin typeface="Times New Roman" panose="02020603050405020304" pitchFamily="18" charset="0"/>
                <a:cs typeface="Times New Roman" panose="02020603050405020304" pitchFamily="18" charset="0"/>
              </a:rPr>
              <a:t>Tôi</a:t>
            </a:r>
            <a:r>
              <a:rPr lang="en-US" sz="1400" dirty="0" smtClean="0">
                <a:solidFill>
                  <a:prstClr val="black"/>
                </a:solidFill>
                <a:latin typeface="Times New Roman" panose="02020603050405020304" pitchFamily="18" charset="0"/>
                <a:cs typeface="Times New Roman" panose="02020603050405020304" pitchFamily="18" charset="0"/>
              </a:rPr>
              <a:t> </a:t>
            </a:r>
            <a:r>
              <a:rPr lang="en-US" sz="1400" dirty="0" err="1" smtClean="0">
                <a:solidFill>
                  <a:prstClr val="black"/>
                </a:solidFill>
                <a:latin typeface="Times New Roman" panose="02020603050405020304" pitchFamily="18" charset="0"/>
                <a:cs typeface="Times New Roman" panose="02020603050405020304" pitchFamily="18" charset="0"/>
              </a:rPr>
              <a:t>xin</a:t>
            </a:r>
            <a:r>
              <a:rPr lang="en-US" sz="1400" dirty="0" smtClean="0">
                <a:solidFill>
                  <a:prstClr val="black"/>
                </a:solidFill>
                <a:latin typeface="Times New Roman" panose="02020603050405020304" pitchFamily="18" charset="0"/>
                <a:cs typeface="Times New Roman" panose="02020603050405020304" pitchFamily="18" charset="0"/>
              </a:rPr>
              <a:t> </a:t>
            </a:r>
            <a:r>
              <a:rPr lang="en-US" sz="1400" dirty="0" err="1" smtClean="0">
                <a:solidFill>
                  <a:prstClr val="black"/>
                </a:solidFill>
                <a:latin typeface="Times New Roman" panose="02020603050405020304" pitchFamily="18" charset="0"/>
                <a:cs typeface="Times New Roman" panose="02020603050405020304" pitchFamily="18" charset="0"/>
              </a:rPr>
              <a:t>chân</a:t>
            </a:r>
            <a:r>
              <a:rPr lang="en-US" sz="1400" dirty="0" smtClean="0">
                <a:solidFill>
                  <a:prstClr val="black"/>
                </a:solidFill>
                <a:latin typeface="Times New Roman" panose="02020603050405020304" pitchFamily="18" charset="0"/>
                <a:cs typeface="Times New Roman" panose="02020603050405020304" pitchFamily="18" charset="0"/>
              </a:rPr>
              <a:t> </a:t>
            </a:r>
            <a:r>
              <a:rPr lang="en-US" sz="1400" dirty="0" err="1" smtClean="0">
                <a:solidFill>
                  <a:prstClr val="black"/>
                </a:solidFill>
                <a:latin typeface="Times New Roman" panose="02020603050405020304" pitchFamily="18" charset="0"/>
                <a:cs typeface="Times New Roman" panose="02020603050405020304" pitchFamily="18" charset="0"/>
              </a:rPr>
              <a:t>thành</a:t>
            </a:r>
            <a:r>
              <a:rPr lang="en-US" sz="1400" dirty="0" smtClean="0">
                <a:solidFill>
                  <a:prstClr val="black"/>
                </a:solidFill>
                <a:latin typeface="Times New Roman" panose="02020603050405020304" pitchFamily="18" charset="0"/>
                <a:cs typeface="Times New Roman" panose="02020603050405020304" pitchFamily="18" charset="0"/>
              </a:rPr>
              <a:t> </a:t>
            </a:r>
            <a:r>
              <a:rPr lang="en-US" sz="1400" dirty="0" err="1" smtClean="0">
                <a:solidFill>
                  <a:prstClr val="black"/>
                </a:solidFill>
                <a:latin typeface="Times New Roman" panose="02020603050405020304" pitchFamily="18" charset="0"/>
                <a:cs typeface="Times New Roman" panose="02020603050405020304" pitchFamily="18" charset="0"/>
              </a:rPr>
              <a:t>cảm</a:t>
            </a:r>
            <a:r>
              <a:rPr lang="en-US" sz="1400" dirty="0" smtClean="0">
                <a:solidFill>
                  <a:prstClr val="black"/>
                </a:solidFill>
                <a:latin typeface="Times New Roman" panose="02020603050405020304" pitchFamily="18" charset="0"/>
                <a:cs typeface="Times New Roman" panose="02020603050405020304" pitchFamily="18" charset="0"/>
              </a:rPr>
              <a:t> </a:t>
            </a:r>
            <a:r>
              <a:rPr lang="en-US" sz="1400" dirty="0" err="1" smtClean="0">
                <a:solidFill>
                  <a:prstClr val="black"/>
                </a:solidFill>
                <a:latin typeface="Times New Roman" panose="02020603050405020304" pitchFamily="18" charset="0"/>
                <a:cs typeface="Times New Roman" panose="02020603050405020304" pitchFamily="18" charset="0"/>
              </a:rPr>
              <a:t>ơn</a:t>
            </a:r>
            <a:r>
              <a:rPr lang="en-US" sz="1400" dirty="0" smtClean="0">
                <a:solidFill>
                  <a:prstClr val="black"/>
                </a:solidFill>
                <a:latin typeface="Times New Roman" panose="02020603050405020304" pitchFamily="18" charset="0"/>
                <a:cs typeface="Times New Roman" panose="02020603050405020304" pitchFamily="18" charset="0"/>
              </a:rPr>
              <a:t> !</a:t>
            </a:r>
          </a:p>
          <a:p>
            <a:pPr algn="just"/>
            <a:r>
              <a:rPr lang="en-US" sz="1400" dirty="0" smtClean="0">
                <a:solidFill>
                  <a:prstClr val="black"/>
                </a:solidFill>
                <a:latin typeface="Times New Roman" panose="02020603050405020304" pitchFamily="18" charset="0"/>
                <a:cs typeface="Times New Roman" panose="02020603050405020304" pitchFamily="18" charset="0"/>
              </a:rPr>
              <a:t>  XÁC NHẬN CỦA BAN GIÁM HIỆU                                        </a:t>
            </a:r>
            <a:r>
              <a:rPr lang="en-US" sz="1400" dirty="0" err="1" smtClean="0">
                <a:solidFill>
                  <a:prstClr val="black"/>
                </a:solidFill>
                <a:latin typeface="Times New Roman" panose="02020603050405020304" pitchFamily="18" charset="0"/>
                <a:cs typeface="Times New Roman" panose="02020603050405020304" pitchFamily="18" charset="0"/>
              </a:rPr>
              <a:t>Giáo</a:t>
            </a:r>
            <a:r>
              <a:rPr lang="en-US" sz="1400" dirty="0" smtClean="0">
                <a:solidFill>
                  <a:prstClr val="black"/>
                </a:solidFill>
                <a:latin typeface="Times New Roman" panose="02020603050405020304" pitchFamily="18" charset="0"/>
                <a:cs typeface="Times New Roman" panose="02020603050405020304" pitchFamily="18" charset="0"/>
              </a:rPr>
              <a:t> </a:t>
            </a:r>
            <a:r>
              <a:rPr lang="en-US" sz="1400" dirty="0" err="1" smtClean="0">
                <a:solidFill>
                  <a:prstClr val="black"/>
                </a:solidFill>
                <a:latin typeface="Times New Roman" panose="02020603050405020304" pitchFamily="18" charset="0"/>
                <a:cs typeface="Times New Roman" panose="02020603050405020304" pitchFamily="18" charset="0"/>
              </a:rPr>
              <a:t>viên</a:t>
            </a:r>
            <a:r>
              <a:rPr lang="en-US" sz="1400" dirty="0" smtClean="0">
                <a:solidFill>
                  <a:prstClr val="black"/>
                </a:solidFill>
                <a:latin typeface="Times New Roman" panose="02020603050405020304" pitchFamily="18" charset="0"/>
                <a:cs typeface="Times New Roman" panose="02020603050405020304" pitchFamily="18" charset="0"/>
              </a:rPr>
              <a:t> </a:t>
            </a:r>
            <a:r>
              <a:rPr lang="en-US" sz="1400" dirty="0" err="1" smtClean="0">
                <a:solidFill>
                  <a:prstClr val="black"/>
                </a:solidFill>
                <a:latin typeface="Times New Roman" panose="02020603050405020304" pitchFamily="18" charset="0"/>
                <a:cs typeface="Times New Roman" panose="02020603050405020304" pitchFamily="18" charset="0"/>
              </a:rPr>
              <a:t>dự</a:t>
            </a:r>
            <a:r>
              <a:rPr lang="en-US" sz="1400" dirty="0" smtClean="0">
                <a:solidFill>
                  <a:prstClr val="black"/>
                </a:solidFill>
                <a:latin typeface="Times New Roman" panose="02020603050405020304" pitchFamily="18" charset="0"/>
                <a:cs typeface="Times New Roman" panose="02020603050405020304" pitchFamily="18" charset="0"/>
              </a:rPr>
              <a:t> </a:t>
            </a:r>
            <a:r>
              <a:rPr lang="en-US" sz="1400" dirty="0" err="1" smtClean="0">
                <a:solidFill>
                  <a:prstClr val="black"/>
                </a:solidFill>
                <a:latin typeface="Times New Roman" panose="02020603050405020304" pitchFamily="18" charset="0"/>
                <a:cs typeface="Times New Roman" panose="02020603050405020304" pitchFamily="18" charset="0"/>
              </a:rPr>
              <a:t>thi</a:t>
            </a:r>
            <a:r>
              <a:rPr lang="en-US" sz="1400" dirty="0" smtClean="0">
                <a:solidFill>
                  <a:prstClr val="black"/>
                </a:solidFill>
                <a:latin typeface="Times New Roman" panose="02020603050405020304" pitchFamily="18" charset="0"/>
                <a:cs typeface="Times New Roman" panose="02020603050405020304" pitchFamily="18" charset="0"/>
              </a:rPr>
              <a:t> </a:t>
            </a:r>
          </a:p>
          <a:p>
            <a:pPr algn="just"/>
            <a:r>
              <a:rPr lang="en-US" sz="1400" dirty="0" smtClean="0">
                <a:solidFill>
                  <a:prstClr val="black"/>
                </a:solidFill>
                <a:latin typeface="Times New Roman" panose="02020603050405020304" pitchFamily="18" charset="0"/>
                <a:cs typeface="Times New Roman" panose="02020603050405020304" pitchFamily="18" charset="0"/>
              </a:rPr>
              <a:t>  …………………………………………</a:t>
            </a:r>
          </a:p>
          <a:p>
            <a:pPr algn="just"/>
            <a:r>
              <a:rPr lang="en-US" sz="1400" dirty="0" smtClean="0">
                <a:solidFill>
                  <a:prstClr val="black"/>
                </a:solidFill>
                <a:latin typeface="Times New Roman" panose="02020603050405020304" pitchFamily="18" charset="0"/>
                <a:cs typeface="Times New Roman" panose="02020603050405020304" pitchFamily="18" charset="0"/>
              </a:rPr>
              <a:t>  ……………………………………… ..   </a:t>
            </a:r>
          </a:p>
          <a:p>
            <a:pPr algn="just"/>
            <a:r>
              <a:rPr lang="en-US" sz="1400" dirty="0" smtClean="0">
                <a:solidFill>
                  <a:prstClr val="black"/>
                </a:solidFill>
                <a:latin typeface="Times New Roman" panose="02020603050405020304" pitchFamily="18" charset="0"/>
                <a:cs typeface="Times New Roman" panose="02020603050405020304" pitchFamily="18" charset="0"/>
              </a:rPr>
              <a:t>  ……………………………………….. .                                          </a:t>
            </a:r>
            <a:r>
              <a:rPr lang="en-US" sz="1400" dirty="0" err="1" smtClean="0">
                <a:solidFill>
                  <a:prstClr val="black"/>
                </a:solidFill>
                <a:latin typeface="Times New Roman" panose="02020603050405020304" pitchFamily="18" charset="0"/>
                <a:cs typeface="Times New Roman" panose="02020603050405020304" pitchFamily="18" charset="0"/>
              </a:rPr>
              <a:t>Lê</a:t>
            </a:r>
            <a:r>
              <a:rPr lang="en-US" sz="1400" dirty="0" smtClean="0">
                <a:solidFill>
                  <a:prstClr val="black"/>
                </a:solidFill>
                <a:latin typeface="Times New Roman" panose="02020603050405020304" pitchFamily="18" charset="0"/>
                <a:cs typeface="Times New Roman" panose="02020603050405020304" pitchFamily="18" charset="0"/>
              </a:rPr>
              <a:t> Kim Chi </a:t>
            </a:r>
          </a:p>
          <a:p>
            <a:pPr algn="just"/>
            <a:r>
              <a:rPr lang="en-US" sz="1400" dirty="0" smtClean="0">
                <a:solidFill>
                  <a:prstClr val="black"/>
                </a:solidFill>
                <a:latin typeface="Times New Roman" panose="02020603050405020304" pitchFamily="18" charset="0"/>
                <a:cs typeface="Times New Roman" panose="02020603050405020304" pitchFamily="18" charset="0"/>
              </a:rPr>
              <a:t>  ………………………………………....</a:t>
            </a:r>
          </a:p>
          <a:p>
            <a:pPr algn="just"/>
            <a:r>
              <a:rPr lang="en-US" sz="1400" dirty="0" smtClean="0">
                <a:solidFill>
                  <a:prstClr val="black"/>
                </a:solidFill>
                <a:latin typeface="Times New Roman" panose="02020603050405020304" pitchFamily="18" charset="0"/>
                <a:cs typeface="Times New Roman" panose="02020603050405020304" pitchFamily="18" charset="0"/>
              </a:rPr>
              <a:t>                         HIỆU TRƯỞNG  </a:t>
            </a:r>
          </a:p>
          <a:p>
            <a:pPr algn="just"/>
            <a:endParaRPr lang="en-US" sz="1400" dirty="0" smtClean="0">
              <a:solidFill>
                <a:prstClr val="black"/>
              </a:solidFill>
              <a:latin typeface="Times New Roman" panose="02020603050405020304" pitchFamily="18" charset="0"/>
              <a:cs typeface="Times New Roman" panose="02020603050405020304" pitchFamily="18" charset="0"/>
            </a:endParaRPr>
          </a:p>
          <a:p>
            <a:pPr algn="just"/>
            <a:endParaRPr lang="en-US" sz="1400" dirty="0">
              <a:solidFill>
                <a:prstClr val="black"/>
              </a:solidFill>
              <a:latin typeface="Times New Roman" panose="02020603050405020304" pitchFamily="18" charset="0"/>
              <a:cs typeface="Times New Roman" panose="02020603050405020304" pitchFamily="18" charset="0"/>
            </a:endParaRPr>
          </a:p>
          <a:p>
            <a:pPr algn="just"/>
            <a:r>
              <a:rPr lang="en-US" sz="1400" dirty="0" smtClean="0">
                <a:solidFill>
                  <a:prstClr val="black"/>
                </a:solidFill>
                <a:latin typeface="Times New Roman" panose="02020603050405020304" pitchFamily="18" charset="0"/>
                <a:cs typeface="Times New Roman" panose="02020603050405020304" pitchFamily="18" charset="0"/>
              </a:rPr>
              <a:t>                     </a:t>
            </a:r>
            <a:r>
              <a:rPr lang="en-US" sz="1400" dirty="0" err="1" smtClean="0">
                <a:solidFill>
                  <a:prstClr val="black"/>
                </a:solidFill>
                <a:latin typeface="Times New Roman" panose="02020603050405020304" pitchFamily="18" charset="0"/>
                <a:cs typeface="Times New Roman" panose="02020603050405020304" pitchFamily="18" charset="0"/>
              </a:rPr>
              <a:t>Trần</a:t>
            </a:r>
            <a:r>
              <a:rPr lang="en-US" sz="1400" dirty="0" smtClean="0">
                <a:solidFill>
                  <a:prstClr val="black"/>
                </a:solidFill>
                <a:latin typeface="Times New Roman" panose="02020603050405020304" pitchFamily="18" charset="0"/>
                <a:cs typeface="Times New Roman" panose="02020603050405020304" pitchFamily="18" charset="0"/>
              </a:rPr>
              <a:t> </a:t>
            </a:r>
            <a:r>
              <a:rPr lang="en-US" sz="1400" dirty="0" err="1" smtClean="0">
                <a:solidFill>
                  <a:prstClr val="black"/>
                </a:solidFill>
                <a:latin typeface="Times New Roman" panose="02020603050405020304" pitchFamily="18" charset="0"/>
                <a:cs typeface="Times New Roman" panose="02020603050405020304" pitchFamily="18" charset="0"/>
              </a:rPr>
              <a:t>Thị</a:t>
            </a:r>
            <a:r>
              <a:rPr lang="en-US" sz="1400" dirty="0" smtClean="0">
                <a:solidFill>
                  <a:prstClr val="black"/>
                </a:solidFill>
                <a:latin typeface="Times New Roman" panose="02020603050405020304" pitchFamily="18" charset="0"/>
                <a:cs typeface="Times New Roman" panose="02020603050405020304" pitchFamily="18" charset="0"/>
              </a:rPr>
              <a:t> </a:t>
            </a:r>
            <a:r>
              <a:rPr lang="en-US" sz="1400" dirty="0" err="1" smtClean="0">
                <a:solidFill>
                  <a:prstClr val="black"/>
                </a:solidFill>
                <a:latin typeface="Times New Roman" panose="02020603050405020304" pitchFamily="18" charset="0"/>
                <a:cs typeface="Times New Roman" panose="02020603050405020304" pitchFamily="18" charset="0"/>
              </a:rPr>
              <a:t>Thanh</a:t>
            </a:r>
            <a:r>
              <a:rPr lang="en-US" sz="1400" dirty="0" smtClean="0">
                <a:solidFill>
                  <a:prstClr val="black"/>
                </a:solidFill>
                <a:latin typeface="Times New Roman" panose="02020603050405020304" pitchFamily="18" charset="0"/>
                <a:cs typeface="Times New Roman" panose="02020603050405020304" pitchFamily="18" charset="0"/>
              </a:rPr>
              <a:t> </a:t>
            </a:r>
            <a:r>
              <a:rPr lang="en-US" sz="1400" dirty="0" err="1" smtClean="0">
                <a:solidFill>
                  <a:prstClr val="black"/>
                </a:solidFill>
                <a:latin typeface="Times New Roman" panose="02020603050405020304" pitchFamily="18" charset="0"/>
                <a:cs typeface="Times New Roman" panose="02020603050405020304" pitchFamily="18" charset="0"/>
              </a:rPr>
              <a:t>Thủy</a:t>
            </a:r>
            <a:endParaRPr lang="en-US" sz="1400" dirty="0" smtClean="0">
              <a:solidFill>
                <a:prstClr val="black"/>
              </a:solidFill>
              <a:latin typeface="Times New Roman" panose="02020603050405020304" pitchFamily="18" charset="0"/>
              <a:cs typeface="Times New Roman" panose="02020603050405020304" pitchFamily="18" charset="0"/>
            </a:endParaRPr>
          </a:p>
          <a:p>
            <a:pPr algn="just"/>
            <a:r>
              <a:rPr lang="en-US" sz="1400" dirty="0" smtClean="0">
                <a:solidFill>
                  <a:prstClr val="black"/>
                </a:solidFill>
                <a:latin typeface="Times New Roman" panose="02020603050405020304" pitchFamily="18" charset="0"/>
                <a:cs typeface="Times New Roman" panose="02020603050405020304" pitchFamily="18" charset="0"/>
              </a:rPr>
              <a:t>                                           </a:t>
            </a:r>
            <a:endParaRPr lang="en-US" sz="1400" dirty="0">
              <a:solidFill>
                <a:prstClr val="black"/>
              </a:solidFill>
            </a:endParaRPr>
          </a:p>
        </p:txBody>
      </p:sp>
    </p:spTree>
    <p:extLst>
      <p:ext uri="{BB962C8B-B14F-4D97-AF65-F5344CB8AC3E}">
        <p14:creationId xmlns:p14="http://schemas.microsoft.com/office/powerpoint/2010/main" val="4251925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0"/>
            <a:ext cx="9143999" cy="51435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9545"/>
            <a:ext cx="9143999" cy="5123956"/>
          </a:xfrm>
          <a:prstGeom prst="rect">
            <a:avLst/>
          </a:prstGeom>
        </p:spPr>
      </p:pic>
      <p:sp>
        <p:nvSpPr>
          <p:cNvPr id="2" name="TextBox 1"/>
          <p:cNvSpPr txBox="1"/>
          <p:nvPr/>
        </p:nvSpPr>
        <p:spPr>
          <a:xfrm flipH="1">
            <a:off x="1619672" y="411510"/>
            <a:ext cx="7056784" cy="954107"/>
          </a:xfrm>
          <a:prstGeom prst="rect">
            <a:avLst/>
          </a:prstGeom>
          <a:noFill/>
        </p:spPr>
        <p:txBody>
          <a:bodyPr wrap="square" rtlCol="0">
            <a:spAutoFit/>
          </a:bodyPr>
          <a:lstStyle/>
          <a:p>
            <a:pPr algn="ctr"/>
            <a:r>
              <a:rPr lang="en-ZW" sz="2800" b="1" dirty="0" err="1" smtClean="0">
                <a:solidFill>
                  <a:srgbClr val="000099"/>
                </a:solidFill>
                <a:latin typeface="Times New Roman" pitchFamily="18" charset="0"/>
                <a:cs typeface="Times New Roman" pitchFamily="18" charset="0"/>
              </a:rPr>
              <a:t>Kính</a:t>
            </a:r>
            <a:r>
              <a:rPr lang="en-ZW" sz="2800" b="1" dirty="0" smtClean="0">
                <a:solidFill>
                  <a:srgbClr val="000099"/>
                </a:solidFill>
                <a:latin typeface="Times New Roman" pitchFamily="18" charset="0"/>
                <a:cs typeface="Times New Roman" pitchFamily="18" charset="0"/>
              </a:rPr>
              <a:t> </a:t>
            </a:r>
            <a:r>
              <a:rPr lang="en-ZW" sz="2800" b="1" dirty="0" err="1" smtClean="0">
                <a:solidFill>
                  <a:srgbClr val="000099"/>
                </a:solidFill>
                <a:latin typeface="Times New Roman" pitchFamily="18" charset="0"/>
                <a:cs typeface="Times New Roman" pitchFamily="18" charset="0"/>
              </a:rPr>
              <a:t>chúc</a:t>
            </a:r>
            <a:r>
              <a:rPr lang="en-ZW" sz="2800" b="1" dirty="0" smtClean="0">
                <a:solidFill>
                  <a:srgbClr val="000099"/>
                </a:solidFill>
                <a:latin typeface="Times New Roman" pitchFamily="18" charset="0"/>
                <a:cs typeface="Times New Roman" pitchFamily="18" charset="0"/>
              </a:rPr>
              <a:t> BGK </a:t>
            </a:r>
            <a:r>
              <a:rPr lang="en-ZW" sz="2800" b="1" dirty="0" err="1" smtClean="0">
                <a:solidFill>
                  <a:srgbClr val="000099"/>
                </a:solidFill>
                <a:latin typeface="Times New Roman" pitchFamily="18" charset="0"/>
                <a:cs typeface="Times New Roman" pitchFamily="18" charset="0"/>
              </a:rPr>
              <a:t>thật</a:t>
            </a:r>
            <a:r>
              <a:rPr lang="en-ZW" sz="2800" b="1" dirty="0" smtClean="0">
                <a:solidFill>
                  <a:srgbClr val="000099"/>
                </a:solidFill>
                <a:latin typeface="Times New Roman" pitchFamily="18" charset="0"/>
                <a:cs typeface="Times New Roman" pitchFamily="18" charset="0"/>
              </a:rPr>
              <a:t> </a:t>
            </a:r>
            <a:r>
              <a:rPr lang="en-ZW" sz="2800" b="1" dirty="0" err="1" smtClean="0">
                <a:solidFill>
                  <a:srgbClr val="000099"/>
                </a:solidFill>
                <a:latin typeface="Times New Roman" pitchFamily="18" charset="0"/>
                <a:cs typeface="Times New Roman" pitchFamily="18" charset="0"/>
              </a:rPr>
              <a:t>nhiều</a:t>
            </a:r>
            <a:r>
              <a:rPr lang="en-ZW" sz="2800" b="1" dirty="0" smtClean="0">
                <a:solidFill>
                  <a:srgbClr val="000099"/>
                </a:solidFill>
                <a:latin typeface="Times New Roman" pitchFamily="18" charset="0"/>
                <a:cs typeface="Times New Roman" pitchFamily="18" charset="0"/>
              </a:rPr>
              <a:t> </a:t>
            </a:r>
            <a:r>
              <a:rPr lang="en-ZW" sz="2800" b="1" dirty="0" err="1" smtClean="0">
                <a:solidFill>
                  <a:srgbClr val="000099"/>
                </a:solidFill>
                <a:latin typeface="Times New Roman" pitchFamily="18" charset="0"/>
                <a:cs typeface="Times New Roman" pitchFamily="18" charset="0"/>
              </a:rPr>
              <a:t>sức</a:t>
            </a:r>
            <a:r>
              <a:rPr lang="en-ZW" sz="2800" b="1" dirty="0" smtClean="0">
                <a:solidFill>
                  <a:srgbClr val="000099"/>
                </a:solidFill>
                <a:latin typeface="Times New Roman" pitchFamily="18" charset="0"/>
                <a:cs typeface="Times New Roman" pitchFamily="18" charset="0"/>
              </a:rPr>
              <a:t> </a:t>
            </a:r>
            <a:r>
              <a:rPr lang="en-ZW" sz="2800" b="1" dirty="0" err="1" smtClean="0">
                <a:solidFill>
                  <a:srgbClr val="000099"/>
                </a:solidFill>
                <a:latin typeface="Times New Roman" pitchFamily="18" charset="0"/>
                <a:cs typeface="Times New Roman" pitchFamily="18" charset="0"/>
              </a:rPr>
              <a:t>khỏe</a:t>
            </a:r>
            <a:r>
              <a:rPr lang="en-ZW" sz="2800" b="1" dirty="0" smtClean="0">
                <a:solidFill>
                  <a:srgbClr val="000099"/>
                </a:solidFill>
                <a:latin typeface="Times New Roman" pitchFamily="18" charset="0"/>
                <a:cs typeface="Times New Roman" pitchFamily="18" charset="0"/>
              </a:rPr>
              <a:t>. </a:t>
            </a:r>
            <a:r>
              <a:rPr lang="en-ZW" sz="2800" b="1" dirty="0" err="1" smtClean="0">
                <a:solidFill>
                  <a:srgbClr val="000099"/>
                </a:solidFill>
                <a:latin typeface="Times New Roman" pitchFamily="18" charset="0"/>
                <a:cs typeface="Times New Roman" pitchFamily="18" charset="0"/>
              </a:rPr>
              <a:t>Chúc</a:t>
            </a:r>
            <a:r>
              <a:rPr lang="en-ZW" sz="2800" b="1" dirty="0" smtClean="0">
                <a:solidFill>
                  <a:srgbClr val="000099"/>
                </a:solidFill>
                <a:latin typeface="Times New Roman" pitchFamily="18" charset="0"/>
                <a:cs typeface="Times New Roman" pitchFamily="18" charset="0"/>
              </a:rPr>
              <a:t> </a:t>
            </a:r>
            <a:r>
              <a:rPr lang="en-ZW" sz="2800" b="1" dirty="0" err="1" smtClean="0">
                <a:solidFill>
                  <a:srgbClr val="000099"/>
                </a:solidFill>
                <a:latin typeface="Times New Roman" pitchFamily="18" charset="0"/>
                <a:cs typeface="Times New Roman" pitchFamily="18" charset="0"/>
              </a:rPr>
              <a:t>hội</a:t>
            </a:r>
            <a:r>
              <a:rPr lang="en-ZW" sz="2800" b="1" dirty="0" smtClean="0">
                <a:solidFill>
                  <a:srgbClr val="000099"/>
                </a:solidFill>
                <a:latin typeface="Times New Roman" pitchFamily="18" charset="0"/>
                <a:cs typeface="Times New Roman" pitchFamily="18" charset="0"/>
              </a:rPr>
              <a:t> </a:t>
            </a:r>
            <a:r>
              <a:rPr lang="en-ZW" sz="2800" b="1" dirty="0" err="1" smtClean="0">
                <a:solidFill>
                  <a:srgbClr val="000099"/>
                </a:solidFill>
                <a:latin typeface="Times New Roman" pitchFamily="18" charset="0"/>
                <a:cs typeface="Times New Roman" pitchFamily="18" charset="0"/>
              </a:rPr>
              <a:t>thi</a:t>
            </a:r>
            <a:r>
              <a:rPr lang="en-ZW" sz="2800" b="1" dirty="0" smtClean="0">
                <a:solidFill>
                  <a:srgbClr val="000099"/>
                </a:solidFill>
                <a:latin typeface="Times New Roman" pitchFamily="18" charset="0"/>
                <a:cs typeface="Times New Roman" pitchFamily="18" charset="0"/>
              </a:rPr>
              <a:t> </a:t>
            </a:r>
            <a:r>
              <a:rPr lang="en-ZW" sz="2800" b="1" dirty="0" err="1" smtClean="0">
                <a:solidFill>
                  <a:srgbClr val="000099"/>
                </a:solidFill>
                <a:latin typeface="Times New Roman" pitchFamily="18" charset="0"/>
                <a:cs typeface="Times New Roman" pitchFamily="18" charset="0"/>
              </a:rPr>
              <a:t>thành</a:t>
            </a:r>
            <a:r>
              <a:rPr lang="en-ZW" sz="2800" b="1" dirty="0" smtClean="0">
                <a:solidFill>
                  <a:srgbClr val="000099"/>
                </a:solidFill>
                <a:latin typeface="Times New Roman" pitchFamily="18" charset="0"/>
                <a:cs typeface="Times New Roman" pitchFamily="18" charset="0"/>
              </a:rPr>
              <a:t> </a:t>
            </a:r>
            <a:r>
              <a:rPr lang="en-ZW" sz="2800" b="1" dirty="0" err="1" smtClean="0">
                <a:solidFill>
                  <a:srgbClr val="000099"/>
                </a:solidFill>
                <a:latin typeface="Times New Roman" pitchFamily="18" charset="0"/>
                <a:cs typeface="Times New Roman" pitchFamily="18" charset="0"/>
              </a:rPr>
              <a:t>công</a:t>
            </a:r>
            <a:r>
              <a:rPr lang="en-ZW" sz="2800" b="1" dirty="0" smtClean="0">
                <a:solidFill>
                  <a:srgbClr val="000099"/>
                </a:solidFill>
                <a:latin typeface="Times New Roman" pitchFamily="18" charset="0"/>
                <a:cs typeface="Times New Roman" pitchFamily="18" charset="0"/>
              </a:rPr>
              <a:t> </a:t>
            </a:r>
            <a:r>
              <a:rPr lang="en-ZW" sz="2800" b="1" dirty="0" err="1" smtClean="0">
                <a:solidFill>
                  <a:srgbClr val="000099"/>
                </a:solidFill>
                <a:latin typeface="Times New Roman" pitchFamily="18" charset="0"/>
                <a:cs typeface="Times New Roman" pitchFamily="18" charset="0"/>
              </a:rPr>
              <a:t>rực</a:t>
            </a:r>
            <a:r>
              <a:rPr lang="en-ZW" sz="2800" b="1" dirty="0" smtClean="0">
                <a:solidFill>
                  <a:srgbClr val="000099"/>
                </a:solidFill>
                <a:latin typeface="Times New Roman" pitchFamily="18" charset="0"/>
                <a:cs typeface="Times New Roman" pitchFamily="18" charset="0"/>
              </a:rPr>
              <a:t> </a:t>
            </a:r>
            <a:r>
              <a:rPr lang="en-ZW" sz="2800" b="1" dirty="0" err="1" smtClean="0">
                <a:solidFill>
                  <a:srgbClr val="000099"/>
                </a:solidFill>
                <a:latin typeface="Times New Roman" pitchFamily="18" charset="0"/>
                <a:cs typeface="Times New Roman" pitchFamily="18" charset="0"/>
              </a:rPr>
              <a:t>rỡ</a:t>
            </a:r>
            <a:r>
              <a:rPr lang="en-ZW" sz="2800" b="1" dirty="0" smtClean="0">
                <a:solidFill>
                  <a:srgbClr val="000099"/>
                </a:solidFill>
                <a:latin typeface="Times New Roman" pitchFamily="18" charset="0"/>
                <a:cs typeface="Times New Roman" pitchFamily="18" charset="0"/>
              </a:rPr>
              <a:t>.</a:t>
            </a:r>
            <a:endParaRPr lang="en-ZW" sz="2800" b="1" dirty="0">
              <a:solidFill>
                <a:srgbClr val="000099"/>
              </a:solidFill>
              <a:latin typeface="Times New Roman" pitchFamily="18" charset="0"/>
              <a:cs typeface="Times New Roman" pitchFamily="18" charset="0"/>
            </a:endParaRPr>
          </a:p>
        </p:txBody>
      </p:sp>
    </p:spTree>
    <p:extLst>
      <p:ext uri="{BB962C8B-B14F-4D97-AF65-F5344CB8AC3E}">
        <p14:creationId xmlns:p14="http://schemas.microsoft.com/office/powerpoint/2010/main" val="118812593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98775" cy="5143500"/>
          </a:xfrm>
          <a:prstGeom prst="rect">
            <a:avLst/>
          </a:prstGeom>
        </p:spPr>
      </p:pic>
      <p:sp>
        <p:nvSpPr>
          <p:cNvPr id="24" name="TextBox 11"/>
          <p:cNvSpPr txBox="1">
            <a:spLocks noChangeArrowheads="1"/>
          </p:cNvSpPr>
          <p:nvPr/>
        </p:nvSpPr>
        <p:spPr bwMode="auto">
          <a:xfrm>
            <a:off x="1629261" y="273569"/>
            <a:ext cx="6195700" cy="523220"/>
          </a:xfrm>
          <a:prstGeom prst="rect">
            <a:avLst/>
          </a:prstGeom>
          <a:noFill/>
          <a:ln w="9525">
            <a:noFill/>
            <a:miter lim="800000"/>
            <a:headEnd/>
            <a:tailEnd/>
          </a:ln>
        </p:spPr>
        <p:txBody>
          <a:bodyPr wrap="square" anchor="ctr">
            <a:spAutoFit/>
          </a:bodyPr>
          <a:lstStyle/>
          <a:p>
            <a:pPr algn="ctr"/>
            <a:r>
              <a:rPr lang="en-US" sz="2800" b="1" dirty="0" smtClean="0">
                <a:solidFill>
                  <a:srgbClr val="000099"/>
                </a:solidFill>
                <a:latin typeface="Times New Roman" pitchFamily="18" charset="0"/>
                <a:ea typeface="Verdana" pitchFamily="34" charset="0"/>
                <a:cs typeface="Times New Roman" pitchFamily="18" charset="0"/>
              </a:rPr>
              <a:t>BÀI THUYẾT TRÌNH GỒM 4 PHẦN</a:t>
            </a:r>
            <a:endParaRPr lang="en-US" sz="2800" b="1" dirty="0">
              <a:solidFill>
                <a:srgbClr val="000099"/>
              </a:solidFill>
              <a:latin typeface="Times New Roman" pitchFamily="18" charset="0"/>
              <a:ea typeface="Verdana" pitchFamily="34" charset="0"/>
              <a:cs typeface="Times New Roman" pitchFamily="18" charset="0"/>
            </a:endParaRPr>
          </a:p>
        </p:txBody>
      </p:sp>
      <p:grpSp>
        <p:nvGrpSpPr>
          <p:cNvPr id="3" name="Group 2"/>
          <p:cNvGrpSpPr/>
          <p:nvPr/>
        </p:nvGrpSpPr>
        <p:grpSpPr>
          <a:xfrm>
            <a:off x="-351864" y="1206477"/>
            <a:ext cx="10369153" cy="2889769"/>
            <a:chOff x="-351864" y="1206477"/>
            <a:chExt cx="10369153" cy="2889769"/>
          </a:xfrm>
        </p:grpSpPr>
        <p:grpSp>
          <p:nvGrpSpPr>
            <p:cNvPr id="25" name="Group 1"/>
            <p:cNvGrpSpPr>
              <a:grpSpLocks/>
            </p:cNvGrpSpPr>
            <p:nvPr/>
          </p:nvGrpSpPr>
          <p:grpSpPr bwMode="auto">
            <a:xfrm rot="-5400000">
              <a:off x="3387828" y="-2533215"/>
              <a:ext cx="2889769" cy="10369153"/>
              <a:chOff x="5877003" y="1552756"/>
              <a:chExt cx="2004072" cy="4848044"/>
            </a:xfrm>
          </p:grpSpPr>
          <p:grpSp>
            <p:nvGrpSpPr>
              <p:cNvPr id="26" name="Group 39"/>
              <p:cNvGrpSpPr>
                <a:grpSpLocks/>
              </p:cNvGrpSpPr>
              <p:nvPr/>
            </p:nvGrpSpPr>
            <p:grpSpPr bwMode="auto">
              <a:xfrm>
                <a:off x="5877003" y="2394914"/>
                <a:ext cx="2004072" cy="3217992"/>
                <a:chOff x="5886979" y="2413023"/>
                <a:chExt cx="2004072" cy="3581085"/>
              </a:xfrm>
            </p:grpSpPr>
            <p:grpSp>
              <p:nvGrpSpPr>
                <p:cNvPr id="28" name="Group 24"/>
                <p:cNvGrpSpPr>
                  <a:grpSpLocks/>
                </p:cNvGrpSpPr>
                <p:nvPr/>
              </p:nvGrpSpPr>
              <p:grpSpPr bwMode="auto">
                <a:xfrm rot="5400000">
                  <a:off x="6525859" y="1774143"/>
                  <a:ext cx="726312" cy="2004071"/>
                  <a:chOff x="6861694" y="2670769"/>
                  <a:chExt cx="990915" cy="2004071"/>
                </a:xfrm>
              </p:grpSpPr>
              <p:sp>
                <p:nvSpPr>
                  <p:cNvPr id="38" name="Rectangle 37"/>
                  <p:cNvSpPr/>
                  <p:nvPr/>
                </p:nvSpPr>
                <p:spPr>
                  <a:xfrm>
                    <a:off x="6861694" y="2670769"/>
                    <a:ext cx="990913" cy="1442756"/>
                  </a:xfrm>
                  <a:prstGeom prst="rect">
                    <a:avLst/>
                  </a:prstGeom>
                  <a:solidFill>
                    <a:schemeClr val="accent4"/>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itchFamily="18" charset="0"/>
                      <a:cs typeface="Times New Roman" pitchFamily="18" charset="0"/>
                    </a:endParaRPr>
                  </a:p>
                </p:txBody>
              </p:sp>
              <p:sp>
                <p:nvSpPr>
                  <p:cNvPr id="39" name="Pentagon 27"/>
                  <p:cNvSpPr/>
                  <p:nvPr/>
                </p:nvSpPr>
                <p:spPr>
                  <a:xfrm rot="16200000" flipH="1" flipV="1">
                    <a:off x="6424215" y="3246447"/>
                    <a:ext cx="1865873" cy="990914"/>
                  </a:xfrm>
                  <a:custGeom>
                    <a:avLst/>
                    <a:gdLst>
                      <a:gd name="connsiteX0" fmla="*/ 0 w 1887538"/>
                      <a:gd name="connsiteY0" fmla="*/ 0 h 990600"/>
                      <a:gd name="connsiteX1" fmla="*/ 1392238 w 1887538"/>
                      <a:gd name="connsiteY1" fmla="*/ 0 h 990600"/>
                      <a:gd name="connsiteX2" fmla="*/ 1887538 w 1887538"/>
                      <a:gd name="connsiteY2" fmla="*/ 495300 h 990600"/>
                      <a:gd name="connsiteX3" fmla="*/ 1392238 w 1887538"/>
                      <a:gd name="connsiteY3" fmla="*/ 990600 h 990600"/>
                      <a:gd name="connsiteX4" fmla="*/ 0 w 1887538"/>
                      <a:gd name="connsiteY4" fmla="*/ 990600 h 990600"/>
                      <a:gd name="connsiteX5" fmla="*/ 0 w 1887538"/>
                      <a:gd name="connsiteY5" fmla="*/ 0 h 990600"/>
                      <a:gd name="connsiteX0" fmla="*/ 0 w 1887538"/>
                      <a:gd name="connsiteY0" fmla="*/ 0 h 990600"/>
                      <a:gd name="connsiteX1" fmla="*/ 807244 w 1887538"/>
                      <a:gd name="connsiteY1" fmla="*/ 794 h 990600"/>
                      <a:gd name="connsiteX2" fmla="*/ 1392238 w 1887538"/>
                      <a:gd name="connsiteY2" fmla="*/ 0 h 990600"/>
                      <a:gd name="connsiteX3" fmla="*/ 1887538 w 1887538"/>
                      <a:gd name="connsiteY3" fmla="*/ 495300 h 990600"/>
                      <a:gd name="connsiteX4" fmla="*/ 1392238 w 1887538"/>
                      <a:gd name="connsiteY4" fmla="*/ 990600 h 990600"/>
                      <a:gd name="connsiteX5" fmla="*/ 0 w 1887538"/>
                      <a:gd name="connsiteY5" fmla="*/ 990600 h 990600"/>
                      <a:gd name="connsiteX6" fmla="*/ 0 w 1887538"/>
                      <a:gd name="connsiteY6" fmla="*/ 0 h 990600"/>
                      <a:gd name="connsiteX0" fmla="*/ 0 w 1887538"/>
                      <a:gd name="connsiteY0" fmla="*/ 990600 h 990600"/>
                      <a:gd name="connsiteX1" fmla="*/ 807244 w 1887538"/>
                      <a:gd name="connsiteY1" fmla="*/ 794 h 990600"/>
                      <a:gd name="connsiteX2" fmla="*/ 1392238 w 1887538"/>
                      <a:gd name="connsiteY2" fmla="*/ 0 h 990600"/>
                      <a:gd name="connsiteX3" fmla="*/ 1887538 w 1887538"/>
                      <a:gd name="connsiteY3" fmla="*/ 495300 h 990600"/>
                      <a:gd name="connsiteX4" fmla="*/ 1392238 w 1887538"/>
                      <a:gd name="connsiteY4" fmla="*/ 990600 h 990600"/>
                      <a:gd name="connsiteX5" fmla="*/ 0 w 1887538"/>
                      <a:gd name="connsiteY5" fmla="*/ 990600 h 990600"/>
                      <a:gd name="connsiteX0" fmla="*/ 0 w 1894682"/>
                      <a:gd name="connsiteY0" fmla="*/ 992982 h 992982"/>
                      <a:gd name="connsiteX1" fmla="*/ 814388 w 1894682"/>
                      <a:gd name="connsiteY1" fmla="*/ 794 h 992982"/>
                      <a:gd name="connsiteX2" fmla="*/ 1399382 w 1894682"/>
                      <a:gd name="connsiteY2" fmla="*/ 0 h 992982"/>
                      <a:gd name="connsiteX3" fmla="*/ 1894682 w 1894682"/>
                      <a:gd name="connsiteY3" fmla="*/ 495300 h 992982"/>
                      <a:gd name="connsiteX4" fmla="*/ 1399382 w 1894682"/>
                      <a:gd name="connsiteY4" fmla="*/ 990600 h 992982"/>
                      <a:gd name="connsiteX5" fmla="*/ 0 w 1894682"/>
                      <a:gd name="connsiteY5" fmla="*/ 992982 h 992982"/>
                      <a:gd name="connsiteX0" fmla="*/ 0 w 1889920"/>
                      <a:gd name="connsiteY0" fmla="*/ 990601 h 990601"/>
                      <a:gd name="connsiteX1" fmla="*/ 809626 w 1889920"/>
                      <a:gd name="connsiteY1" fmla="*/ 794 h 990601"/>
                      <a:gd name="connsiteX2" fmla="*/ 1394620 w 1889920"/>
                      <a:gd name="connsiteY2" fmla="*/ 0 h 990601"/>
                      <a:gd name="connsiteX3" fmla="*/ 1889920 w 1889920"/>
                      <a:gd name="connsiteY3" fmla="*/ 495300 h 990601"/>
                      <a:gd name="connsiteX4" fmla="*/ 1394620 w 1889920"/>
                      <a:gd name="connsiteY4" fmla="*/ 990600 h 990601"/>
                      <a:gd name="connsiteX5" fmla="*/ 0 w 1889920"/>
                      <a:gd name="connsiteY5" fmla="*/ 990601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89920" h="990601">
                        <a:moveTo>
                          <a:pt x="0" y="990601"/>
                        </a:moveTo>
                        <a:lnTo>
                          <a:pt x="809626" y="794"/>
                        </a:lnTo>
                        <a:lnTo>
                          <a:pt x="1394620" y="0"/>
                        </a:lnTo>
                        <a:lnTo>
                          <a:pt x="1889920" y="495300"/>
                        </a:lnTo>
                        <a:lnTo>
                          <a:pt x="1394620" y="990600"/>
                        </a:lnTo>
                        <a:lnTo>
                          <a:pt x="0" y="990601"/>
                        </a:lnTo>
                        <a:close/>
                      </a:path>
                    </a:pathLst>
                  </a:custGeom>
                  <a:solidFill>
                    <a:schemeClr val="accent4">
                      <a:lumMod val="20000"/>
                      <a:lumOff val="80000"/>
                    </a:schemeClr>
                  </a:solidFill>
                  <a:ln w="317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itchFamily="18" charset="0"/>
                      <a:cs typeface="Times New Roman" pitchFamily="18" charset="0"/>
                    </a:endParaRPr>
                  </a:p>
                </p:txBody>
              </p:sp>
            </p:grpSp>
            <p:grpSp>
              <p:nvGrpSpPr>
                <p:cNvPr id="29" name="Group 30"/>
                <p:cNvGrpSpPr>
                  <a:grpSpLocks/>
                </p:cNvGrpSpPr>
                <p:nvPr/>
              </p:nvGrpSpPr>
              <p:grpSpPr bwMode="auto">
                <a:xfrm rot="5400000">
                  <a:off x="6525861" y="2750964"/>
                  <a:ext cx="726310" cy="2004071"/>
                  <a:chOff x="6862157" y="2670769"/>
                  <a:chExt cx="990913" cy="2004071"/>
                </a:xfrm>
              </p:grpSpPr>
              <p:sp>
                <p:nvSpPr>
                  <p:cNvPr id="36" name="Rectangle 35"/>
                  <p:cNvSpPr/>
                  <p:nvPr/>
                </p:nvSpPr>
                <p:spPr>
                  <a:xfrm>
                    <a:off x="6862157" y="2670769"/>
                    <a:ext cx="990913" cy="1442756"/>
                  </a:xfrm>
                  <a:prstGeom prst="rect">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itchFamily="18" charset="0"/>
                      <a:cs typeface="Times New Roman" pitchFamily="18" charset="0"/>
                    </a:endParaRPr>
                  </a:p>
                </p:txBody>
              </p:sp>
              <p:sp>
                <p:nvSpPr>
                  <p:cNvPr id="37" name="Pentagon 27"/>
                  <p:cNvSpPr/>
                  <p:nvPr/>
                </p:nvSpPr>
                <p:spPr>
                  <a:xfrm rot="16200000" flipH="1" flipV="1">
                    <a:off x="6395776" y="3217546"/>
                    <a:ext cx="1923675" cy="990913"/>
                  </a:xfrm>
                  <a:custGeom>
                    <a:avLst/>
                    <a:gdLst>
                      <a:gd name="connsiteX0" fmla="*/ 0 w 1887538"/>
                      <a:gd name="connsiteY0" fmla="*/ 0 h 990600"/>
                      <a:gd name="connsiteX1" fmla="*/ 1392238 w 1887538"/>
                      <a:gd name="connsiteY1" fmla="*/ 0 h 990600"/>
                      <a:gd name="connsiteX2" fmla="*/ 1887538 w 1887538"/>
                      <a:gd name="connsiteY2" fmla="*/ 495300 h 990600"/>
                      <a:gd name="connsiteX3" fmla="*/ 1392238 w 1887538"/>
                      <a:gd name="connsiteY3" fmla="*/ 990600 h 990600"/>
                      <a:gd name="connsiteX4" fmla="*/ 0 w 1887538"/>
                      <a:gd name="connsiteY4" fmla="*/ 990600 h 990600"/>
                      <a:gd name="connsiteX5" fmla="*/ 0 w 1887538"/>
                      <a:gd name="connsiteY5" fmla="*/ 0 h 990600"/>
                      <a:gd name="connsiteX0" fmla="*/ 0 w 1887538"/>
                      <a:gd name="connsiteY0" fmla="*/ 0 h 990600"/>
                      <a:gd name="connsiteX1" fmla="*/ 807244 w 1887538"/>
                      <a:gd name="connsiteY1" fmla="*/ 794 h 990600"/>
                      <a:gd name="connsiteX2" fmla="*/ 1392238 w 1887538"/>
                      <a:gd name="connsiteY2" fmla="*/ 0 h 990600"/>
                      <a:gd name="connsiteX3" fmla="*/ 1887538 w 1887538"/>
                      <a:gd name="connsiteY3" fmla="*/ 495300 h 990600"/>
                      <a:gd name="connsiteX4" fmla="*/ 1392238 w 1887538"/>
                      <a:gd name="connsiteY4" fmla="*/ 990600 h 990600"/>
                      <a:gd name="connsiteX5" fmla="*/ 0 w 1887538"/>
                      <a:gd name="connsiteY5" fmla="*/ 990600 h 990600"/>
                      <a:gd name="connsiteX6" fmla="*/ 0 w 1887538"/>
                      <a:gd name="connsiteY6" fmla="*/ 0 h 990600"/>
                      <a:gd name="connsiteX0" fmla="*/ 0 w 1887538"/>
                      <a:gd name="connsiteY0" fmla="*/ 990600 h 990600"/>
                      <a:gd name="connsiteX1" fmla="*/ 807244 w 1887538"/>
                      <a:gd name="connsiteY1" fmla="*/ 794 h 990600"/>
                      <a:gd name="connsiteX2" fmla="*/ 1392238 w 1887538"/>
                      <a:gd name="connsiteY2" fmla="*/ 0 h 990600"/>
                      <a:gd name="connsiteX3" fmla="*/ 1887538 w 1887538"/>
                      <a:gd name="connsiteY3" fmla="*/ 495300 h 990600"/>
                      <a:gd name="connsiteX4" fmla="*/ 1392238 w 1887538"/>
                      <a:gd name="connsiteY4" fmla="*/ 990600 h 990600"/>
                      <a:gd name="connsiteX5" fmla="*/ 0 w 1887538"/>
                      <a:gd name="connsiteY5" fmla="*/ 990600 h 990600"/>
                      <a:gd name="connsiteX0" fmla="*/ 0 w 1894682"/>
                      <a:gd name="connsiteY0" fmla="*/ 992982 h 992982"/>
                      <a:gd name="connsiteX1" fmla="*/ 814388 w 1894682"/>
                      <a:gd name="connsiteY1" fmla="*/ 794 h 992982"/>
                      <a:gd name="connsiteX2" fmla="*/ 1399382 w 1894682"/>
                      <a:gd name="connsiteY2" fmla="*/ 0 h 992982"/>
                      <a:gd name="connsiteX3" fmla="*/ 1894682 w 1894682"/>
                      <a:gd name="connsiteY3" fmla="*/ 495300 h 992982"/>
                      <a:gd name="connsiteX4" fmla="*/ 1399382 w 1894682"/>
                      <a:gd name="connsiteY4" fmla="*/ 990600 h 992982"/>
                      <a:gd name="connsiteX5" fmla="*/ 0 w 1894682"/>
                      <a:gd name="connsiteY5" fmla="*/ 992982 h 992982"/>
                      <a:gd name="connsiteX0" fmla="*/ 0 w 1889920"/>
                      <a:gd name="connsiteY0" fmla="*/ 990601 h 990601"/>
                      <a:gd name="connsiteX1" fmla="*/ 809626 w 1889920"/>
                      <a:gd name="connsiteY1" fmla="*/ 794 h 990601"/>
                      <a:gd name="connsiteX2" fmla="*/ 1394620 w 1889920"/>
                      <a:gd name="connsiteY2" fmla="*/ 0 h 990601"/>
                      <a:gd name="connsiteX3" fmla="*/ 1889920 w 1889920"/>
                      <a:gd name="connsiteY3" fmla="*/ 495300 h 990601"/>
                      <a:gd name="connsiteX4" fmla="*/ 1394620 w 1889920"/>
                      <a:gd name="connsiteY4" fmla="*/ 990600 h 990601"/>
                      <a:gd name="connsiteX5" fmla="*/ 0 w 1889920"/>
                      <a:gd name="connsiteY5" fmla="*/ 990601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89920" h="990601">
                        <a:moveTo>
                          <a:pt x="0" y="990601"/>
                        </a:moveTo>
                        <a:lnTo>
                          <a:pt x="809626" y="794"/>
                        </a:lnTo>
                        <a:lnTo>
                          <a:pt x="1394620" y="0"/>
                        </a:lnTo>
                        <a:lnTo>
                          <a:pt x="1889920" y="495300"/>
                        </a:lnTo>
                        <a:lnTo>
                          <a:pt x="1394620" y="990600"/>
                        </a:lnTo>
                        <a:lnTo>
                          <a:pt x="0" y="990601"/>
                        </a:lnTo>
                        <a:close/>
                      </a:path>
                    </a:pathLst>
                  </a:custGeom>
                  <a:solidFill>
                    <a:schemeClr val="accent2">
                      <a:lumMod val="20000"/>
                      <a:lumOff val="80000"/>
                    </a:schemeClr>
                  </a:solidFill>
                  <a:ln w="317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itchFamily="18" charset="0"/>
                      <a:cs typeface="Times New Roman" pitchFamily="18" charset="0"/>
                    </a:endParaRPr>
                  </a:p>
                </p:txBody>
              </p:sp>
            </p:grpSp>
            <p:grpSp>
              <p:nvGrpSpPr>
                <p:cNvPr id="30" name="Group 29"/>
                <p:cNvGrpSpPr>
                  <a:grpSpLocks/>
                </p:cNvGrpSpPr>
                <p:nvPr/>
              </p:nvGrpSpPr>
              <p:grpSpPr bwMode="auto">
                <a:xfrm rot="5400000">
                  <a:off x="6525860" y="3652092"/>
                  <a:ext cx="726310" cy="2004072"/>
                  <a:chOff x="6861635" y="2670768"/>
                  <a:chExt cx="990913" cy="2004072"/>
                </a:xfrm>
              </p:grpSpPr>
              <p:sp>
                <p:nvSpPr>
                  <p:cNvPr id="34" name="Rectangle 33"/>
                  <p:cNvSpPr/>
                  <p:nvPr/>
                </p:nvSpPr>
                <p:spPr>
                  <a:xfrm>
                    <a:off x="6861635" y="2670768"/>
                    <a:ext cx="990913" cy="1442756"/>
                  </a:xfrm>
                  <a:prstGeom prst="rect">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itchFamily="18" charset="0"/>
                      <a:cs typeface="Times New Roman" pitchFamily="18" charset="0"/>
                    </a:endParaRPr>
                  </a:p>
                </p:txBody>
              </p:sp>
              <p:sp>
                <p:nvSpPr>
                  <p:cNvPr id="35" name="Pentagon 27"/>
                  <p:cNvSpPr/>
                  <p:nvPr/>
                </p:nvSpPr>
                <p:spPr>
                  <a:xfrm rot="16200000" flipH="1" flipV="1">
                    <a:off x="6395254" y="3217546"/>
                    <a:ext cx="1923675" cy="990913"/>
                  </a:xfrm>
                  <a:custGeom>
                    <a:avLst/>
                    <a:gdLst>
                      <a:gd name="connsiteX0" fmla="*/ 0 w 1887538"/>
                      <a:gd name="connsiteY0" fmla="*/ 0 h 990600"/>
                      <a:gd name="connsiteX1" fmla="*/ 1392238 w 1887538"/>
                      <a:gd name="connsiteY1" fmla="*/ 0 h 990600"/>
                      <a:gd name="connsiteX2" fmla="*/ 1887538 w 1887538"/>
                      <a:gd name="connsiteY2" fmla="*/ 495300 h 990600"/>
                      <a:gd name="connsiteX3" fmla="*/ 1392238 w 1887538"/>
                      <a:gd name="connsiteY3" fmla="*/ 990600 h 990600"/>
                      <a:gd name="connsiteX4" fmla="*/ 0 w 1887538"/>
                      <a:gd name="connsiteY4" fmla="*/ 990600 h 990600"/>
                      <a:gd name="connsiteX5" fmla="*/ 0 w 1887538"/>
                      <a:gd name="connsiteY5" fmla="*/ 0 h 990600"/>
                      <a:gd name="connsiteX0" fmla="*/ 0 w 1887538"/>
                      <a:gd name="connsiteY0" fmla="*/ 0 h 990600"/>
                      <a:gd name="connsiteX1" fmla="*/ 807244 w 1887538"/>
                      <a:gd name="connsiteY1" fmla="*/ 794 h 990600"/>
                      <a:gd name="connsiteX2" fmla="*/ 1392238 w 1887538"/>
                      <a:gd name="connsiteY2" fmla="*/ 0 h 990600"/>
                      <a:gd name="connsiteX3" fmla="*/ 1887538 w 1887538"/>
                      <a:gd name="connsiteY3" fmla="*/ 495300 h 990600"/>
                      <a:gd name="connsiteX4" fmla="*/ 1392238 w 1887538"/>
                      <a:gd name="connsiteY4" fmla="*/ 990600 h 990600"/>
                      <a:gd name="connsiteX5" fmla="*/ 0 w 1887538"/>
                      <a:gd name="connsiteY5" fmla="*/ 990600 h 990600"/>
                      <a:gd name="connsiteX6" fmla="*/ 0 w 1887538"/>
                      <a:gd name="connsiteY6" fmla="*/ 0 h 990600"/>
                      <a:gd name="connsiteX0" fmla="*/ 0 w 1887538"/>
                      <a:gd name="connsiteY0" fmla="*/ 990600 h 990600"/>
                      <a:gd name="connsiteX1" fmla="*/ 807244 w 1887538"/>
                      <a:gd name="connsiteY1" fmla="*/ 794 h 990600"/>
                      <a:gd name="connsiteX2" fmla="*/ 1392238 w 1887538"/>
                      <a:gd name="connsiteY2" fmla="*/ 0 h 990600"/>
                      <a:gd name="connsiteX3" fmla="*/ 1887538 w 1887538"/>
                      <a:gd name="connsiteY3" fmla="*/ 495300 h 990600"/>
                      <a:gd name="connsiteX4" fmla="*/ 1392238 w 1887538"/>
                      <a:gd name="connsiteY4" fmla="*/ 990600 h 990600"/>
                      <a:gd name="connsiteX5" fmla="*/ 0 w 1887538"/>
                      <a:gd name="connsiteY5" fmla="*/ 990600 h 990600"/>
                      <a:gd name="connsiteX0" fmla="*/ 0 w 1894682"/>
                      <a:gd name="connsiteY0" fmla="*/ 992982 h 992982"/>
                      <a:gd name="connsiteX1" fmla="*/ 814388 w 1894682"/>
                      <a:gd name="connsiteY1" fmla="*/ 794 h 992982"/>
                      <a:gd name="connsiteX2" fmla="*/ 1399382 w 1894682"/>
                      <a:gd name="connsiteY2" fmla="*/ 0 h 992982"/>
                      <a:gd name="connsiteX3" fmla="*/ 1894682 w 1894682"/>
                      <a:gd name="connsiteY3" fmla="*/ 495300 h 992982"/>
                      <a:gd name="connsiteX4" fmla="*/ 1399382 w 1894682"/>
                      <a:gd name="connsiteY4" fmla="*/ 990600 h 992982"/>
                      <a:gd name="connsiteX5" fmla="*/ 0 w 1894682"/>
                      <a:gd name="connsiteY5" fmla="*/ 992982 h 992982"/>
                      <a:gd name="connsiteX0" fmla="*/ 0 w 1889920"/>
                      <a:gd name="connsiteY0" fmla="*/ 990601 h 990601"/>
                      <a:gd name="connsiteX1" fmla="*/ 809626 w 1889920"/>
                      <a:gd name="connsiteY1" fmla="*/ 794 h 990601"/>
                      <a:gd name="connsiteX2" fmla="*/ 1394620 w 1889920"/>
                      <a:gd name="connsiteY2" fmla="*/ 0 h 990601"/>
                      <a:gd name="connsiteX3" fmla="*/ 1889920 w 1889920"/>
                      <a:gd name="connsiteY3" fmla="*/ 495300 h 990601"/>
                      <a:gd name="connsiteX4" fmla="*/ 1394620 w 1889920"/>
                      <a:gd name="connsiteY4" fmla="*/ 990600 h 990601"/>
                      <a:gd name="connsiteX5" fmla="*/ 0 w 1889920"/>
                      <a:gd name="connsiteY5" fmla="*/ 990601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89920" h="990601">
                        <a:moveTo>
                          <a:pt x="0" y="990601"/>
                        </a:moveTo>
                        <a:lnTo>
                          <a:pt x="809626" y="794"/>
                        </a:lnTo>
                        <a:lnTo>
                          <a:pt x="1394620" y="0"/>
                        </a:lnTo>
                        <a:lnTo>
                          <a:pt x="1889920" y="495300"/>
                        </a:lnTo>
                        <a:lnTo>
                          <a:pt x="1394620" y="990600"/>
                        </a:lnTo>
                        <a:lnTo>
                          <a:pt x="0" y="990601"/>
                        </a:lnTo>
                        <a:close/>
                      </a:path>
                    </a:pathLst>
                  </a:custGeom>
                  <a:solidFill>
                    <a:schemeClr val="accent3">
                      <a:lumMod val="20000"/>
                      <a:lumOff val="80000"/>
                    </a:schemeClr>
                  </a:solidFill>
                  <a:ln w="317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itchFamily="18" charset="0"/>
                      <a:cs typeface="Times New Roman" pitchFamily="18" charset="0"/>
                    </a:endParaRPr>
                  </a:p>
                </p:txBody>
              </p:sp>
            </p:grpSp>
            <p:grpSp>
              <p:nvGrpSpPr>
                <p:cNvPr id="31" name="Group 36"/>
                <p:cNvGrpSpPr>
                  <a:grpSpLocks/>
                </p:cNvGrpSpPr>
                <p:nvPr/>
              </p:nvGrpSpPr>
              <p:grpSpPr bwMode="auto">
                <a:xfrm rot="5400000">
                  <a:off x="6525859" y="4628917"/>
                  <a:ext cx="726311" cy="2004071"/>
                  <a:chOff x="6862096" y="2670769"/>
                  <a:chExt cx="990914" cy="2004071"/>
                </a:xfrm>
              </p:grpSpPr>
              <p:sp>
                <p:nvSpPr>
                  <p:cNvPr id="32" name="Rectangle 31"/>
                  <p:cNvSpPr/>
                  <p:nvPr/>
                </p:nvSpPr>
                <p:spPr>
                  <a:xfrm>
                    <a:off x="6862096" y="2670769"/>
                    <a:ext cx="990913" cy="1442756"/>
                  </a:xfrm>
                  <a:prstGeom prst="rect">
                    <a:avLst/>
                  </a:prstGeom>
                  <a:solidFill>
                    <a:schemeClr val="accent5"/>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itchFamily="18" charset="0"/>
                      <a:cs typeface="Times New Roman" pitchFamily="18" charset="0"/>
                    </a:endParaRPr>
                  </a:p>
                </p:txBody>
              </p:sp>
              <p:sp>
                <p:nvSpPr>
                  <p:cNvPr id="33" name="Pentagon 27"/>
                  <p:cNvSpPr/>
                  <p:nvPr/>
                </p:nvSpPr>
                <p:spPr>
                  <a:xfrm rot="16200000" flipH="1" flipV="1">
                    <a:off x="6395716" y="3217546"/>
                    <a:ext cx="1923675" cy="990913"/>
                  </a:xfrm>
                  <a:custGeom>
                    <a:avLst/>
                    <a:gdLst>
                      <a:gd name="connsiteX0" fmla="*/ 0 w 1887538"/>
                      <a:gd name="connsiteY0" fmla="*/ 0 h 990600"/>
                      <a:gd name="connsiteX1" fmla="*/ 1392238 w 1887538"/>
                      <a:gd name="connsiteY1" fmla="*/ 0 h 990600"/>
                      <a:gd name="connsiteX2" fmla="*/ 1887538 w 1887538"/>
                      <a:gd name="connsiteY2" fmla="*/ 495300 h 990600"/>
                      <a:gd name="connsiteX3" fmla="*/ 1392238 w 1887538"/>
                      <a:gd name="connsiteY3" fmla="*/ 990600 h 990600"/>
                      <a:gd name="connsiteX4" fmla="*/ 0 w 1887538"/>
                      <a:gd name="connsiteY4" fmla="*/ 990600 h 990600"/>
                      <a:gd name="connsiteX5" fmla="*/ 0 w 1887538"/>
                      <a:gd name="connsiteY5" fmla="*/ 0 h 990600"/>
                      <a:gd name="connsiteX0" fmla="*/ 0 w 1887538"/>
                      <a:gd name="connsiteY0" fmla="*/ 0 h 990600"/>
                      <a:gd name="connsiteX1" fmla="*/ 807244 w 1887538"/>
                      <a:gd name="connsiteY1" fmla="*/ 794 h 990600"/>
                      <a:gd name="connsiteX2" fmla="*/ 1392238 w 1887538"/>
                      <a:gd name="connsiteY2" fmla="*/ 0 h 990600"/>
                      <a:gd name="connsiteX3" fmla="*/ 1887538 w 1887538"/>
                      <a:gd name="connsiteY3" fmla="*/ 495300 h 990600"/>
                      <a:gd name="connsiteX4" fmla="*/ 1392238 w 1887538"/>
                      <a:gd name="connsiteY4" fmla="*/ 990600 h 990600"/>
                      <a:gd name="connsiteX5" fmla="*/ 0 w 1887538"/>
                      <a:gd name="connsiteY5" fmla="*/ 990600 h 990600"/>
                      <a:gd name="connsiteX6" fmla="*/ 0 w 1887538"/>
                      <a:gd name="connsiteY6" fmla="*/ 0 h 990600"/>
                      <a:gd name="connsiteX0" fmla="*/ 0 w 1887538"/>
                      <a:gd name="connsiteY0" fmla="*/ 990600 h 990600"/>
                      <a:gd name="connsiteX1" fmla="*/ 807244 w 1887538"/>
                      <a:gd name="connsiteY1" fmla="*/ 794 h 990600"/>
                      <a:gd name="connsiteX2" fmla="*/ 1392238 w 1887538"/>
                      <a:gd name="connsiteY2" fmla="*/ 0 h 990600"/>
                      <a:gd name="connsiteX3" fmla="*/ 1887538 w 1887538"/>
                      <a:gd name="connsiteY3" fmla="*/ 495300 h 990600"/>
                      <a:gd name="connsiteX4" fmla="*/ 1392238 w 1887538"/>
                      <a:gd name="connsiteY4" fmla="*/ 990600 h 990600"/>
                      <a:gd name="connsiteX5" fmla="*/ 0 w 1887538"/>
                      <a:gd name="connsiteY5" fmla="*/ 990600 h 990600"/>
                      <a:gd name="connsiteX0" fmla="*/ 0 w 1894682"/>
                      <a:gd name="connsiteY0" fmla="*/ 992982 h 992982"/>
                      <a:gd name="connsiteX1" fmla="*/ 814388 w 1894682"/>
                      <a:gd name="connsiteY1" fmla="*/ 794 h 992982"/>
                      <a:gd name="connsiteX2" fmla="*/ 1399382 w 1894682"/>
                      <a:gd name="connsiteY2" fmla="*/ 0 h 992982"/>
                      <a:gd name="connsiteX3" fmla="*/ 1894682 w 1894682"/>
                      <a:gd name="connsiteY3" fmla="*/ 495300 h 992982"/>
                      <a:gd name="connsiteX4" fmla="*/ 1399382 w 1894682"/>
                      <a:gd name="connsiteY4" fmla="*/ 990600 h 992982"/>
                      <a:gd name="connsiteX5" fmla="*/ 0 w 1894682"/>
                      <a:gd name="connsiteY5" fmla="*/ 992982 h 992982"/>
                      <a:gd name="connsiteX0" fmla="*/ 0 w 1889920"/>
                      <a:gd name="connsiteY0" fmla="*/ 990601 h 990601"/>
                      <a:gd name="connsiteX1" fmla="*/ 809626 w 1889920"/>
                      <a:gd name="connsiteY1" fmla="*/ 794 h 990601"/>
                      <a:gd name="connsiteX2" fmla="*/ 1394620 w 1889920"/>
                      <a:gd name="connsiteY2" fmla="*/ 0 h 990601"/>
                      <a:gd name="connsiteX3" fmla="*/ 1889920 w 1889920"/>
                      <a:gd name="connsiteY3" fmla="*/ 495300 h 990601"/>
                      <a:gd name="connsiteX4" fmla="*/ 1394620 w 1889920"/>
                      <a:gd name="connsiteY4" fmla="*/ 990600 h 990601"/>
                      <a:gd name="connsiteX5" fmla="*/ 0 w 1889920"/>
                      <a:gd name="connsiteY5" fmla="*/ 990601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89920" h="990601">
                        <a:moveTo>
                          <a:pt x="0" y="990601"/>
                        </a:moveTo>
                        <a:lnTo>
                          <a:pt x="809626" y="794"/>
                        </a:lnTo>
                        <a:lnTo>
                          <a:pt x="1394620" y="0"/>
                        </a:lnTo>
                        <a:lnTo>
                          <a:pt x="1889920" y="495300"/>
                        </a:lnTo>
                        <a:lnTo>
                          <a:pt x="1394620" y="990600"/>
                        </a:lnTo>
                        <a:lnTo>
                          <a:pt x="0" y="990601"/>
                        </a:lnTo>
                        <a:close/>
                      </a:path>
                    </a:pathLst>
                  </a:custGeom>
                  <a:solidFill>
                    <a:schemeClr val="accent5">
                      <a:lumMod val="20000"/>
                      <a:lumOff val="80000"/>
                    </a:schemeClr>
                  </a:solidFill>
                  <a:ln w="317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itchFamily="18" charset="0"/>
                      <a:cs typeface="Times New Roman" pitchFamily="18" charset="0"/>
                    </a:endParaRPr>
                  </a:p>
                </p:txBody>
              </p:sp>
            </p:grpSp>
          </p:grpSp>
          <p:pic>
            <p:nvPicPr>
              <p:cNvPr id="27" name="Picture 345" descr="shadow_1_m"/>
              <p:cNvPicPr>
                <a:picLocks noChangeAspect="1" noChangeArrowheads="1"/>
              </p:cNvPicPr>
              <p:nvPr/>
            </p:nvPicPr>
            <p:blipFill>
              <a:blip r:embed="rId3"/>
              <a:srcRect t="61411"/>
              <a:stretch>
                <a:fillRect/>
              </a:stretch>
            </p:blipFill>
            <p:spPr bwMode="gray">
              <a:xfrm rot="-5400000" flipH="1" flipV="1">
                <a:off x="5405117" y="3924842"/>
                <a:ext cx="4848044" cy="103871"/>
              </a:xfrm>
              <a:prstGeom prst="rect">
                <a:avLst/>
              </a:prstGeom>
              <a:noFill/>
              <a:ln w="9525">
                <a:noFill/>
                <a:miter lim="800000"/>
                <a:headEnd/>
                <a:tailEnd/>
              </a:ln>
            </p:spPr>
          </p:pic>
        </p:grpSp>
        <p:sp>
          <p:nvSpPr>
            <p:cNvPr id="40" name="TextBox 39"/>
            <p:cNvSpPr txBox="1"/>
            <p:nvPr/>
          </p:nvSpPr>
          <p:spPr>
            <a:xfrm>
              <a:off x="3861680" y="1405752"/>
              <a:ext cx="674832" cy="523220"/>
            </a:xfrm>
            <a:prstGeom prst="rect">
              <a:avLst/>
            </a:prstGeom>
            <a:noFill/>
          </p:spPr>
          <p:txBody>
            <a:bodyPr wrap="square">
              <a:spAutoFit/>
            </a:bodyPr>
            <a:lstStyle/>
            <a:p>
              <a:pPr algn="ctr" fontAlgn="auto">
                <a:spcBef>
                  <a:spcPts val="0"/>
                </a:spcBef>
                <a:spcAft>
                  <a:spcPts val="0"/>
                </a:spcAft>
                <a:defRPr/>
              </a:pPr>
              <a:r>
                <a:rPr lang="en-US" sz="2800" b="1" dirty="0">
                  <a:solidFill>
                    <a:schemeClr val="bg1"/>
                  </a:solidFill>
                  <a:latin typeface="Times New Roman" pitchFamily="18" charset="0"/>
                  <a:cs typeface="Times New Roman" pitchFamily="18" charset="0"/>
                </a:rPr>
                <a:t>02</a:t>
              </a:r>
            </a:p>
          </p:txBody>
        </p:sp>
        <p:sp>
          <p:nvSpPr>
            <p:cNvPr id="41" name="TextBox 40"/>
            <p:cNvSpPr txBox="1"/>
            <p:nvPr/>
          </p:nvSpPr>
          <p:spPr>
            <a:xfrm>
              <a:off x="1961079" y="1340292"/>
              <a:ext cx="674832" cy="523220"/>
            </a:xfrm>
            <a:prstGeom prst="rect">
              <a:avLst/>
            </a:prstGeom>
            <a:noFill/>
          </p:spPr>
          <p:txBody>
            <a:bodyPr wrap="square">
              <a:spAutoFit/>
            </a:bodyPr>
            <a:lstStyle/>
            <a:p>
              <a:pPr algn="ctr" fontAlgn="auto">
                <a:spcBef>
                  <a:spcPts val="0"/>
                </a:spcBef>
                <a:spcAft>
                  <a:spcPts val="0"/>
                </a:spcAft>
                <a:defRPr/>
              </a:pPr>
              <a:r>
                <a:rPr lang="en-US" sz="2800" b="1" dirty="0">
                  <a:solidFill>
                    <a:schemeClr val="bg1"/>
                  </a:solidFill>
                  <a:latin typeface="Times New Roman" pitchFamily="18" charset="0"/>
                  <a:cs typeface="Times New Roman" pitchFamily="18" charset="0"/>
                </a:rPr>
                <a:t>01</a:t>
              </a:r>
            </a:p>
          </p:txBody>
        </p:sp>
        <p:sp>
          <p:nvSpPr>
            <p:cNvPr id="42" name="TextBox 41"/>
            <p:cNvSpPr txBox="1"/>
            <p:nvPr/>
          </p:nvSpPr>
          <p:spPr>
            <a:xfrm>
              <a:off x="5580112" y="1405752"/>
              <a:ext cx="672910" cy="523220"/>
            </a:xfrm>
            <a:prstGeom prst="rect">
              <a:avLst/>
            </a:prstGeom>
            <a:noFill/>
          </p:spPr>
          <p:txBody>
            <a:bodyPr wrap="square">
              <a:spAutoFit/>
            </a:bodyPr>
            <a:lstStyle/>
            <a:p>
              <a:pPr algn="ctr" fontAlgn="auto">
                <a:spcBef>
                  <a:spcPts val="0"/>
                </a:spcBef>
                <a:spcAft>
                  <a:spcPts val="0"/>
                </a:spcAft>
                <a:defRPr/>
              </a:pPr>
              <a:r>
                <a:rPr lang="en-US" sz="2800" b="1" dirty="0">
                  <a:solidFill>
                    <a:schemeClr val="bg1"/>
                  </a:solidFill>
                  <a:latin typeface="Times New Roman" pitchFamily="18" charset="0"/>
                  <a:cs typeface="Times New Roman" pitchFamily="18" charset="0"/>
                </a:rPr>
                <a:t>03</a:t>
              </a:r>
            </a:p>
          </p:txBody>
        </p:sp>
        <p:sp>
          <p:nvSpPr>
            <p:cNvPr id="43" name="TextBox 42"/>
            <p:cNvSpPr txBox="1"/>
            <p:nvPr/>
          </p:nvSpPr>
          <p:spPr>
            <a:xfrm>
              <a:off x="7488506" y="1407341"/>
              <a:ext cx="672910" cy="523220"/>
            </a:xfrm>
            <a:prstGeom prst="rect">
              <a:avLst/>
            </a:prstGeom>
            <a:noFill/>
          </p:spPr>
          <p:txBody>
            <a:bodyPr wrap="square">
              <a:spAutoFit/>
            </a:bodyPr>
            <a:lstStyle/>
            <a:p>
              <a:pPr algn="ctr" fontAlgn="auto">
                <a:spcBef>
                  <a:spcPts val="0"/>
                </a:spcBef>
                <a:spcAft>
                  <a:spcPts val="0"/>
                </a:spcAft>
                <a:defRPr/>
              </a:pPr>
              <a:r>
                <a:rPr lang="en-US" sz="2800" b="1" dirty="0">
                  <a:solidFill>
                    <a:schemeClr val="bg1"/>
                  </a:solidFill>
                  <a:latin typeface="Times New Roman" pitchFamily="18" charset="0"/>
                  <a:cs typeface="Times New Roman" pitchFamily="18" charset="0"/>
                </a:rPr>
                <a:t>04</a:t>
              </a:r>
            </a:p>
          </p:txBody>
        </p:sp>
        <p:sp>
          <p:nvSpPr>
            <p:cNvPr id="44" name="Text Box 3"/>
            <p:cNvSpPr txBox="1">
              <a:spLocks noChangeArrowheads="1"/>
            </p:cNvSpPr>
            <p:nvPr/>
          </p:nvSpPr>
          <p:spPr bwMode="ltGray">
            <a:xfrm>
              <a:off x="1355893" y="2312808"/>
              <a:ext cx="1474636" cy="677108"/>
            </a:xfrm>
            <a:prstGeom prst="rect">
              <a:avLst/>
            </a:prstGeom>
            <a:noFill/>
            <a:ln w="9525" algn="ctr">
              <a:noFill/>
              <a:miter lim="800000"/>
              <a:headEnd/>
              <a:tailEnd/>
            </a:ln>
            <a:effectLst/>
          </p:spPr>
          <p:txBody>
            <a:bodyPr wrap="square" anchor="ctr">
              <a:spAutoFit/>
            </a:bodyPr>
            <a:lstStyle/>
            <a:p>
              <a:pPr algn="ctr">
                <a:lnSpc>
                  <a:spcPct val="95000"/>
                </a:lnSpc>
                <a:spcAft>
                  <a:spcPts val="800"/>
                </a:spcAft>
              </a:pPr>
              <a:r>
                <a:rPr lang="en-US" sz="2000" b="1" dirty="0" smtClean="0">
                  <a:solidFill>
                    <a:srgbClr val="000099"/>
                  </a:solidFill>
                  <a:latin typeface="Times New Roman" pitchFamily="18" charset="0"/>
                  <a:cs typeface="Times New Roman" pitchFamily="18" charset="0"/>
                </a:rPr>
                <a:t>  </a:t>
              </a:r>
              <a:r>
                <a:rPr lang="en-US" sz="2000" b="1" dirty="0" err="1" smtClean="0">
                  <a:solidFill>
                    <a:srgbClr val="000099"/>
                  </a:solidFill>
                  <a:latin typeface="Times New Roman" pitchFamily="18" charset="0"/>
                  <a:cs typeface="Times New Roman" pitchFamily="18" charset="0"/>
                </a:rPr>
                <a:t>Đặt</a:t>
              </a:r>
              <a:r>
                <a:rPr lang="en-US" sz="2000" b="1" dirty="0" smtClean="0">
                  <a:solidFill>
                    <a:srgbClr val="000099"/>
                  </a:solidFill>
                  <a:latin typeface="Times New Roman" pitchFamily="18" charset="0"/>
                  <a:cs typeface="Times New Roman" pitchFamily="18" charset="0"/>
                </a:rPr>
                <a:t> </a:t>
              </a:r>
              <a:r>
                <a:rPr lang="en-US" sz="2000" b="1" dirty="0" err="1" smtClean="0">
                  <a:solidFill>
                    <a:srgbClr val="000099"/>
                  </a:solidFill>
                  <a:latin typeface="Times New Roman" pitchFamily="18" charset="0"/>
                  <a:cs typeface="Times New Roman" pitchFamily="18" charset="0"/>
                </a:rPr>
                <a:t>vấn</a:t>
              </a:r>
              <a:r>
                <a:rPr lang="en-US" sz="2000" b="1" dirty="0" smtClean="0">
                  <a:solidFill>
                    <a:srgbClr val="000099"/>
                  </a:solidFill>
                  <a:latin typeface="Times New Roman" pitchFamily="18" charset="0"/>
                  <a:cs typeface="Times New Roman" pitchFamily="18" charset="0"/>
                </a:rPr>
                <a:t> </a:t>
              </a:r>
              <a:r>
                <a:rPr lang="en-US" sz="2000" b="1" dirty="0" err="1" smtClean="0">
                  <a:solidFill>
                    <a:srgbClr val="000099"/>
                  </a:solidFill>
                  <a:latin typeface="Times New Roman" pitchFamily="18" charset="0"/>
                  <a:cs typeface="Times New Roman" pitchFamily="18" charset="0"/>
                </a:rPr>
                <a:t>đề</a:t>
              </a:r>
              <a:r>
                <a:rPr lang="en-US" sz="2000" b="1" dirty="0" smtClean="0">
                  <a:solidFill>
                    <a:srgbClr val="000099"/>
                  </a:solidFill>
                  <a:latin typeface="Times New Roman" pitchFamily="18" charset="0"/>
                  <a:cs typeface="Times New Roman" pitchFamily="18" charset="0"/>
                </a:rPr>
                <a:t> </a:t>
              </a:r>
              <a:endParaRPr lang="en-US" sz="2000" b="1" dirty="0">
                <a:solidFill>
                  <a:srgbClr val="000099"/>
                </a:solidFill>
                <a:latin typeface="Times New Roman" pitchFamily="18" charset="0"/>
                <a:cs typeface="Times New Roman" pitchFamily="18" charset="0"/>
              </a:endParaRPr>
            </a:p>
          </p:txBody>
        </p:sp>
        <p:sp>
          <p:nvSpPr>
            <p:cNvPr id="45" name="Text Box 3"/>
            <p:cNvSpPr txBox="1">
              <a:spLocks noChangeArrowheads="1"/>
            </p:cNvSpPr>
            <p:nvPr/>
          </p:nvSpPr>
          <p:spPr bwMode="ltGray">
            <a:xfrm>
              <a:off x="3356154" y="2476629"/>
              <a:ext cx="1476559" cy="677108"/>
            </a:xfrm>
            <a:prstGeom prst="rect">
              <a:avLst/>
            </a:prstGeom>
            <a:noFill/>
            <a:ln w="9525" algn="ctr">
              <a:noFill/>
              <a:miter lim="800000"/>
              <a:headEnd/>
              <a:tailEnd/>
            </a:ln>
            <a:effectLst/>
          </p:spPr>
          <p:txBody>
            <a:bodyPr wrap="square" anchor="ctr">
              <a:spAutoFit/>
            </a:bodyPr>
            <a:lstStyle/>
            <a:p>
              <a:pPr algn="ctr">
                <a:lnSpc>
                  <a:spcPct val="95000"/>
                </a:lnSpc>
                <a:spcAft>
                  <a:spcPts val="800"/>
                </a:spcAft>
              </a:pPr>
              <a:r>
                <a:rPr lang="en-US" sz="2000" b="1" dirty="0" err="1" smtClean="0">
                  <a:solidFill>
                    <a:srgbClr val="000099"/>
                  </a:solidFill>
                  <a:latin typeface="Times New Roman" pitchFamily="18" charset="0"/>
                  <a:cs typeface="Times New Roman" pitchFamily="18" charset="0"/>
                </a:rPr>
                <a:t>Giải</a:t>
              </a:r>
              <a:r>
                <a:rPr lang="en-US" sz="2000" b="1" dirty="0" smtClean="0">
                  <a:solidFill>
                    <a:srgbClr val="000099"/>
                  </a:solidFill>
                  <a:latin typeface="Times New Roman" pitchFamily="18" charset="0"/>
                  <a:cs typeface="Times New Roman" pitchFamily="18" charset="0"/>
                </a:rPr>
                <a:t> </a:t>
              </a:r>
              <a:r>
                <a:rPr lang="en-US" sz="2000" b="1" dirty="0" err="1" smtClean="0">
                  <a:solidFill>
                    <a:srgbClr val="000099"/>
                  </a:solidFill>
                  <a:latin typeface="Times New Roman" pitchFamily="18" charset="0"/>
                  <a:cs typeface="Times New Roman" pitchFamily="18" charset="0"/>
                </a:rPr>
                <a:t>quyết</a:t>
              </a:r>
              <a:r>
                <a:rPr lang="en-US" sz="2000" b="1" dirty="0" smtClean="0">
                  <a:solidFill>
                    <a:srgbClr val="000099"/>
                  </a:solidFill>
                  <a:latin typeface="Times New Roman" pitchFamily="18" charset="0"/>
                  <a:cs typeface="Times New Roman" pitchFamily="18" charset="0"/>
                </a:rPr>
                <a:t> </a:t>
              </a:r>
              <a:r>
                <a:rPr lang="en-US" sz="2000" b="1" dirty="0" err="1" smtClean="0">
                  <a:solidFill>
                    <a:srgbClr val="000099"/>
                  </a:solidFill>
                  <a:latin typeface="Times New Roman" pitchFamily="18" charset="0"/>
                  <a:cs typeface="Times New Roman" pitchFamily="18" charset="0"/>
                </a:rPr>
                <a:t>vấn</a:t>
              </a:r>
              <a:r>
                <a:rPr lang="en-US" sz="2000" b="1" dirty="0" smtClean="0">
                  <a:solidFill>
                    <a:srgbClr val="000099"/>
                  </a:solidFill>
                  <a:latin typeface="Times New Roman" pitchFamily="18" charset="0"/>
                  <a:cs typeface="Times New Roman" pitchFamily="18" charset="0"/>
                </a:rPr>
                <a:t> </a:t>
              </a:r>
              <a:r>
                <a:rPr lang="en-US" sz="2000" b="1" dirty="0" err="1" smtClean="0">
                  <a:solidFill>
                    <a:srgbClr val="000099"/>
                  </a:solidFill>
                  <a:latin typeface="Times New Roman" pitchFamily="18" charset="0"/>
                  <a:cs typeface="Times New Roman" pitchFamily="18" charset="0"/>
                </a:rPr>
                <a:t>đề</a:t>
              </a:r>
              <a:r>
                <a:rPr lang="en-US" sz="2000" b="1" dirty="0" smtClean="0">
                  <a:solidFill>
                    <a:srgbClr val="000099"/>
                  </a:solidFill>
                  <a:latin typeface="Times New Roman" pitchFamily="18" charset="0"/>
                  <a:cs typeface="Times New Roman" pitchFamily="18" charset="0"/>
                </a:rPr>
                <a:t> </a:t>
              </a:r>
              <a:endParaRPr lang="en-US" sz="2000" b="1" dirty="0">
                <a:solidFill>
                  <a:srgbClr val="000099"/>
                </a:solidFill>
                <a:latin typeface="Times New Roman" pitchFamily="18" charset="0"/>
                <a:cs typeface="Times New Roman" pitchFamily="18" charset="0"/>
              </a:endParaRPr>
            </a:p>
          </p:txBody>
        </p:sp>
        <p:sp>
          <p:nvSpPr>
            <p:cNvPr id="46" name="Text Box 3"/>
            <p:cNvSpPr txBox="1">
              <a:spLocks noChangeArrowheads="1"/>
            </p:cNvSpPr>
            <p:nvPr/>
          </p:nvSpPr>
          <p:spPr bwMode="ltGray">
            <a:xfrm>
              <a:off x="5189769" y="2502434"/>
              <a:ext cx="1273222"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auto" hangingPunct="1">
                <a:lnSpc>
                  <a:spcPct val="95000"/>
                </a:lnSpc>
                <a:spcBef>
                  <a:spcPts val="0"/>
                </a:spcBef>
                <a:spcAft>
                  <a:spcPts val="800"/>
                </a:spcAft>
                <a:defRPr/>
              </a:pPr>
              <a:r>
                <a:rPr lang="en-US" sz="2000" b="1" dirty="0" err="1" smtClean="0">
                  <a:solidFill>
                    <a:srgbClr val="000099"/>
                  </a:solidFill>
                  <a:latin typeface="Times New Roman" pitchFamily="18" charset="0"/>
                  <a:cs typeface="Times New Roman" pitchFamily="18" charset="0"/>
                </a:rPr>
                <a:t>Kết</a:t>
              </a:r>
              <a:r>
                <a:rPr lang="en-US" sz="2000" b="1" dirty="0" smtClean="0">
                  <a:solidFill>
                    <a:srgbClr val="000099"/>
                  </a:solidFill>
                  <a:latin typeface="Times New Roman" pitchFamily="18" charset="0"/>
                  <a:cs typeface="Times New Roman" pitchFamily="18" charset="0"/>
                </a:rPr>
                <a:t> </a:t>
              </a:r>
              <a:r>
                <a:rPr lang="en-US" sz="2000" b="1" dirty="0" err="1" smtClean="0">
                  <a:solidFill>
                    <a:srgbClr val="000099"/>
                  </a:solidFill>
                  <a:latin typeface="Times New Roman" pitchFamily="18" charset="0"/>
                  <a:cs typeface="Times New Roman" pitchFamily="18" charset="0"/>
                </a:rPr>
                <a:t>quả</a:t>
              </a:r>
              <a:r>
                <a:rPr lang="en-US" sz="2000" b="1" dirty="0" smtClean="0">
                  <a:solidFill>
                    <a:srgbClr val="000099"/>
                  </a:solidFill>
                  <a:latin typeface="Times New Roman" pitchFamily="18" charset="0"/>
                  <a:cs typeface="Times New Roman" pitchFamily="18" charset="0"/>
                </a:rPr>
                <a:t> </a:t>
              </a:r>
              <a:r>
                <a:rPr lang="en-US" sz="2000" b="1" dirty="0" err="1" smtClean="0">
                  <a:solidFill>
                    <a:srgbClr val="000099"/>
                  </a:solidFill>
                  <a:latin typeface="Times New Roman" pitchFamily="18" charset="0"/>
                  <a:cs typeface="Times New Roman" pitchFamily="18" charset="0"/>
                </a:rPr>
                <a:t>đạt</a:t>
              </a:r>
              <a:r>
                <a:rPr lang="en-US" sz="2000" b="1" dirty="0" smtClean="0">
                  <a:solidFill>
                    <a:srgbClr val="000099"/>
                  </a:solidFill>
                  <a:latin typeface="Times New Roman" pitchFamily="18" charset="0"/>
                  <a:cs typeface="Times New Roman" pitchFamily="18" charset="0"/>
                </a:rPr>
                <a:t> </a:t>
              </a:r>
              <a:r>
                <a:rPr lang="en-US" sz="2000" b="1" dirty="0" err="1" smtClean="0">
                  <a:solidFill>
                    <a:srgbClr val="000099"/>
                  </a:solidFill>
                  <a:latin typeface="Times New Roman" pitchFamily="18" charset="0"/>
                  <a:cs typeface="Times New Roman" pitchFamily="18" charset="0"/>
                </a:rPr>
                <a:t>được</a:t>
              </a:r>
              <a:r>
                <a:rPr lang="en-US" sz="2000" b="1" dirty="0" smtClean="0">
                  <a:solidFill>
                    <a:srgbClr val="000099"/>
                  </a:solidFill>
                  <a:latin typeface="Times New Roman" pitchFamily="18" charset="0"/>
                  <a:cs typeface="Times New Roman" pitchFamily="18" charset="0"/>
                </a:rPr>
                <a:t> </a:t>
              </a:r>
              <a:endParaRPr lang="en-US" sz="2000" b="1" dirty="0">
                <a:solidFill>
                  <a:srgbClr val="000099"/>
                </a:solidFill>
                <a:latin typeface="Times New Roman" pitchFamily="18" charset="0"/>
                <a:cs typeface="Times New Roman" pitchFamily="18" charset="0"/>
              </a:endParaRPr>
            </a:p>
          </p:txBody>
        </p:sp>
        <p:sp>
          <p:nvSpPr>
            <p:cNvPr id="47" name="Text Box 3"/>
            <p:cNvSpPr txBox="1">
              <a:spLocks noChangeArrowheads="1"/>
            </p:cNvSpPr>
            <p:nvPr/>
          </p:nvSpPr>
          <p:spPr bwMode="ltGray">
            <a:xfrm>
              <a:off x="7106323" y="2516962"/>
              <a:ext cx="1194968" cy="384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auto" hangingPunct="1">
                <a:lnSpc>
                  <a:spcPct val="95000"/>
                </a:lnSpc>
                <a:spcBef>
                  <a:spcPts val="0"/>
                </a:spcBef>
                <a:spcAft>
                  <a:spcPts val="800"/>
                </a:spcAft>
                <a:defRPr/>
              </a:pPr>
              <a:r>
                <a:rPr lang="en-US" sz="2000" b="1" dirty="0" err="1" smtClean="0">
                  <a:solidFill>
                    <a:srgbClr val="000099"/>
                  </a:solidFill>
                  <a:latin typeface="Times New Roman" pitchFamily="18" charset="0"/>
                  <a:cs typeface="Times New Roman" pitchFamily="18" charset="0"/>
                </a:rPr>
                <a:t>Kết</a:t>
              </a:r>
              <a:r>
                <a:rPr lang="en-US" sz="2000" b="1" dirty="0" smtClean="0">
                  <a:solidFill>
                    <a:srgbClr val="000099"/>
                  </a:solidFill>
                  <a:latin typeface="Times New Roman" pitchFamily="18" charset="0"/>
                  <a:cs typeface="Times New Roman" pitchFamily="18" charset="0"/>
                </a:rPr>
                <a:t> </a:t>
              </a:r>
              <a:r>
                <a:rPr lang="en-US" sz="2000" b="1" dirty="0" err="1" smtClean="0">
                  <a:solidFill>
                    <a:srgbClr val="000099"/>
                  </a:solidFill>
                  <a:latin typeface="Times New Roman" pitchFamily="18" charset="0"/>
                  <a:cs typeface="Times New Roman" pitchFamily="18" charset="0"/>
                </a:rPr>
                <a:t>luận</a:t>
              </a:r>
              <a:endParaRPr lang="en-US" sz="2000" b="1" dirty="0">
                <a:solidFill>
                  <a:srgbClr val="000099"/>
                </a:solidFill>
                <a:latin typeface="Times New Roman" pitchFamily="18" charset="0"/>
                <a:cs typeface="Times New Roman" pitchFamily="18" charset="0"/>
              </a:endParaRPr>
            </a:p>
          </p:txBody>
        </p:sp>
      </p:grpSp>
    </p:spTree>
    <p:extLst>
      <p:ext uri="{BB962C8B-B14F-4D97-AF65-F5344CB8AC3E}">
        <p14:creationId xmlns:p14="http://schemas.microsoft.com/office/powerpoint/2010/main" val="153123331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wipe(left)">
                                      <p:cBhvr>
                                        <p:cTn id="7" dur="500"/>
                                        <p:tgtEl>
                                          <p:spTgt spid="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98775" cy="5143500"/>
          </a:xfrm>
          <a:prstGeom prst="rect">
            <a:avLst/>
          </a:prstGeom>
        </p:spPr>
      </p:pic>
      <p:sp>
        <p:nvSpPr>
          <p:cNvPr id="4" name="Flowchart: Alternate Process 3"/>
          <p:cNvSpPr/>
          <p:nvPr/>
        </p:nvSpPr>
        <p:spPr>
          <a:xfrm>
            <a:off x="2294519" y="308064"/>
            <a:ext cx="4327842" cy="455567"/>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ZW" sz="2800" b="1" dirty="0" smtClean="0">
                <a:solidFill>
                  <a:srgbClr val="FFFF00"/>
                </a:solidFill>
                <a:latin typeface="Times New Roman" pitchFamily="18" charset="0"/>
                <a:cs typeface="Times New Roman" pitchFamily="18" charset="0"/>
              </a:rPr>
              <a:t>I.</a:t>
            </a:r>
            <a:r>
              <a:rPr lang="en-US" sz="2800" b="1" dirty="0" smtClean="0">
                <a:solidFill>
                  <a:srgbClr val="FFFF00"/>
                </a:solidFill>
                <a:latin typeface="Times New Roman" pitchFamily="18" charset="0"/>
                <a:cs typeface="Times New Roman" pitchFamily="18" charset="0"/>
              </a:rPr>
              <a:t>ĐẶT VẤN ĐỀ </a:t>
            </a:r>
            <a:endParaRPr lang="vi-VN" sz="2800" b="1" dirty="0">
              <a:solidFill>
                <a:srgbClr val="FFFF00"/>
              </a:solidFill>
              <a:latin typeface="Times New Roman" pitchFamily="18" charset="0"/>
              <a:cs typeface="Times New Roman" pitchFamily="18" charset="0"/>
            </a:endParaRPr>
          </a:p>
        </p:txBody>
      </p:sp>
      <p:sp>
        <p:nvSpPr>
          <p:cNvPr id="5" name="Rounded Rectangle 4"/>
          <p:cNvSpPr/>
          <p:nvPr/>
        </p:nvSpPr>
        <p:spPr>
          <a:xfrm>
            <a:off x="395536" y="1131590"/>
            <a:ext cx="8280920" cy="3744416"/>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400" dirty="0" smtClean="0">
              <a:solidFill>
                <a:schemeClr val="tx1"/>
              </a:solidFill>
              <a:latin typeface="Times New Roman" pitchFamily="18" charset="0"/>
              <a:cs typeface="Times New Roman" pitchFamily="18" charset="0"/>
            </a:endParaRPr>
          </a:p>
          <a:p>
            <a:endParaRPr lang="en-US" sz="1400" dirty="0" smtClean="0">
              <a:solidFill>
                <a:schemeClr val="tx1"/>
              </a:solidFill>
              <a:latin typeface="+mj-lt"/>
            </a:endParaRPr>
          </a:p>
          <a:p>
            <a:pPr algn="just"/>
            <a:r>
              <a:rPr lang="en-US" sz="1400" b="1" dirty="0" smtClean="0">
                <a:solidFill>
                  <a:schemeClr val="tx1"/>
                </a:solidFill>
                <a:latin typeface="Times New Roman" panose="02020603050405020304" pitchFamily="18" charset="0"/>
                <a:cs typeface="Times New Roman" panose="02020603050405020304" pitchFamily="18" charset="0"/>
              </a:rPr>
              <a:t>            </a:t>
            </a:r>
            <a:r>
              <a:rPr lang="vi-VN" sz="1400" b="1" dirty="0" smtClean="0">
                <a:solidFill>
                  <a:schemeClr val="tx1"/>
                </a:solidFill>
                <a:latin typeface="Times New Roman" panose="02020603050405020304" pitchFamily="18" charset="0"/>
                <a:cs typeface="Times New Roman" panose="02020603050405020304" pitchFamily="18" charset="0"/>
              </a:rPr>
              <a:t>“</a:t>
            </a:r>
            <a:r>
              <a:rPr lang="vi-VN" sz="1400" b="1" dirty="0">
                <a:solidFill>
                  <a:schemeClr val="tx1"/>
                </a:solidFill>
                <a:latin typeface="Times New Roman" panose="02020603050405020304" pitchFamily="18" charset="0"/>
                <a:cs typeface="Times New Roman" panose="02020603050405020304" pitchFamily="18" charset="0"/>
              </a:rPr>
              <a:t>Hạnh phúc là cảm xúc vui sướng, hài lòng </a:t>
            </a:r>
            <a:r>
              <a:rPr lang="vi-VN" sz="1400" b="1" dirty="0" smtClean="0">
                <a:solidFill>
                  <a:schemeClr val="tx1"/>
                </a:solidFill>
                <a:latin typeface="Times New Roman" panose="02020603050405020304" pitchFamily="18" charset="0"/>
                <a:cs typeface="Times New Roman" panose="02020603050405020304" pitchFamily="18" charset="0"/>
              </a:rPr>
              <a:t>của</a:t>
            </a:r>
            <a:r>
              <a:rPr lang="en-US" sz="1400" b="1" dirty="0" smtClean="0">
                <a:solidFill>
                  <a:schemeClr val="tx1"/>
                </a:solidFill>
                <a:latin typeface="Times New Roman" panose="02020603050405020304" pitchFamily="18" charset="0"/>
                <a:cs typeface="Times New Roman" panose="02020603050405020304" pitchFamily="18" charset="0"/>
              </a:rPr>
              <a:t> </a:t>
            </a:r>
            <a:r>
              <a:rPr lang="vi-VN" sz="1400" b="1" dirty="0" smtClean="0">
                <a:solidFill>
                  <a:schemeClr val="tx1"/>
                </a:solidFill>
                <a:latin typeface="Times New Roman" panose="02020603050405020304" pitchFamily="18" charset="0"/>
                <a:cs typeface="Times New Roman" panose="02020603050405020304" pitchFamily="18" charset="0"/>
              </a:rPr>
              <a:t>con </a:t>
            </a:r>
            <a:r>
              <a:rPr lang="vi-VN" sz="1400" b="1" dirty="0">
                <a:solidFill>
                  <a:schemeClr val="tx1"/>
                </a:solidFill>
                <a:latin typeface="Times New Roman" panose="02020603050405020304" pitchFamily="18" charset="0"/>
                <a:cs typeface="Times New Roman" panose="02020603050405020304" pitchFamily="18" charset="0"/>
              </a:rPr>
              <a:t>người trong cuộc sống khi được đáp ứng, thỏa mãn các nhu cầu cầu </a:t>
            </a:r>
            <a:r>
              <a:rPr lang="vi-VN" sz="1400" b="1" dirty="0" smtClean="0">
                <a:solidFill>
                  <a:schemeClr val="tx1"/>
                </a:solidFill>
                <a:latin typeface="Times New Roman" panose="02020603050405020304" pitchFamily="18" charset="0"/>
                <a:cs typeface="Times New Roman" panose="02020603050405020304" pitchFamily="18" charset="0"/>
              </a:rPr>
              <a:t>vật</a:t>
            </a:r>
            <a:r>
              <a:rPr lang="en-US" sz="1400" b="1" dirty="0" smtClean="0">
                <a:solidFill>
                  <a:schemeClr val="tx1"/>
                </a:solidFill>
                <a:latin typeface="Times New Roman" panose="02020603050405020304" pitchFamily="18" charset="0"/>
                <a:cs typeface="Times New Roman" panose="02020603050405020304" pitchFamily="18" charset="0"/>
              </a:rPr>
              <a:t> </a:t>
            </a:r>
            <a:r>
              <a:rPr lang="vi-VN" sz="1400" b="1" dirty="0" smtClean="0">
                <a:solidFill>
                  <a:schemeClr val="tx1"/>
                </a:solidFill>
                <a:latin typeface="Times New Roman" panose="02020603050405020304" pitchFamily="18" charset="0"/>
                <a:cs typeface="Times New Roman" panose="02020603050405020304" pitchFamily="18" charset="0"/>
              </a:rPr>
              <a:t>chất </a:t>
            </a:r>
            <a:r>
              <a:rPr lang="vi-VN" sz="1400" b="1" dirty="0">
                <a:solidFill>
                  <a:schemeClr val="tx1"/>
                </a:solidFill>
                <a:latin typeface="Times New Roman" panose="02020603050405020304" pitchFamily="18" charset="0"/>
                <a:cs typeface="Times New Roman" panose="02020603050405020304" pitchFamily="18" charset="0"/>
              </a:rPr>
              <a:t>và tinh thần, hạnh phúc cá nhân gắn liền với hạnh phúc của xã hội, </a:t>
            </a:r>
            <a:r>
              <a:rPr lang="vi-VN" sz="1400" b="1" dirty="0" smtClean="0">
                <a:solidFill>
                  <a:schemeClr val="tx1"/>
                </a:solidFill>
                <a:latin typeface="Times New Roman" panose="02020603050405020304" pitchFamily="18" charset="0"/>
                <a:cs typeface="Times New Roman" panose="02020603050405020304" pitchFamily="18" charset="0"/>
              </a:rPr>
              <a:t>không</a:t>
            </a:r>
            <a:r>
              <a:rPr lang="en-US" sz="1400" b="1" dirty="0" smtClean="0">
                <a:solidFill>
                  <a:schemeClr val="tx1"/>
                </a:solidFill>
                <a:latin typeface="Times New Roman" panose="02020603050405020304" pitchFamily="18" charset="0"/>
                <a:cs typeface="Times New Roman" panose="02020603050405020304" pitchFamily="18" charset="0"/>
              </a:rPr>
              <a:t> </a:t>
            </a:r>
            <a:r>
              <a:rPr lang="vi-VN" sz="1400" b="1" dirty="0" smtClean="0">
                <a:solidFill>
                  <a:schemeClr val="tx1"/>
                </a:solidFill>
                <a:latin typeface="Times New Roman" panose="02020603050405020304" pitchFamily="18" charset="0"/>
                <a:cs typeface="Times New Roman" panose="02020603050405020304" pitchFamily="18" charset="0"/>
              </a:rPr>
              <a:t>có </a:t>
            </a:r>
            <a:r>
              <a:rPr lang="vi-VN" sz="1400" b="1" dirty="0">
                <a:solidFill>
                  <a:schemeClr val="tx1"/>
                </a:solidFill>
                <a:latin typeface="Times New Roman" panose="02020603050405020304" pitchFamily="18" charset="0"/>
                <a:cs typeface="Times New Roman" panose="02020603050405020304" pitchFamily="18" charset="0"/>
              </a:rPr>
              <a:t>hạnh phúc riêng </a:t>
            </a:r>
            <a:r>
              <a:rPr lang="vi-VN" sz="1400" b="1" dirty="0" smtClean="0">
                <a:solidFill>
                  <a:schemeClr val="tx1"/>
                </a:solidFill>
                <a:latin typeface="Times New Roman" panose="02020603050405020304" pitchFamily="18" charset="0"/>
                <a:cs typeface="Times New Roman" panose="02020603050405020304" pitchFamily="18" charset="0"/>
              </a:rPr>
              <a:t>lẻ</a:t>
            </a:r>
            <a:r>
              <a:rPr lang="en-US" sz="1400" b="1" dirty="0" smtClean="0">
                <a:solidFill>
                  <a:schemeClr val="tx1"/>
                </a:solidFill>
                <a:latin typeface="Times New Roman" panose="02020603050405020304" pitchFamily="18" charset="0"/>
                <a:cs typeface="Times New Roman" panose="02020603050405020304" pitchFamily="18" charset="0"/>
              </a:rPr>
              <a:t>”.</a:t>
            </a:r>
          </a:p>
          <a:p>
            <a:pPr fontAlgn="auto">
              <a:spcBef>
                <a:spcPts val="0"/>
              </a:spcBef>
              <a:spcAft>
                <a:spcPts val="0"/>
              </a:spcAft>
              <a:defRPr/>
            </a:pPr>
            <a:r>
              <a:rPr lang="en-US" sz="1400" dirty="0" err="1" smtClean="0">
                <a:solidFill>
                  <a:schemeClr val="tx1"/>
                </a:solidFill>
                <a:latin typeface="Times New Roman" pitchFamily="18" charset="0"/>
                <a:cs typeface="Times New Roman" pitchFamily="18" charset="0"/>
              </a:rPr>
              <a:t>Tôi</a:t>
            </a:r>
            <a:r>
              <a:rPr lang="en-US" sz="1400" dirty="0" smtClean="0">
                <a:solidFill>
                  <a:schemeClr val="tx1"/>
                </a:solidFill>
                <a:latin typeface="Times New Roman" pitchFamily="18" charset="0"/>
                <a:cs typeface="Times New Roman" pitchFamily="18" charset="0"/>
              </a:rPr>
              <a:t> </a:t>
            </a:r>
            <a:r>
              <a:rPr lang="en-US" sz="1400" dirty="0" err="1" smtClean="0">
                <a:solidFill>
                  <a:schemeClr val="tx1"/>
                </a:solidFill>
                <a:latin typeface="Times New Roman" pitchFamily="18" charset="0"/>
                <a:cs typeface="Times New Roman" pitchFamily="18" charset="0"/>
              </a:rPr>
              <a:t>là</a:t>
            </a:r>
            <a:r>
              <a:rPr lang="en-US" sz="1400" dirty="0" smtClean="0">
                <a:solidFill>
                  <a:schemeClr val="tx1"/>
                </a:solidFill>
                <a:latin typeface="Times New Roman" pitchFamily="18" charset="0"/>
                <a:cs typeface="Times New Roman" pitchFamily="18" charset="0"/>
              </a:rPr>
              <a:t> </a:t>
            </a:r>
            <a:r>
              <a:rPr lang="en-US" sz="1400" dirty="0" err="1">
                <a:solidFill>
                  <a:schemeClr val="tx1"/>
                </a:solidFill>
                <a:latin typeface="Times New Roman" pitchFamily="18" charset="0"/>
                <a:cs typeface="Times New Roman" pitchFamily="18" charset="0"/>
              </a:rPr>
              <a:t>một</a:t>
            </a:r>
            <a:r>
              <a:rPr lang="en-US" sz="1400" dirty="0">
                <a:solidFill>
                  <a:schemeClr val="tx1"/>
                </a:solidFill>
                <a:latin typeface="Times New Roman" pitchFamily="18" charset="0"/>
                <a:cs typeface="Times New Roman" pitchFamily="18" charset="0"/>
              </a:rPr>
              <a:t> </a:t>
            </a:r>
            <a:r>
              <a:rPr lang="en-US" sz="1400" dirty="0" err="1">
                <a:solidFill>
                  <a:schemeClr val="tx1"/>
                </a:solidFill>
                <a:latin typeface="Times New Roman" pitchFamily="18" charset="0"/>
                <a:cs typeface="Times New Roman" pitchFamily="18" charset="0"/>
              </a:rPr>
              <a:t>giáo</a:t>
            </a:r>
            <a:r>
              <a:rPr lang="en-US" sz="1400" dirty="0">
                <a:solidFill>
                  <a:schemeClr val="tx1"/>
                </a:solidFill>
                <a:latin typeface="Times New Roman" pitchFamily="18" charset="0"/>
                <a:cs typeface="Times New Roman" pitchFamily="18" charset="0"/>
              </a:rPr>
              <a:t> </a:t>
            </a:r>
            <a:r>
              <a:rPr lang="en-US" sz="1400" dirty="0" err="1">
                <a:solidFill>
                  <a:schemeClr val="tx1"/>
                </a:solidFill>
                <a:latin typeface="Times New Roman" pitchFamily="18" charset="0"/>
                <a:cs typeface="Times New Roman" pitchFamily="18" charset="0"/>
              </a:rPr>
              <a:t>viên</a:t>
            </a:r>
            <a:r>
              <a:rPr lang="en-US" sz="1400" dirty="0">
                <a:solidFill>
                  <a:schemeClr val="tx1"/>
                </a:solidFill>
                <a:latin typeface="Times New Roman" pitchFamily="18" charset="0"/>
                <a:cs typeface="Times New Roman" pitchFamily="18" charset="0"/>
              </a:rPr>
              <a:t> </a:t>
            </a:r>
            <a:r>
              <a:rPr lang="en-US" sz="1400" dirty="0" err="1">
                <a:solidFill>
                  <a:schemeClr val="tx1"/>
                </a:solidFill>
                <a:latin typeface="Times New Roman" pitchFamily="18" charset="0"/>
                <a:cs typeface="Times New Roman" pitchFamily="18" charset="0"/>
              </a:rPr>
              <a:t>mầm</a:t>
            </a:r>
            <a:r>
              <a:rPr lang="en-US" sz="1400" dirty="0">
                <a:solidFill>
                  <a:schemeClr val="tx1"/>
                </a:solidFill>
                <a:latin typeface="Times New Roman" pitchFamily="18" charset="0"/>
                <a:cs typeface="Times New Roman" pitchFamily="18" charset="0"/>
              </a:rPr>
              <a:t> </a:t>
            </a:r>
            <a:r>
              <a:rPr lang="en-US" sz="1400" dirty="0" smtClean="0">
                <a:solidFill>
                  <a:schemeClr val="tx1"/>
                </a:solidFill>
                <a:latin typeface="Times New Roman" pitchFamily="18" charset="0"/>
                <a:cs typeface="Times New Roman" pitchFamily="18" charset="0"/>
              </a:rPr>
              <a:t>non </a:t>
            </a:r>
            <a:r>
              <a:rPr lang="en-US" sz="1400" dirty="0" err="1">
                <a:solidFill>
                  <a:schemeClr val="tx1"/>
                </a:solidFill>
                <a:latin typeface="Times New Roman" pitchFamily="18" charset="0"/>
                <a:cs typeface="Times New Roman" pitchFamily="18" charset="0"/>
              </a:rPr>
              <a:t>luôn</a:t>
            </a:r>
            <a:r>
              <a:rPr lang="en-US" sz="1400" dirty="0">
                <a:solidFill>
                  <a:schemeClr val="tx1"/>
                </a:solidFill>
                <a:latin typeface="Times New Roman" pitchFamily="18" charset="0"/>
                <a:cs typeface="Times New Roman" pitchFamily="18" charset="0"/>
              </a:rPr>
              <a:t> </a:t>
            </a:r>
            <a:r>
              <a:rPr lang="en-US" sz="1400" dirty="0" err="1">
                <a:solidFill>
                  <a:schemeClr val="tx1"/>
                </a:solidFill>
                <a:latin typeface="Times New Roman" pitchFamily="18" charset="0"/>
                <a:cs typeface="Times New Roman" pitchFamily="18" charset="0"/>
              </a:rPr>
              <a:t>suy</a:t>
            </a:r>
            <a:r>
              <a:rPr lang="en-US" sz="1400" dirty="0">
                <a:solidFill>
                  <a:schemeClr val="tx1"/>
                </a:solidFill>
                <a:latin typeface="Times New Roman" pitchFamily="18" charset="0"/>
                <a:cs typeface="Times New Roman" pitchFamily="18" charset="0"/>
              </a:rPr>
              <a:t> </a:t>
            </a:r>
            <a:r>
              <a:rPr lang="en-US" sz="1400" dirty="0" err="1">
                <a:solidFill>
                  <a:schemeClr val="tx1"/>
                </a:solidFill>
                <a:latin typeface="Times New Roman" pitchFamily="18" charset="0"/>
                <a:cs typeface="Times New Roman" pitchFamily="18" charset="0"/>
              </a:rPr>
              <a:t>nghĩ</a:t>
            </a:r>
            <a:r>
              <a:rPr lang="en-US" sz="1400" dirty="0">
                <a:solidFill>
                  <a:schemeClr val="tx1"/>
                </a:solidFill>
                <a:latin typeface="Times New Roman" pitchFamily="18" charset="0"/>
                <a:cs typeface="Times New Roman" pitchFamily="18" charset="0"/>
              </a:rPr>
              <a:t> </a:t>
            </a:r>
            <a:r>
              <a:rPr lang="en-US" sz="1400" dirty="0" err="1">
                <a:solidFill>
                  <a:schemeClr val="tx1"/>
                </a:solidFill>
                <a:latin typeface="Times New Roman" pitchFamily="18" charset="0"/>
                <a:cs typeface="Times New Roman" pitchFamily="18" charset="0"/>
              </a:rPr>
              <a:t>làm</a:t>
            </a:r>
            <a:r>
              <a:rPr lang="en-US" sz="1400" dirty="0">
                <a:solidFill>
                  <a:schemeClr val="tx1"/>
                </a:solidFill>
                <a:latin typeface="Times New Roman" pitchFamily="18" charset="0"/>
                <a:cs typeface="Times New Roman" pitchFamily="18" charset="0"/>
              </a:rPr>
              <a:t> </a:t>
            </a:r>
            <a:r>
              <a:rPr lang="en-US" sz="1400" dirty="0" err="1">
                <a:solidFill>
                  <a:schemeClr val="tx1"/>
                </a:solidFill>
                <a:latin typeface="Times New Roman" pitchFamily="18" charset="0"/>
                <a:cs typeface="Times New Roman" pitchFamily="18" charset="0"/>
              </a:rPr>
              <a:t>thế</a:t>
            </a:r>
            <a:r>
              <a:rPr lang="en-US" sz="1400" dirty="0">
                <a:solidFill>
                  <a:schemeClr val="tx1"/>
                </a:solidFill>
                <a:latin typeface="Times New Roman" pitchFamily="18" charset="0"/>
                <a:cs typeface="Times New Roman" pitchFamily="18" charset="0"/>
              </a:rPr>
              <a:t> </a:t>
            </a:r>
            <a:r>
              <a:rPr lang="en-US" sz="1400" dirty="0" err="1">
                <a:solidFill>
                  <a:schemeClr val="tx1"/>
                </a:solidFill>
                <a:latin typeface="Times New Roman" pitchFamily="18" charset="0"/>
                <a:cs typeface="Times New Roman" pitchFamily="18" charset="0"/>
              </a:rPr>
              <a:t>nào</a:t>
            </a:r>
            <a:r>
              <a:rPr lang="en-US" sz="1400" dirty="0">
                <a:solidFill>
                  <a:schemeClr val="tx1"/>
                </a:solidFill>
                <a:latin typeface="Times New Roman" pitchFamily="18" charset="0"/>
                <a:cs typeface="Times New Roman" pitchFamily="18" charset="0"/>
              </a:rPr>
              <a:t> </a:t>
            </a:r>
            <a:r>
              <a:rPr lang="en-US" sz="1400" dirty="0" err="1">
                <a:solidFill>
                  <a:schemeClr val="tx1"/>
                </a:solidFill>
                <a:latin typeface="Times New Roman" pitchFamily="18" charset="0"/>
                <a:cs typeface="Times New Roman" pitchFamily="18" charset="0"/>
              </a:rPr>
              <a:t>để</a:t>
            </a:r>
            <a:r>
              <a:rPr lang="en-US" sz="1400" dirty="0">
                <a:solidFill>
                  <a:schemeClr val="tx1"/>
                </a:solidFill>
                <a:latin typeface="Times New Roman" pitchFamily="18" charset="0"/>
                <a:cs typeface="Times New Roman" pitchFamily="18" charset="0"/>
              </a:rPr>
              <a:t> </a:t>
            </a:r>
            <a:r>
              <a:rPr lang="en-US" sz="1400" dirty="0" err="1">
                <a:solidFill>
                  <a:schemeClr val="tx1"/>
                </a:solidFill>
                <a:latin typeface="Times New Roman" pitchFamily="18" charset="0"/>
                <a:cs typeface="Times New Roman" pitchFamily="18" charset="0"/>
              </a:rPr>
              <a:t>những</a:t>
            </a:r>
            <a:r>
              <a:rPr lang="en-US" sz="1400" dirty="0">
                <a:solidFill>
                  <a:schemeClr val="tx1"/>
                </a:solidFill>
                <a:latin typeface="Times New Roman" pitchFamily="18" charset="0"/>
                <a:cs typeface="Times New Roman" pitchFamily="18" charset="0"/>
              </a:rPr>
              <a:t> </a:t>
            </a:r>
            <a:r>
              <a:rPr lang="en-US" sz="1400" dirty="0" err="1" smtClean="0">
                <a:solidFill>
                  <a:schemeClr val="tx1"/>
                </a:solidFill>
                <a:latin typeface="Times New Roman" pitchFamily="18" charset="0"/>
                <a:cs typeface="Times New Roman" pitchFamily="18" charset="0"/>
              </a:rPr>
              <a:t>mầm</a:t>
            </a:r>
            <a:r>
              <a:rPr lang="en-US" sz="1400" dirty="0" smtClean="0">
                <a:solidFill>
                  <a:schemeClr val="tx1"/>
                </a:solidFill>
                <a:latin typeface="Times New Roman" pitchFamily="18" charset="0"/>
                <a:cs typeface="Times New Roman" pitchFamily="18" charset="0"/>
              </a:rPr>
              <a:t> </a:t>
            </a:r>
            <a:r>
              <a:rPr lang="en-US" sz="1400" dirty="0">
                <a:solidFill>
                  <a:schemeClr val="tx1"/>
                </a:solidFill>
                <a:latin typeface="Times New Roman" pitchFamily="18" charset="0"/>
                <a:cs typeface="Times New Roman" pitchFamily="18" charset="0"/>
              </a:rPr>
              <a:t>non </a:t>
            </a:r>
            <a:r>
              <a:rPr lang="en-US" sz="1400" dirty="0" err="1">
                <a:solidFill>
                  <a:schemeClr val="tx1"/>
                </a:solidFill>
                <a:latin typeface="Times New Roman" pitchFamily="18" charset="0"/>
                <a:cs typeface="Times New Roman" pitchFamily="18" charset="0"/>
              </a:rPr>
              <a:t>tương</a:t>
            </a:r>
            <a:r>
              <a:rPr lang="en-US" sz="1400" dirty="0">
                <a:solidFill>
                  <a:schemeClr val="tx1"/>
                </a:solidFill>
                <a:latin typeface="Times New Roman" pitchFamily="18" charset="0"/>
                <a:cs typeface="Times New Roman" pitchFamily="18" charset="0"/>
              </a:rPr>
              <a:t> </a:t>
            </a:r>
            <a:r>
              <a:rPr lang="en-US" sz="1400" dirty="0" err="1">
                <a:solidFill>
                  <a:schemeClr val="tx1"/>
                </a:solidFill>
                <a:latin typeface="Times New Roman" pitchFamily="18" charset="0"/>
                <a:cs typeface="Times New Roman" pitchFamily="18" charset="0"/>
              </a:rPr>
              <a:t>lai</a:t>
            </a:r>
            <a:r>
              <a:rPr lang="en-US" sz="1400" dirty="0">
                <a:solidFill>
                  <a:schemeClr val="tx1"/>
                </a:solidFill>
                <a:latin typeface="Times New Roman" pitchFamily="18" charset="0"/>
                <a:cs typeface="Times New Roman" pitchFamily="18" charset="0"/>
              </a:rPr>
              <a:t> </a:t>
            </a:r>
            <a:r>
              <a:rPr lang="en-US" sz="1400" dirty="0" err="1">
                <a:solidFill>
                  <a:schemeClr val="tx1"/>
                </a:solidFill>
                <a:latin typeface="Times New Roman" pitchFamily="18" charset="0"/>
                <a:cs typeface="Times New Roman" pitchFamily="18" charset="0"/>
              </a:rPr>
              <a:t>của</a:t>
            </a:r>
            <a:r>
              <a:rPr lang="en-US" sz="1400" dirty="0">
                <a:solidFill>
                  <a:schemeClr val="tx1"/>
                </a:solidFill>
                <a:latin typeface="Times New Roman" pitchFamily="18" charset="0"/>
                <a:cs typeface="Times New Roman" pitchFamily="18" charset="0"/>
              </a:rPr>
              <a:t> </a:t>
            </a:r>
            <a:r>
              <a:rPr lang="en-US" sz="1400" dirty="0" err="1">
                <a:solidFill>
                  <a:schemeClr val="tx1"/>
                </a:solidFill>
                <a:latin typeface="Times New Roman" pitchFamily="18" charset="0"/>
                <a:cs typeface="Times New Roman" pitchFamily="18" charset="0"/>
              </a:rPr>
              <a:t>đất</a:t>
            </a:r>
            <a:r>
              <a:rPr lang="en-US" sz="1400" dirty="0">
                <a:solidFill>
                  <a:schemeClr val="tx1"/>
                </a:solidFill>
                <a:latin typeface="Times New Roman" pitchFamily="18" charset="0"/>
                <a:cs typeface="Times New Roman" pitchFamily="18" charset="0"/>
              </a:rPr>
              <a:t> </a:t>
            </a:r>
            <a:r>
              <a:rPr lang="en-US" sz="1400" dirty="0" err="1">
                <a:solidFill>
                  <a:schemeClr val="tx1"/>
                </a:solidFill>
                <a:latin typeface="Times New Roman" pitchFamily="18" charset="0"/>
                <a:cs typeface="Times New Roman" pitchFamily="18" charset="0"/>
              </a:rPr>
              <a:t>nước</a:t>
            </a:r>
            <a:r>
              <a:rPr lang="en-US" sz="1400" dirty="0">
                <a:solidFill>
                  <a:schemeClr val="tx1"/>
                </a:solidFill>
                <a:latin typeface="Times New Roman" pitchFamily="18" charset="0"/>
                <a:cs typeface="Times New Roman" pitchFamily="18" charset="0"/>
              </a:rPr>
              <a:t> “</a:t>
            </a:r>
            <a:r>
              <a:rPr lang="en-US" sz="1400" dirty="0" err="1">
                <a:solidFill>
                  <a:schemeClr val="tx1"/>
                </a:solidFill>
                <a:latin typeface="Times New Roman" pitchFamily="18" charset="0"/>
                <a:cs typeface="Times New Roman" pitchFamily="18" charset="0"/>
              </a:rPr>
              <a:t>Mỗi</a:t>
            </a:r>
            <a:r>
              <a:rPr lang="en-US" sz="1400" dirty="0">
                <a:solidFill>
                  <a:schemeClr val="tx1"/>
                </a:solidFill>
                <a:latin typeface="Times New Roman" pitchFamily="18" charset="0"/>
                <a:cs typeface="Times New Roman" pitchFamily="18" charset="0"/>
              </a:rPr>
              <a:t> </a:t>
            </a:r>
            <a:r>
              <a:rPr lang="en-US" sz="1400" dirty="0" err="1">
                <a:solidFill>
                  <a:schemeClr val="tx1"/>
                </a:solidFill>
                <a:latin typeface="Times New Roman" pitchFamily="18" charset="0"/>
                <a:cs typeface="Times New Roman" pitchFamily="18" charset="0"/>
              </a:rPr>
              <a:t>ngày</a:t>
            </a:r>
            <a:r>
              <a:rPr lang="en-US" sz="1400" dirty="0">
                <a:solidFill>
                  <a:schemeClr val="tx1"/>
                </a:solidFill>
                <a:latin typeface="Times New Roman" pitchFamily="18" charset="0"/>
                <a:cs typeface="Times New Roman" pitchFamily="18" charset="0"/>
              </a:rPr>
              <a:t> </a:t>
            </a:r>
            <a:r>
              <a:rPr lang="en-US" sz="1400" dirty="0" err="1">
                <a:solidFill>
                  <a:schemeClr val="tx1"/>
                </a:solidFill>
                <a:latin typeface="Times New Roman" pitchFamily="18" charset="0"/>
                <a:cs typeface="Times New Roman" pitchFamily="18" charset="0"/>
              </a:rPr>
              <a:t>đến</a:t>
            </a:r>
            <a:r>
              <a:rPr lang="en-US" sz="1400" dirty="0">
                <a:solidFill>
                  <a:schemeClr val="tx1"/>
                </a:solidFill>
                <a:latin typeface="Times New Roman" pitchFamily="18" charset="0"/>
                <a:cs typeface="Times New Roman" pitchFamily="18" charset="0"/>
              </a:rPr>
              <a:t> </a:t>
            </a:r>
            <a:r>
              <a:rPr lang="en-US" sz="1400" dirty="0" err="1">
                <a:solidFill>
                  <a:schemeClr val="tx1"/>
                </a:solidFill>
                <a:latin typeface="Times New Roman" pitchFamily="18" charset="0"/>
                <a:cs typeface="Times New Roman" pitchFamily="18" charset="0"/>
              </a:rPr>
              <a:t>trường</a:t>
            </a:r>
            <a:r>
              <a:rPr lang="en-US" sz="1400" dirty="0">
                <a:solidFill>
                  <a:schemeClr val="tx1"/>
                </a:solidFill>
                <a:latin typeface="Times New Roman" pitchFamily="18" charset="0"/>
                <a:cs typeface="Times New Roman" pitchFamily="18" charset="0"/>
              </a:rPr>
              <a:t> </a:t>
            </a:r>
            <a:r>
              <a:rPr lang="en-US" sz="1400" dirty="0" err="1">
                <a:solidFill>
                  <a:schemeClr val="tx1"/>
                </a:solidFill>
                <a:latin typeface="Times New Roman" pitchFamily="18" charset="0"/>
                <a:cs typeface="Times New Roman" pitchFamily="18" charset="0"/>
              </a:rPr>
              <a:t>là</a:t>
            </a:r>
            <a:r>
              <a:rPr lang="en-US" sz="1400" dirty="0">
                <a:solidFill>
                  <a:schemeClr val="tx1"/>
                </a:solidFill>
                <a:latin typeface="Times New Roman" pitchFamily="18" charset="0"/>
                <a:cs typeface="Times New Roman" pitchFamily="18" charset="0"/>
              </a:rPr>
              <a:t> </a:t>
            </a:r>
            <a:r>
              <a:rPr lang="en-US" sz="1400" dirty="0" err="1">
                <a:solidFill>
                  <a:schemeClr val="tx1"/>
                </a:solidFill>
                <a:latin typeface="Times New Roman" pitchFamily="18" charset="0"/>
                <a:cs typeface="Times New Roman" pitchFamily="18" charset="0"/>
              </a:rPr>
              <a:t>một</a:t>
            </a:r>
            <a:r>
              <a:rPr lang="en-US" sz="1400" dirty="0">
                <a:solidFill>
                  <a:schemeClr val="tx1"/>
                </a:solidFill>
                <a:latin typeface="Times New Roman" pitchFamily="18" charset="0"/>
                <a:cs typeface="Times New Roman" pitchFamily="18" charset="0"/>
              </a:rPr>
              <a:t> </a:t>
            </a:r>
            <a:r>
              <a:rPr lang="en-US" sz="1400" dirty="0" err="1">
                <a:solidFill>
                  <a:schemeClr val="tx1"/>
                </a:solidFill>
                <a:latin typeface="Times New Roman" pitchFamily="18" charset="0"/>
                <a:cs typeface="Times New Roman" pitchFamily="18" charset="0"/>
              </a:rPr>
              <a:t>ngày</a:t>
            </a:r>
            <a:r>
              <a:rPr lang="en-US" sz="1400" dirty="0">
                <a:solidFill>
                  <a:schemeClr val="tx1"/>
                </a:solidFill>
                <a:latin typeface="Times New Roman" pitchFamily="18" charset="0"/>
                <a:cs typeface="Times New Roman" pitchFamily="18" charset="0"/>
              </a:rPr>
              <a:t> </a:t>
            </a:r>
            <a:r>
              <a:rPr lang="en-US" sz="1400" dirty="0" err="1">
                <a:solidFill>
                  <a:schemeClr val="tx1"/>
                </a:solidFill>
                <a:latin typeface="Times New Roman" pitchFamily="18" charset="0"/>
                <a:cs typeface="Times New Roman" pitchFamily="18" charset="0"/>
              </a:rPr>
              <a:t>vui</a:t>
            </a:r>
            <a:r>
              <a:rPr lang="en-US" sz="1400" dirty="0" smtClean="0">
                <a:solidFill>
                  <a:schemeClr val="tx1"/>
                </a:solidFill>
                <a:latin typeface="Times New Roman" pitchFamily="18" charset="0"/>
                <a:cs typeface="Times New Roman" pitchFamily="18" charset="0"/>
              </a:rPr>
              <a:t>”. </a:t>
            </a:r>
            <a:r>
              <a:rPr lang="vi-VN" sz="1400" dirty="0" smtClean="0">
                <a:solidFill>
                  <a:schemeClr val="tx1"/>
                </a:solidFill>
                <a:latin typeface="Times New Roman" pitchFamily="18" charset="0"/>
                <a:cs typeface="Times New Roman" pitchFamily="18" charset="0"/>
              </a:rPr>
              <a:t>Vì </a:t>
            </a:r>
            <a:r>
              <a:rPr lang="vi-VN" sz="1400" dirty="0">
                <a:solidFill>
                  <a:schemeClr val="tx1"/>
                </a:solidFill>
                <a:latin typeface="Times New Roman" pitchFamily="18" charset="0"/>
                <a:cs typeface="Times New Roman" pitchFamily="18" charset="0"/>
              </a:rPr>
              <a:t>vậy, làm </a:t>
            </a:r>
            <a:r>
              <a:rPr lang="en-US" sz="1400" dirty="0" err="1" smtClean="0">
                <a:solidFill>
                  <a:schemeClr val="tx1"/>
                </a:solidFill>
                <a:latin typeface="Times New Roman" pitchFamily="18" charset="0"/>
                <a:cs typeface="Times New Roman" pitchFamily="18" charset="0"/>
              </a:rPr>
              <a:t>thế</a:t>
            </a:r>
            <a:r>
              <a:rPr lang="en-US" sz="1400" dirty="0" smtClean="0">
                <a:solidFill>
                  <a:schemeClr val="tx1"/>
                </a:solidFill>
                <a:latin typeface="Times New Roman" pitchFamily="18" charset="0"/>
                <a:cs typeface="Times New Roman" pitchFamily="18" charset="0"/>
              </a:rPr>
              <a:t> </a:t>
            </a:r>
            <a:r>
              <a:rPr lang="en-US" sz="1400" dirty="0" err="1" smtClean="0">
                <a:solidFill>
                  <a:schemeClr val="tx1"/>
                </a:solidFill>
                <a:latin typeface="Times New Roman" pitchFamily="18" charset="0"/>
                <a:cs typeface="Times New Roman" pitchFamily="18" charset="0"/>
              </a:rPr>
              <a:t>nào</a:t>
            </a:r>
            <a:r>
              <a:rPr lang="en-US" sz="1400" dirty="0" smtClean="0">
                <a:solidFill>
                  <a:schemeClr val="tx1"/>
                </a:solidFill>
                <a:latin typeface="Times New Roman" pitchFamily="18" charset="0"/>
                <a:cs typeface="Times New Roman" pitchFamily="18" charset="0"/>
              </a:rPr>
              <a:t> </a:t>
            </a:r>
            <a:r>
              <a:rPr lang="en-US" sz="1400" dirty="0" err="1" smtClean="0">
                <a:solidFill>
                  <a:schemeClr val="tx1"/>
                </a:solidFill>
                <a:latin typeface="Times New Roman" pitchFamily="18" charset="0"/>
                <a:cs typeface="Times New Roman" pitchFamily="18" charset="0"/>
              </a:rPr>
              <a:t>khi</a:t>
            </a:r>
            <a:r>
              <a:rPr lang="en-US" sz="1400" dirty="0" smtClean="0">
                <a:solidFill>
                  <a:schemeClr val="tx1"/>
                </a:solidFill>
                <a:latin typeface="Times New Roman" pitchFamily="18" charset="0"/>
                <a:cs typeface="Times New Roman" pitchFamily="18" charset="0"/>
              </a:rPr>
              <a:t> </a:t>
            </a:r>
            <a:r>
              <a:rPr lang="en-US" sz="1400" dirty="0" err="1" smtClean="0">
                <a:solidFill>
                  <a:schemeClr val="tx1"/>
                </a:solidFill>
                <a:latin typeface="Times New Roman" pitchFamily="18" charset="0"/>
                <a:cs typeface="Times New Roman" pitchFamily="18" charset="0"/>
              </a:rPr>
              <a:t>trẻ</a:t>
            </a:r>
            <a:r>
              <a:rPr lang="en-US" sz="1400" dirty="0" smtClean="0">
                <a:solidFill>
                  <a:schemeClr val="tx1"/>
                </a:solidFill>
                <a:latin typeface="Times New Roman" pitchFamily="18" charset="0"/>
                <a:cs typeface="Times New Roman" pitchFamily="18" charset="0"/>
              </a:rPr>
              <a:t> </a:t>
            </a:r>
            <a:r>
              <a:rPr lang="en-US" sz="1400" dirty="0" err="1" smtClean="0">
                <a:solidFill>
                  <a:schemeClr val="tx1"/>
                </a:solidFill>
                <a:latin typeface="Times New Roman" pitchFamily="18" charset="0"/>
                <a:cs typeface="Times New Roman" pitchFamily="18" charset="0"/>
              </a:rPr>
              <a:t>nghỉ</a:t>
            </a:r>
            <a:r>
              <a:rPr lang="en-US" sz="1400" dirty="0" smtClean="0">
                <a:solidFill>
                  <a:schemeClr val="tx1"/>
                </a:solidFill>
                <a:latin typeface="Times New Roman" pitchFamily="18" charset="0"/>
                <a:cs typeface="Times New Roman" pitchFamily="18" charset="0"/>
              </a:rPr>
              <a:t> </a:t>
            </a:r>
            <a:r>
              <a:rPr lang="en-US" sz="1400" dirty="0" err="1" smtClean="0">
                <a:solidFill>
                  <a:schemeClr val="tx1"/>
                </a:solidFill>
                <a:latin typeface="Times New Roman" pitchFamily="18" charset="0"/>
                <a:cs typeface="Times New Roman" pitchFamily="18" charset="0"/>
              </a:rPr>
              <a:t>học</a:t>
            </a:r>
            <a:r>
              <a:rPr lang="en-US" sz="1400" dirty="0" smtClean="0">
                <a:solidFill>
                  <a:schemeClr val="tx1"/>
                </a:solidFill>
                <a:latin typeface="Times New Roman" pitchFamily="18" charset="0"/>
                <a:cs typeface="Times New Roman" pitchFamily="18" charset="0"/>
              </a:rPr>
              <a:t> </a:t>
            </a:r>
            <a:r>
              <a:rPr lang="en-US" sz="1400" dirty="0" err="1" smtClean="0">
                <a:solidFill>
                  <a:schemeClr val="tx1"/>
                </a:solidFill>
                <a:latin typeface="Times New Roman" pitchFamily="18" charset="0"/>
                <a:cs typeface="Times New Roman" pitchFamily="18" charset="0"/>
              </a:rPr>
              <a:t>lâu</a:t>
            </a:r>
            <a:r>
              <a:rPr lang="en-US" sz="1400" dirty="0" smtClean="0">
                <a:solidFill>
                  <a:schemeClr val="tx1"/>
                </a:solidFill>
                <a:latin typeface="Times New Roman" pitchFamily="18" charset="0"/>
                <a:cs typeface="Times New Roman" pitchFamily="18" charset="0"/>
              </a:rPr>
              <a:t> ở </a:t>
            </a:r>
            <a:r>
              <a:rPr lang="en-US" sz="1400" dirty="0" err="1" smtClean="0">
                <a:solidFill>
                  <a:schemeClr val="tx1"/>
                </a:solidFill>
                <a:latin typeface="Times New Roman" pitchFamily="18" charset="0"/>
                <a:cs typeface="Times New Roman" pitchFamily="18" charset="0"/>
              </a:rPr>
              <a:t>nhà</a:t>
            </a:r>
            <a:r>
              <a:rPr lang="vi-VN" sz="1400" dirty="0" smtClean="0">
                <a:solidFill>
                  <a:schemeClr val="tx1"/>
                </a:solidFill>
                <a:latin typeface="Times New Roman" pitchFamily="18" charset="0"/>
                <a:cs typeface="Times New Roman" pitchFamily="18" charset="0"/>
              </a:rPr>
              <a:t> </a:t>
            </a:r>
            <a:r>
              <a:rPr lang="vi-VN" sz="1400" dirty="0">
                <a:solidFill>
                  <a:schemeClr val="tx1"/>
                </a:solidFill>
                <a:latin typeface="Times New Roman" pitchFamily="18" charset="0"/>
                <a:cs typeface="Times New Roman" pitchFamily="18" charset="0"/>
              </a:rPr>
              <a:t>để cho trẻ thích đến trường, đến lớp</a:t>
            </a:r>
            <a:r>
              <a:rPr lang="vi-VN" sz="1400" dirty="0" smtClean="0">
                <a:solidFill>
                  <a:schemeClr val="tx1"/>
                </a:solidFill>
                <a:latin typeface="Times New Roman" pitchFamily="18" charset="0"/>
                <a:cs typeface="Times New Roman" pitchFamily="18" charset="0"/>
              </a:rPr>
              <a:t>. </a:t>
            </a:r>
            <a:r>
              <a:rPr lang="vi-VN" sz="1400" dirty="0">
                <a:solidFill>
                  <a:schemeClr val="tx1"/>
                </a:solidFill>
                <a:latin typeface="Times New Roman" pitchFamily="18" charset="0"/>
                <a:cs typeface="Times New Roman" pitchFamily="18" charset="0"/>
              </a:rPr>
              <a:t>Đó là niềm </a:t>
            </a:r>
            <a:r>
              <a:rPr lang="vi-VN" sz="1400" dirty="0" smtClean="0">
                <a:solidFill>
                  <a:schemeClr val="tx1"/>
                </a:solidFill>
                <a:latin typeface="Times New Roman" pitchFamily="18" charset="0"/>
                <a:cs typeface="Times New Roman" pitchFamily="18" charset="0"/>
              </a:rPr>
              <a:t>mong </a:t>
            </a:r>
            <a:r>
              <a:rPr lang="vi-VN" sz="1400" dirty="0">
                <a:solidFill>
                  <a:schemeClr val="tx1"/>
                </a:solidFill>
                <a:latin typeface="Times New Roman" pitchFamily="18" charset="0"/>
                <a:cs typeface="Times New Roman" pitchFamily="18" charset="0"/>
              </a:rPr>
              <a:t>mỏi của tất cả những </a:t>
            </a:r>
            <a:r>
              <a:rPr lang="en-US" sz="1400" dirty="0" err="1">
                <a:solidFill>
                  <a:schemeClr val="tx1"/>
                </a:solidFill>
                <a:latin typeface="Times New Roman" pitchFamily="18" charset="0"/>
                <a:cs typeface="Times New Roman" pitchFamily="18" charset="0"/>
              </a:rPr>
              <a:t>cô</a:t>
            </a:r>
            <a:r>
              <a:rPr lang="en-US" sz="1400" dirty="0">
                <a:solidFill>
                  <a:schemeClr val="tx1"/>
                </a:solidFill>
                <a:latin typeface="Times New Roman" pitchFamily="18" charset="0"/>
                <a:cs typeface="Times New Roman" pitchFamily="18" charset="0"/>
              </a:rPr>
              <a:t> </a:t>
            </a:r>
            <a:r>
              <a:rPr lang="en-US" sz="1400" dirty="0" err="1">
                <a:solidFill>
                  <a:schemeClr val="tx1"/>
                </a:solidFill>
                <a:latin typeface="Times New Roman" pitchFamily="18" charset="0"/>
                <a:cs typeface="Times New Roman" pitchFamily="18" charset="0"/>
              </a:rPr>
              <a:t>giáo</a:t>
            </a:r>
            <a:r>
              <a:rPr lang="en-US" sz="1400" dirty="0">
                <a:solidFill>
                  <a:schemeClr val="tx1"/>
                </a:solidFill>
                <a:latin typeface="Times New Roman" pitchFamily="18" charset="0"/>
                <a:cs typeface="Times New Roman" pitchFamily="18" charset="0"/>
              </a:rPr>
              <a:t> </a:t>
            </a:r>
            <a:r>
              <a:rPr lang="vi-VN" sz="1400" dirty="0">
                <a:solidFill>
                  <a:schemeClr val="tx1"/>
                </a:solidFill>
                <a:latin typeface="Times New Roman" pitchFamily="18" charset="0"/>
                <a:cs typeface="Times New Roman" pitchFamily="18" charset="0"/>
              </a:rPr>
              <a:t>như tôi và các đồng chí ngồi đây mong đợi</a:t>
            </a:r>
            <a:r>
              <a:rPr lang="vi-VN" sz="1400" dirty="0">
                <a:solidFill>
                  <a:srgbClr val="002060"/>
                </a:solidFill>
                <a:latin typeface="Times New Roman" pitchFamily="18" charset="0"/>
                <a:cs typeface="Times New Roman" pitchFamily="18" charset="0"/>
              </a:rPr>
              <a:t>.</a:t>
            </a:r>
            <a:endParaRPr lang="en-US" sz="1400" dirty="0">
              <a:solidFill>
                <a:srgbClr val="002060"/>
              </a:solidFill>
              <a:latin typeface="Times New Roman" pitchFamily="18" charset="0"/>
              <a:cs typeface="Times New Roman" pitchFamily="18" charset="0"/>
            </a:endParaRPr>
          </a:p>
          <a:p>
            <a:pPr algn="just" fontAlgn="auto">
              <a:spcBef>
                <a:spcPts val="0"/>
              </a:spcBef>
              <a:spcAft>
                <a:spcPts val="0"/>
              </a:spcAft>
              <a:defRPr/>
            </a:pPr>
            <a:r>
              <a:rPr lang="vi-VN" sz="1400" dirty="0" smtClean="0">
                <a:solidFill>
                  <a:schemeClr val="tx1"/>
                </a:solidFill>
                <a:latin typeface="Times New Roman" pitchFamily="18" charset="0"/>
                <a:cs typeface="Times New Roman" pitchFamily="18" charset="0"/>
              </a:rPr>
              <a:t>Trong </a:t>
            </a:r>
            <a:r>
              <a:rPr lang="vi-VN" sz="1400" dirty="0">
                <a:solidFill>
                  <a:schemeClr val="tx1"/>
                </a:solidFill>
                <a:latin typeface="Times New Roman" pitchFamily="18" charset="0"/>
                <a:cs typeface="Times New Roman" pitchFamily="18" charset="0"/>
              </a:rPr>
              <a:t>những năm gần đây ngành giáo dục </a:t>
            </a:r>
            <a:r>
              <a:rPr lang="en-US" sz="1400" dirty="0" smtClean="0">
                <a:solidFill>
                  <a:schemeClr val="tx1"/>
                </a:solidFill>
                <a:latin typeface="Times New Roman" pitchFamily="18" charset="0"/>
                <a:cs typeface="Times New Roman" pitchFamily="18" charset="0"/>
              </a:rPr>
              <a:t>TP </a:t>
            </a:r>
            <a:r>
              <a:rPr lang="en-US" sz="1400" dirty="0" err="1" smtClean="0">
                <a:solidFill>
                  <a:schemeClr val="tx1"/>
                </a:solidFill>
                <a:latin typeface="Times New Roman" pitchFamily="18" charset="0"/>
                <a:cs typeface="Times New Roman" pitchFamily="18" charset="0"/>
              </a:rPr>
              <a:t>Hà</a:t>
            </a:r>
            <a:r>
              <a:rPr lang="en-US" sz="1400" dirty="0" smtClean="0">
                <a:solidFill>
                  <a:schemeClr val="tx1"/>
                </a:solidFill>
                <a:latin typeface="Times New Roman" pitchFamily="18" charset="0"/>
                <a:cs typeface="Times New Roman" pitchFamily="18" charset="0"/>
              </a:rPr>
              <a:t> </a:t>
            </a:r>
            <a:r>
              <a:rPr lang="en-US" sz="1400" dirty="0" err="1" smtClean="0">
                <a:solidFill>
                  <a:schemeClr val="tx1"/>
                </a:solidFill>
                <a:latin typeface="Times New Roman" pitchFamily="18" charset="0"/>
                <a:cs typeface="Times New Roman" pitchFamily="18" charset="0"/>
              </a:rPr>
              <a:t>Nội</a:t>
            </a:r>
            <a:r>
              <a:rPr lang="en-US" sz="1400" dirty="0" smtClean="0">
                <a:solidFill>
                  <a:schemeClr val="tx1"/>
                </a:solidFill>
                <a:latin typeface="Times New Roman" pitchFamily="18" charset="0"/>
                <a:cs typeface="Times New Roman" pitchFamily="18" charset="0"/>
              </a:rPr>
              <a:t> </a:t>
            </a:r>
            <a:r>
              <a:rPr lang="vi-VN" sz="1400" dirty="0" smtClean="0">
                <a:solidFill>
                  <a:schemeClr val="tx1"/>
                </a:solidFill>
                <a:latin typeface="Times New Roman" pitchFamily="18" charset="0"/>
                <a:cs typeface="Times New Roman" pitchFamily="18" charset="0"/>
              </a:rPr>
              <a:t>và </a:t>
            </a:r>
            <a:r>
              <a:rPr lang="vi-VN" sz="1400" dirty="0">
                <a:solidFill>
                  <a:schemeClr val="tx1"/>
                </a:solidFill>
                <a:latin typeface="Times New Roman" pitchFamily="18" charset="0"/>
                <a:cs typeface="Times New Roman" pitchFamily="18" charset="0"/>
              </a:rPr>
              <a:t>phòng giáo dục đào tạo </a:t>
            </a:r>
            <a:r>
              <a:rPr lang="en-US" sz="1400" dirty="0" err="1" smtClean="0">
                <a:solidFill>
                  <a:schemeClr val="tx1"/>
                </a:solidFill>
                <a:latin typeface="Times New Roman" pitchFamily="18" charset="0"/>
                <a:cs typeface="Times New Roman" pitchFamily="18" charset="0"/>
              </a:rPr>
              <a:t>Quận</a:t>
            </a:r>
            <a:r>
              <a:rPr lang="en-US" sz="1400" dirty="0" smtClean="0">
                <a:solidFill>
                  <a:schemeClr val="tx1"/>
                </a:solidFill>
                <a:latin typeface="Times New Roman" pitchFamily="18" charset="0"/>
                <a:cs typeface="Times New Roman" pitchFamily="18" charset="0"/>
              </a:rPr>
              <a:t> Long </a:t>
            </a:r>
            <a:r>
              <a:rPr lang="en-US" sz="1400" dirty="0" err="1" smtClean="0">
                <a:solidFill>
                  <a:schemeClr val="tx1"/>
                </a:solidFill>
                <a:latin typeface="Times New Roman" pitchFamily="18" charset="0"/>
                <a:cs typeface="Times New Roman" pitchFamily="18" charset="0"/>
              </a:rPr>
              <a:t>Biên</a:t>
            </a:r>
            <a:r>
              <a:rPr lang="en-US" sz="1400" dirty="0" smtClean="0">
                <a:solidFill>
                  <a:schemeClr val="tx1"/>
                </a:solidFill>
                <a:latin typeface="Times New Roman" pitchFamily="18" charset="0"/>
                <a:cs typeface="Times New Roman" pitchFamily="18" charset="0"/>
              </a:rPr>
              <a:t> </a:t>
            </a:r>
            <a:r>
              <a:rPr lang="vi-VN" sz="1400" dirty="0" smtClean="0">
                <a:solidFill>
                  <a:schemeClr val="tx1"/>
                </a:solidFill>
                <a:latin typeface="Times New Roman" pitchFamily="18" charset="0"/>
                <a:cs typeface="Times New Roman" pitchFamily="18" charset="0"/>
              </a:rPr>
              <a:t>luôn </a:t>
            </a:r>
            <a:r>
              <a:rPr lang="vi-VN" sz="1400" dirty="0">
                <a:solidFill>
                  <a:schemeClr val="tx1"/>
                </a:solidFill>
                <a:latin typeface="Times New Roman" pitchFamily="18" charset="0"/>
                <a:cs typeface="Times New Roman" pitchFamily="18" charset="0"/>
              </a:rPr>
              <a:t>chú trọng việc xây dựng môi trường xanh, sạch đẹp, an toàn thân </a:t>
            </a:r>
            <a:r>
              <a:rPr lang="vi-VN" sz="1400" dirty="0" smtClean="0">
                <a:solidFill>
                  <a:schemeClr val="tx1"/>
                </a:solidFill>
                <a:latin typeface="Times New Roman" pitchFamily="18" charset="0"/>
                <a:cs typeface="Times New Roman" pitchFamily="18" charset="0"/>
              </a:rPr>
              <a:t>thiện </a:t>
            </a:r>
            <a:r>
              <a:rPr lang="vi-VN" sz="1400" dirty="0">
                <a:solidFill>
                  <a:schemeClr val="tx1"/>
                </a:solidFill>
                <a:latin typeface="Times New Roman" pitchFamily="18" charset="0"/>
                <a:cs typeface="Times New Roman" pitchFamily="18" charset="0"/>
              </a:rPr>
              <a:t>và việc nâng cao cao chất lượng, coi chất lượng chăm sóc giáo dục trẻ là một trong những vẫn đề quan tâm hàng đầu đối với bậc học mầm </a:t>
            </a:r>
            <a:r>
              <a:rPr lang="vi-VN" sz="1400" dirty="0" smtClean="0">
                <a:solidFill>
                  <a:schemeClr val="tx1"/>
                </a:solidFill>
                <a:latin typeface="Times New Roman" pitchFamily="18" charset="0"/>
                <a:cs typeface="Times New Roman" pitchFamily="18" charset="0"/>
              </a:rPr>
              <a:t>non</a:t>
            </a:r>
            <a:r>
              <a:rPr lang="en-ZW" sz="1400" dirty="0" smtClean="0">
                <a:solidFill>
                  <a:schemeClr val="tx1"/>
                </a:solidFill>
                <a:latin typeface="Times New Roman" pitchFamily="18" charset="0"/>
                <a:cs typeface="Times New Roman" pitchFamily="18" charset="0"/>
              </a:rPr>
              <a:t>.</a:t>
            </a:r>
            <a:endParaRPr lang="en-US" sz="1400" dirty="0" smtClean="0">
              <a:solidFill>
                <a:schemeClr val="tx1"/>
              </a:solidFill>
              <a:latin typeface="Times New Roman" pitchFamily="18" charset="0"/>
              <a:cs typeface="Times New Roman" pitchFamily="18" charset="0"/>
            </a:endParaRPr>
          </a:p>
          <a:p>
            <a:pPr algn="just" fontAlgn="auto">
              <a:spcBef>
                <a:spcPts val="0"/>
              </a:spcBef>
              <a:spcAft>
                <a:spcPts val="0"/>
              </a:spcAft>
              <a:defRPr/>
            </a:pPr>
            <a:r>
              <a:rPr lang="en-US" sz="1400" dirty="0" smtClean="0">
                <a:solidFill>
                  <a:schemeClr val="tx1"/>
                </a:solidFill>
                <a:latin typeface="Times New Roman" pitchFamily="18" charset="0"/>
                <a:cs typeface="Times New Roman" pitchFamily="18" charset="0"/>
              </a:rPr>
              <a:t>T</a:t>
            </a:r>
            <a:r>
              <a:rPr lang="vi-VN" sz="1400" dirty="0" smtClean="0">
                <a:solidFill>
                  <a:schemeClr val="tx1"/>
                </a:solidFill>
                <a:latin typeface="Times New Roman" pitchFamily="18" charset="0"/>
                <a:cs typeface="Times New Roman" pitchFamily="18" charset="0"/>
              </a:rPr>
              <a:t>iếp t</a:t>
            </a:r>
            <a:r>
              <a:rPr lang="en-US" sz="1400" dirty="0" err="1" smtClean="0">
                <a:solidFill>
                  <a:schemeClr val="tx1"/>
                </a:solidFill>
                <a:latin typeface="Times New Roman" pitchFamily="18" charset="0"/>
                <a:cs typeface="Times New Roman" pitchFamily="18" charset="0"/>
              </a:rPr>
              <a:t>ục</a:t>
            </a:r>
            <a:r>
              <a:rPr lang="vi-VN" sz="1400" dirty="0" smtClean="0">
                <a:solidFill>
                  <a:schemeClr val="tx1"/>
                </a:solidFill>
                <a:latin typeface="Times New Roman" pitchFamily="18" charset="0"/>
                <a:cs typeface="Times New Roman" pitchFamily="18" charset="0"/>
              </a:rPr>
              <a:t> </a:t>
            </a:r>
            <a:r>
              <a:rPr lang="vi-VN" sz="1400" dirty="0">
                <a:solidFill>
                  <a:schemeClr val="tx1"/>
                </a:solidFill>
                <a:latin typeface="Times New Roman" pitchFamily="18" charset="0"/>
                <a:cs typeface="Times New Roman" pitchFamily="18" charset="0"/>
              </a:rPr>
              <a:t>thực hiện </a:t>
            </a:r>
            <a:r>
              <a:rPr lang="vi-VN" sz="1400" dirty="0" smtClean="0">
                <a:solidFill>
                  <a:schemeClr val="tx1"/>
                </a:solidFill>
                <a:latin typeface="Times New Roman" pitchFamily="18" charset="0"/>
                <a:cs typeface="Times New Roman" pitchFamily="18" charset="0"/>
              </a:rPr>
              <a:t>phong trào </a:t>
            </a:r>
            <a:r>
              <a:rPr lang="en-US" sz="1400" dirty="0" smtClean="0">
                <a:solidFill>
                  <a:schemeClr val="tx1"/>
                </a:solidFill>
                <a:latin typeface="Times New Roman" pitchFamily="18" charset="0"/>
                <a:cs typeface="Times New Roman" pitchFamily="18" charset="0"/>
              </a:rPr>
              <a:t>“X</a:t>
            </a:r>
            <a:r>
              <a:rPr lang="vi-VN" sz="1400" dirty="0" smtClean="0">
                <a:solidFill>
                  <a:schemeClr val="tx1"/>
                </a:solidFill>
                <a:latin typeface="Times New Roman" pitchFamily="18" charset="0"/>
                <a:cs typeface="Times New Roman" pitchFamily="18" charset="0"/>
              </a:rPr>
              <a:t>ây </a:t>
            </a:r>
            <a:r>
              <a:rPr lang="vi-VN" sz="1400" dirty="0">
                <a:solidFill>
                  <a:schemeClr val="tx1"/>
                </a:solidFill>
                <a:latin typeface="Times New Roman" pitchFamily="18" charset="0"/>
                <a:cs typeface="Times New Roman" pitchFamily="18" charset="0"/>
              </a:rPr>
              <a:t>dựng trường </a:t>
            </a:r>
            <a:r>
              <a:rPr lang="en-US" sz="1400" dirty="0" err="1" smtClean="0">
                <a:solidFill>
                  <a:schemeClr val="tx1"/>
                </a:solidFill>
                <a:latin typeface="Times New Roman" pitchFamily="18" charset="0"/>
                <a:cs typeface="Times New Roman" pitchFamily="18" charset="0"/>
              </a:rPr>
              <a:t>học</a:t>
            </a:r>
            <a:r>
              <a:rPr lang="en-US" sz="1400" dirty="0" smtClean="0">
                <a:solidFill>
                  <a:schemeClr val="tx1"/>
                </a:solidFill>
                <a:latin typeface="Times New Roman" pitchFamily="18" charset="0"/>
                <a:cs typeface="Times New Roman" pitchFamily="18" charset="0"/>
              </a:rPr>
              <a:t> </a:t>
            </a:r>
            <a:r>
              <a:rPr lang="vi-VN" sz="1400" dirty="0" smtClean="0">
                <a:solidFill>
                  <a:schemeClr val="tx1"/>
                </a:solidFill>
                <a:latin typeface="Times New Roman" pitchFamily="18" charset="0"/>
                <a:cs typeface="Times New Roman" pitchFamily="18" charset="0"/>
              </a:rPr>
              <a:t>lấy </a:t>
            </a:r>
            <a:r>
              <a:rPr lang="vi-VN" sz="1400" dirty="0">
                <a:solidFill>
                  <a:schemeClr val="tx1"/>
                </a:solidFill>
                <a:latin typeface="Times New Roman" pitchFamily="18" charset="0"/>
                <a:cs typeface="Times New Roman" pitchFamily="18" charset="0"/>
              </a:rPr>
              <a:t>trẻ làm trung tâm </a:t>
            </a:r>
            <a:r>
              <a:rPr lang="vi-VN" sz="1400" dirty="0" smtClean="0">
                <a:solidFill>
                  <a:schemeClr val="tx1"/>
                </a:solidFill>
                <a:latin typeface="Times New Roman" pitchFamily="18" charset="0"/>
                <a:cs typeface="Times New Roman" pitchFamily="18" charset="0"/>
              </a:rPr>
              <a:t>và </a:t>
            </a:r>
            <a:r>
              <a:rPr lang="vi-VN" sz="1400" dirty="0">
                <a:solidFill>
                  <a:schemeClr val="tx1"/>
                </a:solidFill>
                <a:latin typeface="Times New Roman" pitchFamily="18" charset="0"/>
                <a:cs typeface="Times New Roman" pitchFamily="18" charset="0"/>
              </a:rPr>
              <a:t>xây dựng lớp học vui </a:t>
            </a:r>
            <a:r>
              <a:rPr lang="vi-VN" sz="1400" dirty="0" smtClean="0">
                <a:solidFill>
                  <a:schemeClr val="tx1"/>
                </a:solidFill>
                <a:latin typeface="Times New Roman" pitchFamily="18" charset="0"/>
                <a:cs typeface="Times New Roman" pitchFamily="18" charset="0"/>
              </a:rPr>
              <a:t>vẻ</a:t>
            </a:r>
            <a:r>
              <a:rPr lang="en-US" sz="1400" dirty="0" smtClean="0">
                <a:solidFill>
                  <a:schemeClr val="tx1"/>
                </a:solidFill>
                <a:latin typeface="Times New Roman" pitchFamily="18" charset="0"/>
                <a:cs typeface="Times New Roman" pitchFamily="18" charset="0"/>
              </a:rPr>
              <a:t>”. </a:t>
            </a:r>
            <a:r>
              <a:rPr lang="en-US" sz="1400" dirty="0">
                <a:solidFill>
                  <a:schemeClr val="tx1"/>
                </a:solidFill>
                <a:latin typeface="Times New Roman" pitchFamily="18" charset="0"/>
                <a:cs typeface="Times New Roman" pitchFamily="18" charset="0"/>
              </a:rPr>
              <a:t>T</a:t>
            </a:r>
            <a:r>
              <a:rPr lang="vi-VN" sz="1400" dirty="0" smtClean="0">
                <a:solidFill>
                  <a:schemeClr val="tx1"/>
                </a:solidFill>
                <a:latin typeface="Times New Roman" pitchFamily="18" charset="0"/>
                <a:cs typeface="Times New Roman" pitchFamily="18" charset="0"/>
              </a:rPr>
              <a:t>ôi </a:t>
            </a:r>
            <a:r>
              <a:rPr lang="vi-VN" sz="1400" dirty="0">
                <a:solidFill>
                  <a:schemeClr val="tx1"/>
                </a:solidFill>
                <a:latin typeface="Times New Roman" pitchFamily="18" charset="0"/>
                <a:cs typeface="Times New Roman" pitchFamily="18" charset="0"/>
              </a:rPr>
              <a:t>luôn băn khoăn, trăn trở làm sao để tạo môi trường học tập cho các con thật sự thân thiện, </a:t>
            </a:r>
            <a:r>
              <a:rPr lang="vi-VN" sz="1400" dirty="0" smtClean="0">
                <a:solidFill>
                  <a:schemeClr val="tx1"/>
                </a:solidFill>
                <a:latin typeface="Times New Roman" pitchFamily="18" charset="0"/>
                <a:cs typeface="Times New Roman" pitchFamily="18" charset="0"/>
              </a:rPr>
              <a:t>th</a:t>
            </a:r>
            <a:r>
              <a:rPr lang="en-ZW" sz="1400" dirty="0" err="1" smtClean="0">
                <a:solidFill>
                  <a:schemeClr val="tx1"/>
                </a:solidFill>
                <a:latin typeface="Times New Roman" pitchFamily="18" charset="0"/>
                <a:cs typeface="Times New Roman" pitchFamily="18" charset="0"/>
              </a:rPr>
              <a:t>oải</a:t>
            </a:r>
            <a:r>
              <a:rPr lang="vi-VN" sz="1400" dirty="0" smtClean="0">
                <a:solidFill>
                  <a:schemeClr val="tx1"/>
                </a:solidFill>
                <a:latin typeface="Times New Roman" pitchFamily="18" charset="0"/>
                <a:cs typeface="Times New Roman" pitchFamily="18" charset="0"/>
              </a:rPr>
              <a:t> </a:t>
            </a:r>
            <a:r>
              <a:rPr lang="vi-VN" sz="1400" dirty="0">
                <a:solidFill>
                  <a:schemeClr val="tx1"/>
                </a:solidFill>
                <a:latin typeface="Times New Roman" pitchFamily="18" charset="0"/>
                <a:cs typeface="Times New Roman" pitchFamily="18" charset="0"/>
              </a:rPr>
              <a:t>mái, vui vẻ, an </a:t>
            </a:r>
            <a:r>
              <a:rPr lang="vi-VN" sz="1400" dirty="0" smtClean="0">
                <a:solidFill>
                  <a:schemeClr val="tx1"/>
                </a:solidFill>
                <a:latin typeface="Times New Roman" pitchFamily="18" charset="0"/>
                <a:cs typeface="Times New Roman" pitchFamily="18" charset="0"/>
              </a:rPr>
              <a:t>toàn</a:t>
            </a:r>
            <a:r>
              <a:rPr lang="en-ZW" sz="1400" dirty="0" smtClean="0">
                <a:solidFill>
                  <a:schemeClr val="tx1"/>
                </a:solidFill>
                <a:latin typeface="Times New Roman" pitchFamily="18" charset="0"/>
                <a:cs typeface="Times New Roman" pitchFamily="18" charset="0"/>
              </a:rPr>
              <a:t> </a:t>
            </a:r>
            <a:r>
              <a:rPr lang="en-ZW" sz="1400" dirty="0" err="1" smtClean="0">
                <a:solidFill>
                  <a:schemeClr val="tx1"/>
                </a:solidFill>
                <a:latin typeface="Times New Roman" pitchFamily="18" charset="0"/>
                <a:cs typeface="Times New Roman" pitchFamily="18" charset="0"/>
              </a:rPr>
              <a:t>và</a:t>
            </a:r>
            <a:r>
              <a:rPr lang="en-ZW" sz="1400" dirty="0" smtClean="0">
                <a:solidFill>
                  <a:schemeClr val="tx1"/>
                </a:solidFill>
                <a:latin typeface="Times New Roman" pitchFamily="18" charset="0"/>
                <a:cs typeface="Times New Roman" pitchFamily="18" charset="0"/>
              </a:rPr>
              <a:t> </a:t>
            </a:r>
            <a:r>
              <a:rPr lang="vi-VN" sz="1400" dirty="0" smtClean="0">
                <a:solidFill>
                  <a:schemeClr val="tx1"/>
                </a:solidFill>
                <a:latin typeface="Times New Roman" pitchFamily="18" charset="0"/>
                <a:cs typeface="Times New Roman" pitchFamily="18" charset="0"/>
              </a:rPr>
              <a:t>đầy </a:t>
            </a:r>
            <a:r>
              <a:rPr lang="vi-VN" sz="1400" dirty="0">
                <a:solidFill>
                  <a:schemeClr val="tx1"/>
                </a:solidFill>
                <a:latin typeface="Times New Roman" pitchFamily="18" charset="0"/>
                <a:cs typeface="Times New Roman" pitchFamily="18" charset="0"/>
              </a:rPr>
              <a:t>ắp sự yêu </a:t>
            </a:r>
            <a:r>
              <a:rPr lang="vi-VN" sz="1400" dirty="0" smtClean="0">
                <a:solidFill>
                  <a:schemeClr val="tx1"/>
                </a:solidFill>
                <a:latin typeface="Times New Roman" pitchFamily="18" charset="0"/>
                <a:cs typeface="Times New Roman" pitchFamily="18" charset="0"/>
              </a:rPr>
              <a:t>thương</a:t>
            </a:r>
            <a:r>
              <a:rPr lang="en-ZW" sz="1400" dirty="0" smtClean="0">
                <a:solidFill>
                  <a:schemeClr val="tx1"/>
                </a:solidFill>
                <a:latin typeface="Times New Roman" pitchFamily="18" charset="0"/>
                <a:cs typeface="Times New Roman" pitchFamily="18" charset="0"/>
              </a:rPr>
              <a:t>,</a:t>
            </a:r>
            <a:r>
              <a:rPr lang="vi-VN" sz="1400" dirty="0" smtClean="0">
                <a:solidFill>
                  <a:schemeClr val="tx1"/>
                </a:solidFill>
                <a:latin typeface="Times New Roman" pitchFamily="18" charset="0"/>
                <a:cs typeface="Times New Roman" pitchFamily="18" charset="0"/>
              </a:rPr>
              <a:t> </a:t>
            </a:r>
            <a:r>
              <a:rPr lang="vi-VN" sz="1400" dirty="0">
                <a:solidFill>
                  <a:schemeClr val="tx1"/>
                </a:solidFill>
                <a:latin typeface="Times New Roman" pitchFamily="18" charset="0"/>
                <a:cs typeface="Times New Roman" pitchFamily="18" charset="0"/>
              </a:rPr>
              <a:t>để chất lượng giáo dục </a:t>
            </a:r>
            <a:r>
              <a:rPr lang="vi-VN" sz="1400" dirty="0" smtClean="0">
                <a:solidFill>
                  <a:schemeClr val="tx1"/>
                </a:solidFill>
                <a:latin typeface="Times New Roman" pitchFamily="18" charset="0"/>
                <a:cs typeface="Times New Roman" pitchFamily="18" charset="0"/>
              </a:rPr>
              <a:t>ngày</a:t>
            </a:r>
            <a:r>
              <a:rPr lang="en-ZW" sz="1400" dirty="0" smtClean="0">
                <a:solidFill>
                  <a:schemeClr val="tx1"/>
                </a:solidFill>
                <a:latin typeface="Times New Roman" pitchFamily="18" charset="0"/>
                <a:cs typeface="Times New Roman" pitchFamily="18" charset="0"/>
              </a:rPr>
              <a:t> </a:t>
            </a:r>
            <a:r>
              <a:rPr lang="vi-VN" sz="1400" dirty="0" smtClean="0">
                <a:solidFill>
                  <a:schemeClr val="tx1"/>
                </a:solidFill>
                <a:latin typeface="Times New Roman" pitchFamily="18" charset="0"/>
                <a:cs typeface="Times New Roman" pitchFamily="18" charset="0"/>
              </a:rPr>
              <a:t>càng </a:t>
            </a:r>
            <a:r>
              <a:rPr lang="vi-VN" sz="1400" dirty="0">
                <a:solidFill>
                  <a:schemeClr val="tx1"/>
                </a:solidFill>
                <a:latin typeface="Times New Roman" pitchFamily="18" charset="0"/>
                <a:cs typeface="Times New Roman" pitchFamily="18" charset="0"/>
              </a:rPr>
              <a:t>được nâng lên. </a:t>
            </a:r>
            <a:endParaRPr lang="en-US" sz="1400" dirty="0" smtClean="0">
              <a:solidFill>
                <a:schemeClr val="tx1"/>
              </a:solidFill>
              <a:latin typeface="Times New Roman" pitchFamily="18" charset="0"/>
              <a:cs typeface="Times New Roman" pitchFamily="18" charset="0"/>
            </a:endParaRPr>
          </a:p>
          <a:p>
            <a:pPr algn="just" fontAlgn="auto">
              <a:spcBef>
                <a:spcPts val="0"/>
              </a:spcBef>
              <a:spcAft>
                <a:spcPts val="0"/>
              </a:spcAft>
              <a:defRPr/>
            </a:pPr>
            <a:r>
              <a:rPr lang="en-US" sz="1400" dirty="0">
                <a:solidFill>
                  <a:schemeClr val="tx1"/>
                </a:solidFill>
                <a:latin typeface="Times New Roman" pitchFamily="18" charset="0"/>
                <a:cs typeface="Times New Roman" pitchFamily="18" charset="0"/>
              </a:rPr>
              <a:t> </a:t>
            </a:r>
            <a:r>
              <a:rPr lang="en-US" sz="1400" dirty="0" smtClean="0">
                <a:solidFill>
                  <a:schemeClr val="tx1"/>
                </a:solidFill>
                <a:latin typeface="Times New Roman" pitchFamily="18" charset="0"/>
                <a:cs typeface="Times New Roman" pitchFamily="18" charset="0"/>
              </a:rPr>
              <a:t>   </a:t>
            </a:r>
            <a:r>
              <a:rPr lang="vi-VN" sz="1400" dirty="0" smtClean="0">
                <a:solidFill>
                  <a:schemeClr val="tx1"/>
                </a:solidFill>
                <a:latin typeface="Times New Roman" pitchFamily="18" charset="0"/>
                <a:cs typeface="Times New Roman" pitchFamily="18" charset="0"/>
              </a:rPr>
              <a:t>Với </a:t>
            </a:r>
            <a:r>
              <a:rPr lang="vi-VN" sz="1400" dirty="0">
                <a:solidFill>
                  <a:schemeClr val="tx1"/>
                </a:solidFill>
                <a:latin typeface="Times New Roman" pitchFamily="18" charset="0"/>
                <a:cs typeface="Times New Roman" pitchFamily="18" charset="0"/>
              </a:rPr>
              <a:t>những trăn trở đó, </a:t>
            </a:r>
            <a:r>
              <a:rPr lang="vi-VN" sz="1400" dirty="0" smtClean="0">
                <a:solidFill>
                  <a:schemeClr val="tx1"/>
                </a:solidFill>
                <a:latin typeface="Times New Roman" pitchFamily="18" charset="0"/>
                <a:cs typeface="Times New Roman" pitchFamily="18" charset="0"/>
              </a:rPr>
              <a:t>tôi </a:t>
            </a:r>
            <a:r>
              <a:rPr lang="vi-VN" sz="1400" dirty="0">
                <a:solidFill>
                  <a:schemeClr val="tx1"/>
                </a:solidFill>
                <a:latin typeface="Times New Roman" pitchFamily="18" charset="0"/>
                <a:cs typeface="Times New Roman" pitchFamily="18" charset="0"/>
              </a:rPr>
              <a:t>đã </a:t>
            </a:r>
            <a:r>
              <a:rPr lang="vi-VN" sz="1400" dirty="0" smtClean="0">
                <a:solidFill>
                  <a:schemeClr val="tx1"/>
                </a:solidFill>
                <a:latin typeface="Times New Roman" pitchFamily="18" charset="0"/>
                <a:cs typeface="Times New Roman" pitchFamily="18" charset="0"/>
              </a:rPr>
              <a:t>mạnh</a:t>
            </a:r>
            <a:r>
              <a:rPr lang="en-ZW" sz="1400" dirty="0" smtClean="0">
                <a:solidFill>
                  <a:schemeClr val="tx1"/>
                </a:solidFill>
                <a:latin typeface="Times New Roman" pitchFamily="18" charset="0"/>
                <a:cs typeface="Times New Roman" pitchFamily="18" charset="0"/>
              </a:rPr>
              <a:t> </a:t>
            </a:r>
            <a:r>
              <a:rPr lang="vi-VN" sz="1400" dirty="0" smtClean="0">
                <a:solidFill>
                  <a:schemeClr val="tx1"/>
                </a:solidFill>
                <a:latin typeface="Times New Roman" pitchFamily="18" charset="0"/>
                <a:cs typeface="Times New Roman" pitchFamily="18" charset="0"/>
              </a:rPr>
              <a:t>dạn</a:t>
            </a:r>
            <a:r>
              <a:rPr lang="en-ZW" sz="1400" dirty="0" smtClean="0">
                <a:solidFill>
                  <a:schemeClr val="tx1"/>
                </a:solidFill>
                <a:latin typeface="Times New Roman" pitchFamily="18" charset="0"/>
                <a:cs typeface="Times New Roman" pitchFamily="18" charset="0"/>
              </a:rPr>
              <a:t> </a:t>
            </a:r>
            <a:r>
              <a:rPr lang="vi-VN" sz="1400" dirty="0" smtClean="0">
                <a:solidFill>
                  <a:schemeClr val="tx1"/>
                </a:solidFill>
                <a:latin typeface="Times New Roman" pitchFamily="18" charset="0"/>
                <a:cs typeface="Times New Roman" pitchFamily="18" charset="0"/>
              </a:rPr>
              <a:t>lựa </a:t>
            </a:r>
            <a:r>
              <a:rPr lang="vi-VN" sz="1400" dirty="0">
                <a:solidFill>
                  <a:schemeClr val="tx1"/>
                </a:solidFill>
                <a:latin typeface="Times New Roman" pitchFamily="18" charset="0"/>
                <a:cs typeface="Times New Roman" pitchFamily="18" charset="0"/>
              </a:rPr>
              <a:t>chọn đề </a:t>
            </a:r>
            <a:r>
              <a:rPr lang="vi-VN" sz="1400" dirty="0" smtClean="0">
                <a:solidFill>
                  <a:schemeClr val="tx1"/>
                </a:solidFill>
                <a:latin typeface="Times New Roman" pitchFamily="18" charset="0"/>
                <a:cs typeface="Times New Roman" pitchFamily="18" charset="0"/>
              </a:rPr>
              <a:t>tài</a:t>
            </a:r>
            <a:r>
              <a:rPr lang="en-US" sz="1400" dirty="0" smtClean="0">
                <a:solidFill>
                  <a:schemeClr val="tx1"/>
                </a:solidFill>
                <a:latin typeface="Times New Roman" pitchFamily="18" charset="0"/>
                <a:cs typeface="Times New Roman" pitchFamily="18" charset="0"/>
              </a:rPr>
              <a:t> </a:t>
            </a:r>
            <a:r>
              <a:rPr lang="vi-VN" sz="1400" b="1" i="1" dirty="0" smtClean="0">
                <a:solidFill>
                  <a:schemeClr val="tx1"/>
                </a:solidFill>
                <a:latin typeface="Times New Roman" pitchFamily="18" charset="0"/>
                <a:cs typeface="Times New Roman" pitchFamily="18" charset="0"/>
              </a:rPr>
              <a:t>“</a:t>
            </a:r>
            <a:r>
              <a:rPr lang="vi-VN" sz="1400" b="1" i="1" dirty="0">
                <a:solidFill>
                  <a:schemeClr val="tx1"/>
                </a:solidFill>
                <a:latin typeface="Times New Roman" pitchFamily="18" charset="0"/>
                <a:cs typeface="Times New Roman" pitchFamily="18" charset="0"/>
              </a:rPr>
              <a:t>Một số giải pháp xây dựng lớp học vui vẻ - hạnh phúc cho trẻ mẫu giáo </a:t>
            </a:r>
            <a:r>
              <a:rPr lang="en-US" sz="1400" b="1" i="1" dirty="0" smtClean="0">
                <a:solidFill>
                  <a:schemeClr val="tx1"/>
                </a:solidFill>
                <a:latin typeface="Times New Roman" pitchFamily="18" charset="0"/>
                <a:cs typeface="Times New Roman" pitchFamily="18" charset="0"/>
              </a:rPr>
              <a:t>3-4</a:t>
            </a:r>
            <a:r>
              <a:rPr lang="vi-VN" sz="1400" b="1" i="1" dirty="0" smtClean="0">
                <a:solidFill>
                  <a:schemeClr val="tx1"/>
                </a:solidFill>
                <a:latin typeface="Times New Roman" pitchFamily="18" charset="0"/>
                <a:cs typeface="Times New Roman" pitchFamily="18" charset="0"/>
              </a:rPr>
              <a:t> </a:t>
            </a:r>
            <a:r>
              <a:rPr lang="vi-VN" sz="1400" b="1" i="1" dirty="0">
                <a:solidFill>
                  <a:schemeClr val="tx1"/>
                </a:solidFill>
                <a:latin typeface="Times New Roman" pitchFamily="18" charset="0"/>
                <a:cs typeface="Times New Roman" pitchFamily="18" charset="0"/>
              </a:rPr>
              <a:t>tuổi trong trường mầm </a:t>
            </a:r>
            <a:r>
              <a:rPr lang="vi-VN" sz="1400" b="1" i="1" dirty="0" smtClean="0">
                <a:solidFill>
                  <a:schemeClr val="tx1"/>
                </a:solidFill>
                <a:latin typeface="Times New Roman" pitchFamily="18" charset="0"/>
                <a:cs typeface="Times New Roman" pitchFamily="18" charset="0"/>
              </a:rPr>
              <a:t>non</a:t>
            </a:r>
            <a:r>
              <a:rPr lang="en-US" sz="1400" b="1" i="1" dirty="0" smtClean="0">
                <a:solidFill>
                  <a:schemeClr val="tx1"/>
                </a:solidFill>
                <a:latin typeface="Times New Roman" pitchFamily="18" charset="0"/>
                <a:cs typeface="Times New Roman" pitchFamily="18" charset="0"/>
              </a:rPr>
              <a:t>”</a:t>
            </a:r>
            <a:r>
              <a:rPr lang="vi-VN" sz="1400" dirty="0" smtClean="0">
                <a:solidFill>
                  <a:schemeClr val="tx1"/>
                </a:solidFill>
                <a:latin typeface="Times New Roman" pitchFamily="18" charset="0"/>
                <a:cs typeface="Times New Roman" pitchFamily="18" charset="0"/>
              </a:rPr>
              <a:t> </a:t>
            </a:r>
            <a:r>
              <a:rPr lang="vi-VN" sz="1400" dirty="0">
                <a:solidFill>
                  <a:schemeClr val="tx1"/>
                </a:solidFill>
                <a:latin typeface="Times New Roman" pitchFamily="18" charset="0"/>
                <a:cs typeface="Times New Roman" pitchFamily="18" charset="0"/>
              </a:rPr>
              <a:t>áp dụng tại lớp </a:t>
            </a:r>
            <a:r>
              <a:rPr lang="en-US" sz="1400" dirty="0" smtClean="0">
                <a:solidFill>
                  <a:schemeClr val="tx1"/>
                </a:solidFill>
                <a:latin typeface="Times New Roman" pitchFamily="18" charset="0"/>
                <a:cs typeface="Times New Roman" pitchFamily="18" charset="0"/>
              </a:rPr>
              <a:t>MGB C4 </a:t>
            </a:r>
            <a:r>
              <a:rPr lang="vi-VN" sz="1400" dirty="0" smtClean="0">
                <a:solidFill>
                  <a:schemeClr val="tx1"/>
                </a:solidFill>
                <a:latin typeface="Times New Roman" pitchFamily="18" charset="0"/>
                <a:cs typeface="Times New Roman" pitchFamily="18" charset="0"/>
              </a:rPr>
              <a:t>lớp tôi</a:t>
            </a:r>
            <a:r>
              <a:rPr lang="en-US" sz="1400" dirty="0" smtClean="0">
                <a:solidFill>
                  <a:schemeClr val="tx1"/>
                </a:solidFill>
                <a:latin typeface="Times New Roman" pitchFamily="18" charset="0"/>
                <a:cs typeface="Times New Roman" pitchFamily="18" charset="0"/>
              </a:rPr>
              <a:t> </a:t>
            </a:r>
            <a:r>
              <a:rPr lang="en-US" sz="1400" dirty="0" err="1" smtClean="0">
                <a:solidFill>
                  <a:schemeClr val="tx1"/>
                </a:solidFill>
                <a:latin typeface="Times New Roman" pitchFamily="18" charset="0"/>
                <a:cs typeface="Times New Roman" pitchFamily="18" charset="0"/>
              </a:rPr>
              <a:t>đã</a:t>
            </a:r>
            <a:r>
              <a:rPr lang="vi-VN" sz="1400" dirty="0" smtClean="0">
                <a:solidFill>
                  <a:schemeClr val="tx1"/>
                </a:solidFill>
                <a:latin typeface="Times New Roman" pitchFamily="18" charset="0"/>
                <a:cs typeface="Times New Roman" pitchFamily="18" charset="0"/>
              </a:rPr>
              <a:t> </a:t>
            </a:r>
            <a:r>
              <a:rPr lang="vi-VN" sz="1400" dirty="0">
                <a:solidFill>
                  <a:schemeClr val="tx1"/>
                </a:solidFill>
                <a:latin typeface="Times New Roman" pitchFamily="18" charset="0"/>
                <a:cs typeface="Times New Roman" pitchFamily="18" charset="0"/>
              </a:rPr>
              <a:t>đạt được những kết quả đáng kể. Hôm nay tôi muốn chia sẻ tới hội thi </a:t>
            </a:r>
            <a:r>
              <a:rPr lang="vi-VN" sz="1400" dirty="0" smtClean="0">
                <a:solidFill>
                  <a:schemeClr val="tx1"/>
                </a:solidFill>
                <a:latin typeface="Times New Roman" pitchFamily="18" charset="0"/>
                <a:cs typeface="Times New Roman" pitchFamily="18" charset="0"/>
              </a:rPr>
              <a:t>và</a:t>
            </a:r>
            <a:r>
              <a:rPr lang="en-ZW" sz="1400" dirty="0" smtClean="0">
                <a:solidFill>
                  <a:schemeClr val="tx1"/>
                </a:solidFill>
                <a:latin typeface="Times New Roman" pitchFamily="18" charset="0"/>
                <a:cs typeface="Times New Roman" pitchFamily="18" charset="0"/>
              </a:rPr>
              <a:t> </a:t>
            </a:r>
            <a:r>
              <a:rPr lang="vi-VN" sz="1400" dirty="0" smtClean="0">
                <a:solidFill>
                  <a:schemeClr val="tx1"/>
                </a:solidFill>
                <a:latin typeface="Times New Roman" pitchFamily="18" charset="0"/>
                <a:cs typeface="Times New Roman" pitchFamily="18" charset="0"/>
              </a:rPr>
              <a:t>tới </a:t>
            </a:r>
            <a:r>
              <a:rPr lang="vi-VN" sz="1400" dirty="0">
                <a:solidFill>
                  <a:schemeClr val="tx1"/>
                </a:solidFill>
                <a:latin typeface="Times New Roman" pitchFamily="18" charset="0"/>
                <a:cs typeface="Times New Roman" pitchFamily="18" charset="0"/>
              </a:rPr>
              <a:t>các đồng chí</a:t>
            </a:r>
            <a:r>
              <a:rPr lang="vi-VN" sz="1400" dirty="0" smtClean="0">
                <a:solidFill>
                  <a:schemeClr val="tx1"/>
                </a:solidFill>
                <a:latin typeface="Times New Roman" pitchFamily="18" charset="0"/>
                <a:cs typeface="Times New Roman" pitchFamily="18" charset="0"/>
              </a:rPr>
              <a:t>!</a:t>
            </a:r>
            <a:endParaRPr lang="vi-VN" sz="1400" dirty="0">
              <a:solidFill>
                <a:schemeClr val="tx1"/>
              </a:solidFill>
              <a:latin typeface="Times New Roman" pitchFamily="18" charset="0"/>
              <a:cs typeface="Times New Roman" pitchFamily="18" charset="0"/>
            </a:endParaRPr>
          </a:p>
          <a:p>
            <a:pPr fontAlgn="auto">
              <a:spcBef>
                <a:spcPts val="0"/>
              </a:spcBef>
              <a:spcAft>
                <a:spcPts val="0"/>
              </a:spcAft>
              <a:defRPr/>
            </a:pPr>
            <a:endParaRPr lang="vi-VN" sz="2000" dirty="0">
              <a:solidFill>
                <a:schemeClr val="tx1"/>
              </a:solidFill>
              <a:latin typeface="+mj-lt"/>
              <a:cs typeface="Times New Roman" panose="02020603050405020304" pitchFamily="18" charset="0"/>
            </a:endParaRPr>
          </a:p>
          <a:p>
            <a:pPr fontAlgn="auto">
              <a:spcBef>
                <a:spcPts val="0"/>
              </a:spcBef>
              <a:spcAft>
                <a:spcPts val="0"/>
              </a:spcAft>
              <a:defRPr/>
            </a:pPr>
            <a:r>
              <a:rPr lang="vi-VN" sz="2000" dirty="0">
                <a:latin typeface="+mj-lt"/>
                <a:cs typeface="Times New Roman" panose="02020603050405020304" pitchFamily="18" charset="0"/>
              </a:rPr>
              <a:t> </a:t>
            </a:r>
          </a:p>
        </p:txBody>
      </p:sp>
    </p:spTree>
    <p:extLst>
      <p:ext uri="{BB962C8B-B14F-4D97-AF65-F5344CB8AC3E}">
        <p14:creationId xmlns:p14="http://schemas.microsoft.com/office/powerpoint/2010/main" val="7273430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0"/>
            <a:ext cx="9144000" cy="5143500"/>
          </a:xfrm>
          <a:prstGeom prst="rect">
            <a:avLst/>
          </a:prstGeom>
        </p:spPr>
      </p:pic>
      <p:pic>
        <p:nvPicPr>
          <p:cNvPr id="5" name="Picture 4"/>
          <p:cNvPicPr>
            <a:picLocks noChangeAspect="1"/>
          </p:cNvPicPr>
          <p:nvPr/>
        </p:nvPicPr>
        <p:blipFill>
          <a:blip r:embed="rId3"/>
          <a:stretch>
            <a:fillRect/>
          </a:stretch>
        </p:blipFill>
        <p:spPr>
          <a:xfrm>
            <a:off x="1907704" y="337076"/>
            <a:ext cx="5145470" cy="731583"/>
          </a:xfrm>
          <a:prstGeom prst="rect">
            <a:avLst/>
          </a:prstGeom>
        </p:spPr>
      </p:pic>
      <p:sp>
        <p:nvSpPr>
          <p:cNvPr id="6" name="Rectangle 5"/>
          <p:cNvSpPr/>
          <p:nvPr/>
        </p:nvSpPr>
        <p:spPr>
          <a:xfrm>
            <a:off x="971600" y="1269207"/>
            <a:ext cx="7272808" cy="3323987"/>
          </a:xfrm>
          <a:prstGeom prst="rect">
            <a:avLst/>
          </a:prstGeom>
        </p:spPr>
        <p:txBody>
          <a:bodyPr wrap="square">
            <a:spAutoFit/>
          </a:bodyPr>
          <a:lstStyle/>
          <a:p>
            <a:pPr>
              <a:lnSpc>
                <a:spcPct val="150000"/>
              </a:lnSpc>
              <a:spcAft>
                <a:spcPts val="0"/>
              </a:spcAft>
            </a:pP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Trường</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hạnh</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phúc</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phải</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Trẻ</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ngọn</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nến</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thắp</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sáng</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niềm</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hạnh</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phúc</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cha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cô</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giáo</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Ngọn</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nến</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muốn</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sáng</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cần</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bàn</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tay</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nâng</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niu</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nhiều</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khía</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cạnh</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gia</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đình</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trường</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hohc</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xã</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hội</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mỗi</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ngày</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đến</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trường</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trẻ</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1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ngày</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vui</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hạnh</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phúc</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đó</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sẽ</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lan</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tỏa</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đến</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thầy</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cô</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cha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vậy</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nên</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chúng</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ta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hãy</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hành</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trẻ</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luôn</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tỏa</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sáng</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1400" dirty="0">
              <a:latin typeface="Times New Roman" panose="02020603050405020304" pitchFamily="18" charset="0"/>
              <a:ea typeface="Arial" panose="020B0604020202020204" pitchFamily="34" charset="0"/>
              <a:cs typeface="Times New Roman" panose="02020603050405020304" pitchFamily="18" charset="0"/>
            </a:endParaRPr>
          </a:p>
          <a:p>
            <a:pPr>
              <a:lnSpc>
                <a:spcPct val="150000"/>
              </a:lnSpc>
              <a:spcAft>
                <a:spcPts val="0"/>
              </a:spcAft>
            </a:pP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1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giáo</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viên</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thực</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phong</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trào</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xây</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dựng</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lớp</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vui</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vẻ</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hạnh</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phúc</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thực</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1 ý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tưởng</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tôi</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rất</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tâm</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đắc</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nhận</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thấy</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tính</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khả</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thi</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cao</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1400" dirty="0">
              <a:latin typeface="Times New Roman" panose="02020603050405020304" pitchFamily="18" charset="0"/>
              <a:ea typeface="Arial" panose="020B0604020202020204" pitchFamily="34" charset="0"/>
              <a:cs typeface="Times New Roman" panose="02020603050405020304" pitchFamily="18" charset="0"/>
            </a:endParaRPr>
          </a:p>
          <a:p>
            <a:pPr lvl="0">
              <a:lnSpc>
                <a:spcPct val="150000"/>
              </a:lnSpc>
              <a:spcAft>
                <a:spcPts val="0"/>
              </a:spcAft>
            </a:pPr>
            <a:r>
              <a:rPr lang="nl-NL" sz="1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Trường </a:t>
            </a:r>
            <a:r>
              <a:rPr lang="nl-NL"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tôi có khuôn viên rộng rãi, phòng học thoáng mát, sạch sẽ. Năm học 2023 - 2024, tôi được phân công phụ trách lớp Mẫu giáo bé C4 (3 – 4 tuổi). </a:t>
            </a:r>
            <a:r>
              <a:rPr lang="vi-VN"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Tổng số học sinh: </a:t>
            </a:r>
            <a:r>
              <a:rPr lang="nl-NL"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37 </a:t>
            </a:r>
            <a:r>
              <a:rPr lang="vi-VN"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trẻ, </a:t>
            </a:r>
            <a:r>
              <a:rPr lang="nl-NL"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 đó có 18 trẻ ban nam và 19 bạn nữ.</a:t>
            </a:r>
            <a:endParaRPr lang="en-US" sz="1400" dirty="0">
              <a:latin typeface=".VnTime" panose="020B7200000000000000" pitchFamily="34" charset="0"/>
              <a:ea typeface="Times New Roman" panose="02020603050405020304" pitchFamily="18" charset="0"/>
              <a:cs typeface="Times New Roman" panose="02020603050405020304" pitchFamily="18" charset="0"/>
            </a:endParaRPr>
          </a:p>
          <a:p>
            <a:pPr indent="-635">
              <a:lnSpc>
                <a:spcPct val="150000"/>
              </a:lnSpc>
              <a:spcAft>
                <a:spcPts val="0"/>
              </a:spcAft>
            </a:pPr>
            <a:r>
              <a:rPr lang="nl-NL"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 quá trình thực hiện tôi gặp những thuận lợi, khó khăn sau:</a:t>
            </a:r>
            <a:endParaRPr lang="en-US" sz="1400" dirty="0">
              <a:effectLst/>
              <a:latin typeface=".VnTime" panose="020B72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082836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536" y="-164554"/>
            <a:ext cx="9633054" cy="5561074"/>
          </a:xfrm>
          <a:prstGeom prst="rect">
            <a:avLst/>
          </a:prstGeom>
        </p:spPr>
      </p:pic>
      <p:sp>
        <p:nvSpPr>
          <p:cNvPr id="5" name="Flowchart: Alternate Process 4"/>
          <p:cNvSpPr/>
          <p:nvPr/>
        </p:nvSpPr>
        <p:spPr>
          <a:xfrm>
            <a:off x="2123728" y="367963"/>
            <a:ext cx="5045832" cy="517616"/>
          </a:xfrm>
          <a:prstGeom prst="flowChartAlternateProcess">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en-US" sz="2400" b="1" dirty="0" smtClean="0">
                <a:solidFill>
                  <a:srgbClr val="002060"/>
                </a:solidFill>
                <a:latin typeface="+mj-lt"/>
                <a:cs typeface="Times New Roman" panose="02020603050405020304" pitchFamily="18" charset="0"/>
              </a:rPr>
              <a:t>THUẬN LỢI VÀ KHÓ KHĂN</a:t>
            </a:r>
            <a:endParaRPr lang="vi-VN" sz="2400" b="1" dirty="0">
              <a:solidFill>
                <a:srgbClr val="002060"/>
              </a:solidFill>
              <a:latin typeface="+mj-lt"/>
              <a:cs typeface="Times New Roman" panose="02020603050405020304" pitchFamily="18" charset="0"/>
            </a:endParaRPr>
          </a:p>
        </p:txBody>
      </p:sp>
      <p:cxnSp>
        <p:nvCxnSpPr>
          <p:cNvPr id="6" name="Straight Connector 5"/>
          <p:cNvCxnSpPr/>
          <p:nvPr/>
        </p:nvCxnSpPr>
        <p:spPr>
          <a:xfrm>
            <a:off x="4617700" y="885580"/>
            <a:ext cx="0" cy="279218"/>
          </a:xfrm>
          <a:prstGeom prst="line">
            <a:avLst/>
          </a:prstGeom>
          <a:ln>
            <a:solidFill>
              <a:srgbClr val="002060"/>
            </a:solidFill>
          </a:ln>
        </p:spPr>
        <p:style>
          <a:lnRef idx="3">
            <a:schemeClr val="dk1"/>
          </a:lnRef>
          <a:fillRef idx="0">
            <a:schemeClr val="dk1"/>
          </a:fillRef>
          <a:effectRef idx="2">
            <a:schemeClr val="dk1"/>
          </a:effectRef>
          <a:fontRef idx="minor">
            <a:schemeClr val="tx1"/>
          </a:fontRef>
        </p:style>
      </p:cxnSp>
      <p:cxnSp>
        <p:nvCxnSpPr>
          <p:cNvPr id="7" name="Straight Connector 6"/>
          <p:cNvCxnSpPr/>
          <p:nvPr/>
        </p:nvCxnSpPr>
        <p:spPr>
          <a:xfrm flipH="1" flipV="1">
            <a:off x="2226628" y="1152552"/>
            <a:ext cx="2391075" cy="12248"/>
          </a:xfrm>
          <a:prstGeom prst="line">
            <a:avLst/>
          </a:prstGeom>
          <a:ln>
            <a:solidFill>
              <a:srgbClr val="002060"/>
            </a:solid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flipH="1">
            <a:off x="4513055" y="1164798"/>
            <a:ext cx="2446859" cy="1"/>
          </a:xfrm>
          <a:prstGeom prst="line">
            <a:avLst/>
          </a:prstGeom>
          <a:ln>
            <a:solidFill>
              <a:srgbClr val="002060"/>
            </a:solidFill>
          </a:ln>
        </p:spPr>
        <p:style>
          <a:lnRef idx="3">
            <a:schemeClr val="dk1"/>
          </a:lnRef>
          <a:fillRef idx="0">
            <a:schemeClr val="dk1"/>
          </a:fillRef>
          <a:effectRef idx="2">
            <a:schemeClr val="dk1"/>
          </a:effectRef>
          <a:fontRef idx="minor">
            <a:schemeClr val="tx1"/>
          </a:fontRef>
        </p:style>
      </p:cxnSp>
      <p:cxnSp>
        <p:nvCxnSpPr>
          <p:cNvPr id="9" name="Straight Connector 8"/>
          <p:cNvCxnSpPr/>
          <p:nvPr/>
        </p:nvCxnSpPr>
        <p:spPr>
          <a:xfrm>
            <a:off x="2228447" y="1159082"/>
            <a:ext cx="0" cy="279218"/>
          </a:xfrm>
          <a:prstGeom prst="line">
            <a:avLst/>
          </a:prstGeom>
          <a:ln>
            <a:solidFill>
              <a:srgbClr val="002060"/>
            </a:solidFill>
          </a:ln>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a:off x="6977600" y="1162887"/>
            <a:ext cx="0" cy="285748"/>
          </a:xfrm>
          <a:prstGeom prst="line">
            <a:avLst/>
          </a:prstGeom>
          <a:ln>
            <a:solidFill>
              <a:srgbClr val="002060"/>
            </a:solidFill>
          </a:ln>
        </p:spPr>
        <p:style>
          <a:lnRef idx="3">
            <a:schemeClr val="dk1"/>
          </a:lnRef>
          <a:fillRef idx="0">
            <a:schemeClr val="dk1"/>
          </a:fillRef>
          <a:effectRef idx="2">
            <a:schemeClr val="dk1"/>
          </a:effectRef>
          <a:fontRef idx="minor">
            <a:schemeClr val="tx1"/>
          </a:fontRef>
        </p:style>
      </p:cxnSp>
      <p:sp>
        <p:nvSpPr>
          <p:cNvPr id="11" name="Rounded Rectangle 10"/>
          <p:cNvSpPr/>
          <p:nvPr/>
        </p:nvSpPr>
        <p:spPr>
          <a:xfrm>
            <a:off x="5981259" y="1438300"/>
            <a:ext cx="2058217" cy="3773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atin typeface="Times New Roman" pitchFamily="18" charset="0"/>
                <a:cs typeface="Times New Roman" pitchFamily="18" charset="0"/>
              </a:rPr>
              <a:t>Khó</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khăn</a:t>
            </a:r>
            <a:endParaRPr lang="en-US" sz="2400" b="1" dirty="0">
              <a:latin typeface="Times New Roman" pitchFamily="18" charset="0"/>
              <a:cs typeface="Times New Roman" pitchFamily="18" charset="0"/>
            </a:endParaRPr>
          </a:p>
        </p:txBody>
      </p:sp>
      <p:sp>
        <p:nvSpPr>
          <p:cNvPr id="12" name="Rounded Rectangle 11"/>
          <p:cNvSpPr/>
          <p:nvPr/>
        </p:nvSpPr>
        <p:spPr>
          <a:xfrm>
            <a:off x="1269599" y="1448635"/>
            <a:ext cx="2106182" cy="3670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atin typeface="Times New Roman" pitchFamily="18" charset="0"/>
                <a:cs typeface="Times New Roman" pitchFamily="18" charset="0"/>
              </a:rPr>
              <a:t>Thuận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lợi</a:t>
            </a:r>
            <a:endParaRPr lang="en-US" sz="2400" b="1" dirty="0">
              <a:latin typeface="Times New Roman" pitchFamily="18" charset="0"/>
              <a:cs typeface="Times New Roman" pitchFamily="18" charset="0"/>
            </a:endParaRPr>
          </a:p>
        </p:txBody>
      </p:sp>
      <p:sp>
        <p:nvSpPr>
          <p:cNvPr id="13" name="Rounded Rectangle 12"/>
          <p:cNvSpPr/>
          <p:nvPr/>
        </p:nvSpPr>
        <p:spPr>
          <a:xfrm>
            <a:off x="23649" y="2317743"/>
            <a:ext cx="1313274" cy="2270585"/>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vi-VN" sz="1400" dirty="0">
                <a:solidFill>
                  <a:srgbClr val="002060"/>
                </a:solidFill>
                <a:latin typeface="+mj-lt"/>
                <a:cs typeface="Times New Roman" panose="02020603050405020304" pitchFamily="18" charset="0"/>
              </a:rPr>
              <a:t>Lớp với tổng số  3</a:t>
            </a:r>
            <a:r>
              <a:rPr lang="en-US" sz="1400" dirty="0">
                <a:solidFill>
                  <a:srgbClr val="002060"/>
                </a:solidFill>
                <a:latin typeface="+mj-lt"/>
                <a:cs typeface="Times New Roman" panose="02020603050405020304" pitchFamily="18" charset="0"/>
              </a:rPr>
              <a:t>7</a:t>
            </a:r>
            <a:r>
              <a:rPr lang="vi-VN" sz="1400" dirty="0">
                <a:solidFill>
                  <a:srgbClr val="002060"/>
                </a:solidFill>
                <a:latin typeface="+mj-lt"/>
                <a:cs typeface="Times New Roman" panose="02020603050405020304" pitchFamily="18" charset="0"/>
              </a:rPr>
              <a:t> trẻ, phòng học khang trang với đầy đủ đồ dùng đồ chơi cho </a:t>
            </a:r>
            <a:r>
              <a:rPr lang="en-US" sz="1400" dirty="0" err="1" smtClean="0">
                <a:solidFill>
                  <a:srgbClr val="002060"/>
                </a:solidFill>
                <a:latin typeface="+mj-lt"/>
                <a:cs typeface="Times New Roman" pitchFamily="18" charset="0"/>
              </a:rPr>
              <a:t>trẻ</a:t>
            </a:r>
            <a:r>
              <a:rPr lang="en-US" sz="1400" dirty="0" smtClean="0">
                <a:solidFill>
                  <a:srgbClr val="002060"/>
                </a:solidFill>
                <a:latin typeface="+mj-lt"/>
                <a:cs typeface="Times New Roman" pitchFamily="18" charset="0"/>
              </a:rPr>
              <a:t> </a:t>
            </a:r>
            <a:r>
              <a:rPr lang="en-US" sz="1400" dirty="0" err="1" smtClean="0">
                <a:solidFill>
                  <a:srgbClr val="002060"/>
                </a:solidFill>
                <a:latin typeface="+mj-lt"/>
                <a:cs typeface="Times New Roman" pitchFamily="18" charset="0"/>
              </a:rPr>
              <a:t>hoạt</a:t>
            </a:r>
            <a:r>
              <a:rPr lang="en-US" sz="1400" dirty="0" smtClean="0">
                <a:solidFill>
                  <a:srgbClr val="002060"/>
                </a:solidFill>
                <a:latin typeface="+mj-lt"/>
                <a:cs typeface="Times New Roman" pitchFamily="18" charset="0"/>
              </a:rPr>
              <a:t> </a:t>
            </a:r>
            <a:r>
              <a:rPr lang="en-US" sz="1400" dirty="0" err="1" smtClean="0">
                <a:solidFill>
                  <a:srgbClr val="002060"/>
                </a:solidFill>
                <a:latin typeface="+mj-lt"/>
                <a:cs typeface="Times New Roman" pitchFamily="18" charset="0"/>
              </a:rPr>
              <a:t>động</a:t>
            </a:r>
            <a:r>
              <a:rPr lang="en-US" sz="1400" dirty="0" smtClean="0">
                <a:solidFill>
                  <a:srgbClr val="002060"/>
                </a:solidFill>
                <a:latin typeface="+mj-lt"/>
                <a:cs typeface="Times New Roman" pitchFamily="18" charset="0"/>
              </a:rPr>
              <a:t>.</a:t>
            </a:r>
            <a:endParaRPr lang="vi-VN" sz="1400" dirty="0">
              <a:solidFill>
                <a:srgbClr val="002060"/>
              </a:solidFill>
              <a:latin typeface="+mj-lt"/>
              <a:cs typeface="Times New Roman" pitchFamily="18" charset="0"/>
            </a:endParaRPr>
          </a:p>
          <a:p>
            <a:pPr algn="ctr"/>
            <a:endParaRPr lang="en-US" dirty="0">
              <a:solidFill>
                <a:srgbClr val="002060"/>
              </a:solidFill>
              <a:latin typeface="+mj-lt"/>
              <a:cs typeface="Times New Roman" pitchFamily="18" charset="0"/>
            </a:endParaRPr>
          </a:p>
        </p:txBody>
      </p:sp>
      <p:sp>
        <p:nvSpPr>
          <p:cNvPr id="14" name="Rounded Rectangle 13"/>
          <p:cNvSpPr/>
          <p:nvPr/>
        </p:nvSpPr>
        <p:spPr>
          <a:xfrm>
            <a:off x="1475656" y="2340928"/>
            <a:ext cx="1296144" cy="2253613"/>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defRPr/>
            </a:pPr>
            <a:endParaRPr lang="vi-VN" sz="1400" dirty="0">
              <a:solidFill>
                <a:srgbClr val="002060"/>
              </a:solidFill>
              <a:cs typeface="Times New Roman" pitchFamily="18" charset="0"/>
            </a:endParaRPr>
          </a:p>
        </p:txBody>
      </p:sp>
      <p:sp>
        <p:nvSpPr>
          <p:cNvPr id="15" name="Rounded Rectangle 14"/>
          <p:cNvSpPr/>
          <p:nvPr/>
        </p:nvSpPr>
        <p:spPr>
          <a:xfrm>
            <a:off x="2916279" y="2319966"/>
            <a:ext cx="1390022" cy="2279329"/>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just" fontAlgn="auto">
              <a:spcBef>
                <a:spcPts val="0"/>
              </a:spcBef>
              <a:spcAft>
                <a:spcPts val="0"/>
              </a:spcAft>
              <a:defRPr/>
            </a:pPr>
            <a:endParaRPr lang="en-US" dirty="0" smtClean="0">
              <a:solidFill>
                <a:srgbClr val="002060"/>
              </a:solidFill>
              <a:latin typeface="+mj-lt"/>
              <a:cs typeface="Times New Roman" panose="02020603050405020304" pitchFamily="18" charset="0"/>
            </a:endParaRPr>
          </a:p>
          <a:p>
            <a:pPr algn="ctr" fontAlgn="auto">
              <a:spcBef>
                <a:spcPts val="0"/>
              </a:spcBef>
              <a:spcAft>
                <a:spcPts val="0"/>
              </a:spcAft>
              <a:defRPr/>
            </a:pPr>
            <a:r>
              <a:rPr lang="vi-VN" sz="1400" dirty="0" smtClean="0">
                <a:solidFill>
                  <a:srgbClr val="002060"/>
                </a:solidFill>
                <a:latin typeface="+mj-lt"/>
                <a:cs typeface="Times New Roman" pitchFamily="18" charset="0"/>
              </a:rPr>
              <a:t>Đa </a:t>
            </a:r>
            <a:r>
              <a:rPr lang="vi-VN" sz="1400" dirty="0">
                <a:solidFill>
                  <a:srgbClr val="002060"/>
                </a:solidFill>
                <a:latin typeface="+mj-lt"/>
                <a:cs typeface="Times New Roman" pitchFamily="18" charset="0"/>
              </a:rPr>
              <a:t>số phụ </a:t>
            </a:r>
            <a:r>
              <a:rPr lang="vi-VN" sz="1400" dirty="0" smtClean="0">
                <a:solidFill>
                  <a:srgbClr val="002060"/>
                </a:solidFill>
                <a:latin typeface="+mj-lt"/>
                <a:cs typeface="Times New Roman" pitchFamily="18" charset="0"/>
              </a:rPr>
              <a:t>huynh</a:t>
            </a:r>
            <a:r>
              <a:rPr lang="en-ZW" sz="1400" dirty="0" smtClean="0">
                <a:solidFill>
                  <a:srgbClr val="002060"/>
                </a:solidFill>
                <a:latin typeface="+mj-lt"/>
                <a:cs typeface="Times New Roman" pitchFamily="18" charset="0"/>
              </a:rPr>
              <a:t> </a:t>
            </a:r>
            <a:r>
              <a:rPr lang="vi-VN" sz="1400" dirty="0" smtClean="0">
                <a:solidFill>
                  <a:srgbClr val="002060"/>
                </a:solidFill>
                <a:latin typeface="+mj-lt"/>
                <a:cs typeface="Times New Roman" pitchFamily="18" charset="0"/>
              </a:rPr>
              <a:t>quan </a:t>
            </a:r>
            <a:r>
              <a:rPr lang="vi-VN" sz="1400" dirty="0">
                <a:solidFill>
                  <a:srgbClr val="002060"/>
                </a:solidFill>
                <a:latin typeface="+mj-lt"/>
                <a:cs typeface="Times New Roman" pitchFamily="18" charset="0"/>
              </a:rPr>
              <a:t>tâm đến trẻ, luôn tạo điều kiện thuận lợi cho giáo viên thực hiện nhiệm vụ chăm sóc giáo dục trẻ.</a:t>
            </a:r>
          </a:p>
          <a:p>
            <a:pPr fontAlgn="auto">
              <a:spcBef>
                <a:spcPts val="0"/>
              </a:spcBef>
              <a:spcAft>
                <a:spcPts val="0"/>
              </a:spcAft>
              <a:defRPr/>
            </a:pPr>
            <a:endParaRPr lang="vi-VN" dirty="0">
              <a:solidFill>
                <a:schemeClr val="tx1"/>
              </a:solidFill>
              <a:latin typeface="+mj-lt"/>
            </a:endParaRPr>
          </a:p>
        </p:txBody>
      </p:sp>
      <p:sp>
        <p:nvSpPr>
          <p:cNvPr id="16" name="Rounded Rectangle 15"/>
          <p:cNvSpPr/>
          <p:nvPr/>
        </p:nvSpPr>
        <p:spPr>
          <a:xfrm>
            <a:off x="4892020" y="2340928"/>
            <a:ext cx="1379239" cy="2258367"/>
          </a:xfrm>
          <a:prstGeom prst="roundRect">
            <a:avLst>
              <a:gd name="adj" fmla="val 6866"/>
            </a:avLst>
          </a:prstGeom>
          <a:ln/>
        </p:spPr>
        <p:style>
          <a:lnRef idx="1">
            <a:schemeClr val="accent6"/>
          </a:lnRef>
          <a:fillRef idx="2">
            <a:schemeClr val="accent6"/>
          </a:fillRef>
          <a:effectRef idx="1">
            <a:schemeClr val="accent6"/>
          </a:effectRef>
          <a:fontRef idx="minor">
            <a:schemeClr val="dk1"/>
          </a:fontRef>
        </p:style>
        <p:txBody>
          <a:bodyPr rtlCol="0" anchor="ctr"/>
          <a:lstStyle/>
          <a:p>
            <a:pPr algn="just" fontAlgn="auto">
              <a:spcBef>
                <a:spcPts val="0"/>
              </a:spcBef>
              <a:spcAft>
                <a:spcPts val="0"/>
              </a:spcAft>
              <a:defRPr/>
            </a:pPr>
            <a:r>
              <a:rPr lang="en-US" sz="2400" dirty="0">
                <a:latin typeface="+mj-lt"/>
                <a:cs typeface="Times New Roman" panose="02020603050405020304" pitchFamily="18" charset="0"/>
              </a:rPr>
              <a:t> </a:t>
            </a:r>
            <a:endParaRPr lang="en-US" sz="2400" dirty="0" smtClean="0">
              <a:latin typeface="+mj-lt"/>
              <a:cs typeface="Times New Roman" panose="02020603050405020304" pitchFamily="18" charset="0"/>
            </a:endParaRPr>
          </a:p>
          <a:p>
            <a:pPr algn="ctr" fontAlgn="auto">
              <a:spcBef>
                <a:spcPts val="0"/>
              </a:spcBef>
              <a:spcAft>
                <a:spcPts val="0"/>
              </a:spcAft>
              <a:defRPr/>
            </a:pPr>
            <a:r>
              <a:rPr lang="vi-VN" sz="1400" dirty="0" smtClean="0">
                <a:solidFill>
                  <a:srgbClr val="002060"/>
                </a:solidFill>
                <a:latin typeface="+mj-lt"/>
              </a:rPr>
              <a:t>Một </a:t>
            </a:r>
            <a:r>
              <a:rPr lang="vi-VN" sz="1400" dirty="0">
                <a:solidFill>
                  <a:srgbClr val="002060"/>
                </a:solidFill>
                <a:latin typeface="+mj-lt"/>
              </a:rPr>
              <a:t>số gia đình cha mẹ quá quan tâm, cưng chiều trẻ, dẫn đến trẻ có thói quen ỷ lại, không chủ động, thiếu tự tin.</a:t>
            </a:r>
            <a:endParaRPr lang="en-US" sz="1400" dirty="0">
              <a:solidFill>
                <a:srgbClr val="002060"/>
              </a:solidFill>
              <a:latin typeface="+mj-lt"/>
            </a:endParaRPr>
          </a:p>
          <a:p>
            <a:pPr fontAlgn="auto">
              <a:spcBef>
                <a:spcPts val="0"/>
              </a:spcBef>
              <a:spcAft>
                <a:spcPts val="0"/>
              </a:spcAft>
              <a:defRPr/>
            </a:pPr>
            <a:endParaRPr lang="vi-VN" dirty="0">
              <a:solidFill>
                <a:schemeClr val="tx1"/>
              </a:solidFill>
              <a:latin typeface="+mj-lt"/>
            </a:endParaRPr>
          </a:p>
        </p:txBody>
      </p:sp>
      <p:sp>
        <p:nvSpPr>
          <p:cNvPr id="17" name="Rounded Rectangle 16"/>
          <p:cNvSpPr/>
          <p:nvPr/>
        </p:nvSpPr>
        <p:spPr>
          <a:xfrm>
            <a:off x="6407983" y="2332570"/>
            <a:ext cx="1116345" cy="2270585"/>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just" fontAlgn="auto">
              <a:spcBef>
                <a:spcPts val="0"/>
              </a:spcBef>
              <a:spcAft>
                <a:spcPts val="0"/>
              </a:spcAft>
              <a:defRPr/>
            </a:pPr>
            <a:r>
              <a:rPr lang="en-US" sz="1400" dirty="0" smtClean="0">
                <a:solidFill>
                  <a:srgbClr val="002060"/>
                </a:solidFill>
                <a:latin typeface="Times New Roman" panose="02020603050405020304" pitchFamily="18" charset="0"/>
                <a:cs typeface="Times New Roman" panose="02020603050405020304" pitchFamily="18" charset="0"/>
              </a:rPr>
              <a:t>Do </a:t>
            </a:r>
            <a:r>
              <a:rPr lang="en-US" sz="1400" dirty="0" err="1" smtClean="0">
                <a:solidFill>
                  <a:srgbClr val="002060"/>
                </a:solidFill>
                <a:latin typeface="Times New Roman" panose="02020603050405020304" pitchFamily="18" charset="0"/>
                <a:cs typeface="Times New Roman" panose="02020603050405020304" pitchFamily="18" charset="0"/>
              </a:rPr>
              <a:t>trẻ</a:t>
            </a:r>
            <a:r>
              <a:rPr lang="en-US" sz="1400" dirty="0" smtClean="0">
                <a:solidFill>
                  <a:srgbClr val="002060"/>
                </a:solidFill>
                <a:latin typeface="Times New Roman" panose="02020603050405020304" pitchFamily="18" charset="0"/>
                <a:cs typeface="Times New Roman" panose="02020603050405020304" pitchFamily="18" charset="0"/>
              </a:rPr>
              <a:t> </a:t>
            </a:r>
            <a:r>
              <a:rPr lang="en-US" sz="1400" dirty="0" err="1" smtClean="0">
                <a:solidFill>
                  <a:srgbClr val="002060"/>
                </a:solidFill>
                <a:latin typeface="Times New Roman" panose="02020603050405020304" pitchFamily="18" charset="0"/>
                <a:cs typeface="Times New Roman" panose="02020603050405020304" pitchFamily="18" charset="0"/>
              </a:rPr>
              <a:t>bị</a:t>
            </a:r>
            <a:r>
              <a:rPr lang="en-US" sz="1400" dirty="0" smtClean="0">
                <a:solidFill>
                  <a:srgbClr val="002060"/>
                </a:solidFill>
                <a:latin typeface="Times New Roman" panose="02020603050405020304" pitchFamily="18" charset="0"/>
                <a:cs typeface="Times New Roman" panose="02020603050405020304" pitchFamily="18" charset="0"/>
              </a:rPr>
              <a:t>  ả</a:t>
            </a:r>
            <a:r>
              <a:rPr lang="vi-VN" sz="1400" dirty="0" smtClean="0">
                <a:solidFill>
                  <a:srgbClr val="002060"/>
                </a:solidFill>
                <a:latin typeface="Times New Roman" panose="02020603050405020304" pitchFamily="18" charset="0"/>
                <a:cs typeface="Times New Roman" panose="02020603050405020304" pitchFamily="18" charset="0"/>
              </a:rPr>
              <a:t>nh </a:t>
            </a:r>
            <a:r>
              <a:rPr lang="vi-VN" sz="1400" dirty="0">
                <a:solidFill>
                  <a:srgbClr val="002060"/>
                </a:solidFill>
                <a:latin typeface="Times New Roman" panose="02020603050405020304" pitchFamily="18" charset="0"/>
                <a:cs typeface="Times New Roman" panose="02020603050405020304" pitchFamily="18" charset="0"/>
              </a:rPr>
              <a:t>hưởng bởi cuộc sống hiện đại </a:t>
            </a:r>
            <a:r>
              <a:rPr lang="vi-VN" sz="1400" dirty="0" smtClean="0">
                <a:solidFill>
                  <a:srgbClr val="002060"/>
                </a:solidFill>
                <a:latin typeface="Times New Roman" panose="02020603050405020304" pitchFamily="18" charset="0"/>
                <a:cs typeface="Times New Roman" panose="02020603050405020304" pitchFamily="18" charset="0"/>
              </a:rPr>
              <a:t>như: Internet</a:t>
            </a:r>
            <a:r>
              <a:rPr lang="vi-VN" sz="1400" dirty="0">
                <a:solidFill>
                  <a:srgbClr val="002060"/>
                </a:solidFill>
                <a:latin typeface="Times New Roman" panose="02020603050405020304" pitchFamily="18" charset="0"/>
                <a:cs typeface="Times New Roman" panose="02020603050405020304" pitchFamily="18" charset="0"/>
              </a:rPr>
              <a:t>, tivi, các trò chơi điện tử. </a:t>
            </a:r>
          </a:p>
        </p:txBody>
      </p:sp>
      <p:sp>
        <p:nvSpPr>
          <p:cNvPr id="18" name="Rounded Rectangle 17"/>
          <p:cNvSpPr/>
          <p:nvPr/>
        </p:nvSpPr>
        <p:spPr>
          <a:xfrm>
            <a:off x="7812360" y="2317743"/>
            <a:ext cx="1179240" cy="228155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600" dirty="0">
              <a:solidFill>
                <a:srgbClr val="002060"/>
              </a:solidFill>
              <a:latin typeface="+mj-lt"/>
            </a:endParaRPr>
          </a:p>
        </p:txBody>
      </p:sp>
      <p:cxnSp>
        <p:nvCxnSpPr>
          <p:cNvPr id="20" name="Straight Connector 19"/>
          <p:cNvCxnSpPr/>
          <p:nvPr/>
        </p:nvCxnSpPr>
        <p:spPr>
          <a:xfrm flipH="1">
            <a:off x="2226627" y="1815666"/>
            <a:ext cx="1820" cy="216024"/>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680286" y="2023151"/>
            <a:ext cx="1546342"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2228448" y="2020928"/>
            <a:ext cx="1382842" cy="2223"/>
          </a:xfrm>
          <a:prstGeom prst="line">
            <a:avLst/>
          </a:prstGeom>
        </p:spPr>
        <p:style>
          <a:lnRef idx="2">
            <a:schemeClr val="accent1"/>
          </a:lnRef>
          <a:fillRef idx="0">
            <a:schemeClr val="accent1"/>
          </a:fillRef>
          <a:effectRef idx="1">
            <a:schemeClr val="accent1"/>
          </a:effectRef>
          <a:fontRef idx="minor">
            <a:schemeClr val="tx1"/>
          </a:fontRef>
        </p:style>
      </p:cxnSp>
      <p:cxnSp>
        <p:nvCxnSpPr>
          <p:cNvPr id="27" name="Straight Connector 26"/>
          <p:cNvCxnSpPr>
            <a:endCxn id="15" idx="0"/>
          </p:cNvCxnSpPr>
          <p:nvPr/>
        </p:nvCxnSpPr>
        <p:spPr>
          <a:xfrm>
            <a:off x="3611290" y="2023152"/>
            <a:ext cx="0" cy="296815"/>
          </a:xfrm>
          <a:prstGeom prst="line">
            <a:avLst/>
          </a:prstGeom>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680286" y="2020929"/>
            <a:ext cx="0" cy="296815"/>
          </a:xfrm>
          <a:prstGeom prst="line">
            <a:avLst/>
          </a:prstGeom>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2229182" y="2023151"/>
            <a:ext cx="0" cy="317777"/>
          </a:xfrm>
          <a:prstGeom prst="line">
            <a:avLst/>
          </a:prstGeom>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flipH="1">
            <a:off x="6959005" y="1820843"/>
            <a:ext cx="1820" cy="216024"/>
          </a:xfrm>
          <a:prstGeom prst="line">
            <a:avLst/>
          </a:prstGeom>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flipH="1">
            <a:off x="5413572" y="2037978"/>
            <a:ext cx="1546342"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flipH="1">
            <a:off x="6961734" y="2035755"/>
            <a:ext cx="1382842" cy="2223"/>
          </a:xfrm>
          <a:prstGeom prst="line">
            <a:avLst/>
          </a:prstGeom>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a:off x="8344576" y="2037978"/>
            <a:ext cx="0" cy="296815"/>
          </a:xfrm>
          <a:prstGeom prst="line">
            <a:avLst/>
          </a:prstGeom>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5413572" y="2035755"/>
            <a:ext cx="0" cy="296815"/>
          </a:xfrm>
          <a:prstGeom prst="line">
            <a:avLst/>
          </a:prstGeom>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a:off x="6959005" y="2020928"/>
            <a:ext cx="0" cy="294411"/>
          </a:xfrm>
          <a:prstGeom prst="line">
            <a:avLst/>
          </a:prstGeom>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1524535" y="2443967"/>
            <a:ext cx="1204133" cy="1231106"/>
          </a:xfrm>
          <a:prstGeom prst="rect">
            <a:avLst/>
          </a:prstGeom>
          <a:noFill/>
        </p:spPr>
        <p:txBody>
          <a:bodyPr wrap="square" rtlCol="0">
            <a:spAutoFit/>
          </a:bodyPr>
          <a:lstStyle/>
          <a:p>
            <a:r>
              <a:rPr lang="vi-VN" sz="1400" dirty="0">
                <a:solidFill>
                  <a:srgbClr val="002060"/>
                </a:solidFill>
                <a:latin typeface="+mj-lt"/>
                <a:cs typeface="Times New Roman" pitchFamily="18" charset="0"/>
              </a:rPr>
              <a:t>Trẻ</a:t>
            </a:r>
            <a:r>
              <a:rPr lang="en-US" sz="1400" dirty="0">
                <a:solidFill>
                  <a:srgbClr val="002060"/>
                </a:solidFill>
                <a:latin typeface="+mj-lt"/>
                <a:cs typeface="Times New Roman" pitchFamily="18" charset="0"/>
              </a:rPr>
              <a:t> </a:t>
            </a:r>
            <a:r>
              <a:rPr lang="vi-VN" sz="1400" dirty="0">
                <a:solidFill>
                  <a:srgbClr val="002060"/>
                </a:solidFill>
                <a:latin typeface="+mj-lt"/>
                <a:cs typeface="Times New Roman" pitchFamily="18" charset="0"/>
              </a:rPr>
              <a:t>nhanh nhẹn, khả năng nhận thức tốt.</a:t>
            </a:r>
          </a:p>
          <a:p>
            <a:endParaRPr lang="en-US" dirty="0"/>
          </a:p>
        </p:txBody>
      </p:sp>
      <p:sp>
        <p:nvSpPr>
          <p:cNvPr id="3" name="TextBox 2"/>
          <p:cNvSpPr txBox="1"/>
          <p:nvPr/>
        </p:nvSpPr>
        <p:spPr>
          <a:xfrm>
            <a:off x="7942484" y="2443967"/>
            <a:ext cx="947218" cy="1661993"/>
          </a:xfrm>
          <a:prstGeom prst="rect">
            <a:avLst/>
          </a:prstGeom>
          <a:noFill/>
        </p:spPr>
        <p:txBody>
          <a:bodyPr wrap="square" rtlCol="0">
            <a:spAutoFit/>
          </a:bodyPr>
          <a:lstStyle/>
          <a:p>
            <a:r>
              <a:rPr lang="vi-VN" sz="1400" dirty="0">
                <a:solidFill>
                  <a:srgbClr val="002060"/>
                </a:solidFill>
                <a:latin typeface="+mj-lt"/>
                <a:cs typeface="Times New Roman" pitchFamily="18" charset="0"/>
              </a:rPr>
              <a:t>Kỹ năng hoạt động theo nhóm của trẻ còn nhiều hạn chế</a:t>
            </a:r>
            <a:r>
              <a:rPr lang="vi-VN" sz="1400" dirty="0">
                <a:solidFill>
                  <a:srgbClr val="002060"/>
                </a:solidFill>
                <a:latin typeface="+mj-lt"/>
              </a:rPr>
              <a:t>.</a:t>
            </a:r>
            <a:endParaRPr lang="en-US" sz="1400" dirty="0">
              <a:solidFill>
                <a:srgbClr val="002060"/>
              </a:solidFill>
              <a:latin typeface="+mj-lt"/>
            </a:endParaRPr>
          </a:p>
          <a:p>
            <a:endParaRPr lang="en-US" dirty="0"/>
          </a:p>
        </p:txBody>
      </p:sp>
    </p:spTree>
    <p:extLst>
      <p:ext uri="{BB962C8B-B14F-4D97-AF65-F5344CB8AC3E}">
        <p14:creationId xmlns:p14="http://schemas.microsoft.com/office/powerpoint/2010/main" val="77470036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ircle(in)">
                                      <p:cBhvr>
                                        <p:cTn id="12" dur="2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down)">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left)">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down)">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down)">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wipe(left)">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barn(inVertical)">
                                      <p:cBhvr>
                                        <p:cTn id="50" dur="500"/>
                                        <p:tgtEl>
                                          <p:spTgt spid="18"/>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3"/>
                                        </p:tgtEl>
                                        <p:attrNameLst>
                                          <p:attrName>style.visibility</p:attrName>
                                        </p:attrNameLst>
                                      </p:cBhvr>
                                      <p:to>
                                        <p:strVal val="visible"/>
                                      </p:to>
                                    </p:set>
                                    <p:animEffect transition="in" filter="wipe(down)">
                                      <p:cBhvr>
                                        <p:cTn id="5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P spid="12" grpId="0" animBg="1"/>
      <p:bldP spid="13" grpId="0" animBg="1"/>
      <p:bldP spid="14" grpId="0" animBg="1"/>
      <p:bldP spid="15" grpId="0" animBg="1"/>
      <p:bldP spid="16" grpId="0" animBg="1"/>
      <p:bldP spid="17" grpId="0" animBg="1"/>
      <p:bldP spid="18" grpId="0" animBg="1"/>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0"/>
            <a:ext cx="9144000" cy="5143500"/>
          </a:xfrm>
          <a:prstGeom prst="rect">
            <a:avLst/>
          </a:prstGeom>
        </p:spPr>
      </p:pic>
      <p:sp>
        <p:nvSpPr>
          <p:cNvPr id="5" name="Rectangle 4"/>
          <p:cNvSpPr/>
          <p:nvPr/>
        </p:nvSpPr>
        <p:spPr>
          <a:xfrm>
            <a:off x="539552" y="205980"/>
            <a:ext cx="8280920" cy="1224951"/>
          </a:xfrm>
          <a:prstGeom prst="rect">
            <a:avLst/>
          </a:prstGeom>
        </p:spPr>
        <p:txBody>
          <a:bodyPr wrap="square">
            <a:spAutoFit/>
          </a:bodyPr>
          <a:lstStyle/>
          <a:p>
            <a:pPr algn="just">
              <a:lnSpc>
                <a:spcPct val="115000"/>
              </a:lnSpc>
              <a:spcAft>
                <a:spcPts val="0"/>
              </a:spcAft>
            </a:pPr>
            <a:r>
              <a:rPr lang="en-US" dirty="0" err="1">
                <a:solidFill>
                  <a:srgbClr val="000000"/>
                </a:solidFill>
                <a:latin typeface="Times New Roman" panose="02020603050405020304" pitchFamily="18" charset="0"/>
                <a:ea typeface="Times New Roman" panose="02020603050405020304" pitchFamily="18" charset="0"/>
              </a:rPr>
              <a:t>Từ</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những</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thuận</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lợi</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khó</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khăn</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tôi</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đã</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mạnh</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dạn</a:t>
            </a:r>
            <a:r>
              <a:rPr lang="en-US" dirty="0">
                <a:solidFill>
                  <a:srgbClr val="000000"/>
                </a:solidFill>
                <a:latin typeface="Times New Roman" panose="02020603050405020304" pitchFamily="18" charset="0"/>
                <a:ea typeface="Times New Roman" panose="02020603050405020304" pitchFamily="18" charset="0"/>
              </a:rPr>
              <a:t> </a:t>
            </a:r>
            <a:r>
              <a:rPr lang="en-US" dirty="0" err="1" smtClean="0">
                <a:solidFill>
                  <a:srgbClr val="000000"/>
                </a:solidFill>
                <a:latin typeface="Times New Roman" panose="02020603050405020304" pitchFamily="18" charset="0"/>
                <a:ea typeface="Times New Roman" panose="02020603050405020304" pitchFamily="18" charset="0"/>
              </a:rPr>
              <a:t>lập</a:t>
            </a:r>
            <a:r>
              <a:rPr lang="en-US" dirty="0" smtClean="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1 </a:t>
            </a:r>
            <a:r>
              <a:rPr lang="en-US" dirty="0" err="1">
                <a:solidFill>
                  <a:srgbClr val="000000"/>
                </a:solidFill>
                <a:latin typeface="Times New Roman" panose="02020603050405020304" pitchFamily="18" charset="0"/>
                <a:ea typeface="Times New Roman" panose="02020603050405020304" pitchFamily="18" charset="0"/>
              </a:rPr>
              <a:t>bảng</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để</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khảo</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sát</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trẻ</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với</a:t>
            </a:r>
            <a:r>
              <a:rPr lang="en-US" dirty="0">
                <a:solidFill>
                  <a:srgbClr val="000000"/>
                </a:solidFill>
                <a:latin typeface="Times New Roman" panose="02020603050405020304" pitchFamily="18" charset="0"/>
                <a:ea typeface="Times New Roman" panose="02020603050405020304" pitchFamily="18" charset="0"/>
              </a:rPr>
              <a:t> </a:t>
            </a:r>
            <a:r>
              <a:rPr lang="vi-VN" dirty="0">
                <a:solidFill>
                  <a:srgbClr val="000000"/>
                </a:solidFill>
                <a:latin typeface="Times New Roman" panose="02020603050405020304" pitchFamily="18" charset="0"/>
                <a:ea typeface="Times New Roman" panose="02020603050405020304" pitchFamily="18" charset="0"/>
              </a:rPr>
              <a:t>04 nội dung</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như</a:t>
            </a:r>
            <a:r>
              <a:rPr lang="en-US" dirty="0">
                <a:solidFill>
                  <a:srgbClr val="000000"/>
                </a:solidFill>
                <a:latin typeface="Times New Roman" panose="02020603050405020304" pitchFamily="18" charset="0"/>
                <a:ea typeface="Times New Roman" panose="02020603050405020304" pitchFamily="18" charset="0"/>
              </a:rPr>
              <a:t> </a:t>
            </a:r>
            <a:r>
              <a:rPr lang="en-US" dirty="0" err="1" smtClean="0">
                <a:solidFill>
                  <a:srgbClr val="000000"/>
                </a:solidFill>
                <a:latin typeface="Times New Roman" panose="02020603050405020304" pitchFamily="18" charset="0"/>
                <a:ea typeface="Times New Roman" panose="02020603050405020304" pitchFamily="18" charset="0"/>
              </a:rPr>
              <a:t>sau</a:t>
            </a:r>
            <a:r>
              <a:rPr lang="en-US" dirty="0" smtClean="0">
                <a:solidFill>
                  <a:srgbClr val="000000"/>
                </a:solidFill>
                <a:latin typeface="Times New Roman" panose="02020603050405020304" pitchFamily="18" charset="0"/>
                <a:ea typeface="Times New Roman" panose="02020603050405020304" pitchFamily="18" charset="0"/>
              </a:rPr>
              <a:t>:</a:t>
            </a:r>
            <a:endParaRPr lang="en-US" sz="1600" dirty="0" smtClean="0">
              <a:latin typeface="Times New Roman" panose="02020603050405020304" pitchFamily="18" charset="0"/>
              <a:ea typeface="Times New Roman" panose="02020603050405020304" pitchFamily="18" charset="0"/>
            </a:endParaRPr>
          </a:p>
          <a:p>
            <a:pPr algn="ctr">
              <a:lnSpc>
                <a:spcPct val="115000"/>
              </a:lnSpc>
              <a:spcAft>
                <a:spcPts val="0"/>
              </a:spcAft>
            </a:pPr>
            <a:r>
              <a:rPr lang="en-US" sz="14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Bảng</a:t>
            </a:r>
            <a:r>
              <a:rPr lang="en-US" sz="1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Khảo</a:t>
            </a:r>
            <a:r>
              <a:rPr lang="en-US"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Sát</a:t>
            </a:r>
            <a:r>
              <a:rPr lang="en-US"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đầu</a:t>
            </a:r>
            <a:r>
              <a:rPr lang="en-US"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năm</a:t>
            </a:r>
            <a:r>
              <a:rPr lang="en-US"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tại</a:t>
            </a:r>
            <a:r>
              <a:rPr lang="en-US" sz="1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lớp</a:t>
            </a:r>
            <a:r>
              <a:rPr lang="en-US" sz="1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C4</a:t>
            </a:r>
          </a:p>
          <a:p>
            <a:pPr algn="ctr">
              <a:lnSpc>
                <a:spcPct val="115000"/>
              </a:lnSpc>
              <a:spcAft>
                <a:spcPts val="0"/>
              </a:spcAft>
            </a:pPr>
            <a:endParaRPr lang="en-US" sz="1400" dirty="0">
              <a:latin typeface="Times New Roman" panose="02020603050405020304" pitchFamily="18" charset="0"/>
              <a:ea typeface="Arial" panose="020B0604020202020204" pitchFamily="34" charset="0"/>
              <a:cs typeface="Times New Roman" panose="02020603050405020304"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1952544042"/>
              </p:ext>
            </p:extLst>
          </p:nvPr>
        </p:nvGraphicFramePr>
        <p:xfrm>
          <a:off x="457198" y="1131589"/>
          <a:ext cx="8363273" cy="4028886"/>
        </p:xfrm>
        <a:graphic>
          <a:graphicData uri="http://schemas.openxmlformats.org/drawingml/2006/table">
            <a:tbl>
              <a:tblPr firstRow="1" firstCol="1" bandRow="1"/>
              <a:tblGrid>
                <a:gridCol w="1055228">
                  <a:extLst>
                    <a:ext uri="{9D8B030D-6E8A-4147-A177-3AD203B41FA5}">
                      <a16:colId xmlns:a16="http://schemas.microsoft.com/office/drawing/2014/main" val="223704699"/>
                    </a:ext>
                  </a:extLst>
                </a:gridCol>
                <a:gridCol w="2832415">
                  <a:extLst>
                    <a:ext uri="{9D8B030D-6E8A-4147-A177-3AD203B41FA5}">
                      <a16:colId xmlns:a16="http://schemas.microsoft.com/office/drawing/2014/main" val="3290479351"/>
                    </a:ext>
                  </a:extLst>
                </a:gridCol>
                <a:gridCol w="1159430">
                  <a:extLst>
                    <a:ext uri="{9D8B030D-6E8A-4147-A177-3AD203B41FA5}">
                      <a16:colId xmlns:a16="http://schemas.microsoft.com/office/drawing/2014/main" val="1934914177"/>
                    </a:ext>
                  </a:extLst>
                </a:gridCol>
                <a:gridCol w="1159430">
                  <a:extLst>
                    <a:ext uri="{9D8B030D-6E8A-4147-A177-3AD203B41FA5}">
                      <a16:colId xmlns:a16="http://schemas.microsoft.com/office/drawing/2014/main" val="2352033334"/>
                    </a:ext>
                  </a:extLst>
                </a:gridCol>
                <a:gridCol w="1159430">
                  <a:extLst>
                    <a:ext uri="{9D8B030D-6E8A-4147-A177-3AD203B41FA5}">
                      <a16:colId xmlns:a16="http://schemas.microsoft.com/office/drawing/2014/main" val="2407925298"/>
                    </a:ext>
                  </a:extLst>
                </a:gridCol>
                <a:gridCol w="997340">
                  <a:extLst>
                    <a:ext uri="{9D8B030D-6E8A-4147-A177-3AD203B41FA5}">
                      <a16:colId xmlns:a16="http://schemas.microsoft.com/office/drawing/2014/main" val="969288874"/>
                    </a:ext>
                  </a:extLst>
                </a:gridCol>
              </a:tblGrid>
              <a:tr h="227509">
                <a:tc rowSpan="2">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algn="ctr">
                        <a:lnSpc>
                          <a:spcPct val="115000"/>
                        </a:lnSpc>
                        <a:spcBef>
                          <a:spcPts val="0"/>
                        </a:spcBef>
                        <a:spcAft>
                          <a:spcPts val="0"/>
                        </a:spcAft>
                      </a:pPr>
                      <a:r>
                        <a:rPr lang="en-US" sz="1400" dirty="0">
                          <a:solidFill>
                            <a:schemeClr val="tx1"/>
                          </a:solidFill>
                          <a:effectLst/>
                        </a:rPr>
                        <a:t> </a:t>
                      </a:r>
                    </a:p>
                    <a:p>
                      <a:pPr marL="0" marR="0" algn="ctr">
                        <a:lnSpc>
                          <a:spcPct val="115000"/>
                        </a:lnSpc>
                        <a:spcBef>
                          <a:spcPts val="0"/>
                        </a:spcBef>
                        <a:spcAft>
                          <a:spcPts val="0"/>
                        </a:spcAft>
                      </a:pPr>
                      <a:r>
                        <a:rPr lang="en-US" sz="1400" dirty="0">
                          <a:solidFill>
                            <a:schemeClr val="tx1"/>
                          </a:solidFill>
                          <a:effectLst/>
                        </a:rPr>
                        <a:t>STT</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675" marR="66675"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noFill/>
                  </a:tcPr>
                </a:tc>
                <a:tc rowSpan="2">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algn="ctr">
                        <a:lnSpc>
                          <a:spcPct val="115000"/>
                        </a:lnSpc>
                        <a:spcBef>
                          <a:spcPts val="0"/>
                        </a:spcBef>
                        <a:spcAft>
                          <a:spcPts val="0"/>
                        </a:spcAft>
                      </a:pPr>
                      <a:r>
                        <a:rPr lang="en-US" sz="1400" dirty="0">
                          <a:solidFill>
                            <a:schemeClr val="tx1"/>
                          </a:solidFill>
                          <a:effectLst/>
                          <a:latin typeface="Times New Roman" panose="02020603050405020304" pitchFamily="18" charset="0"/>
                          <a:cs typeface="Times New Roman" panose="02020603050405020304" pitchFamily="18" charset="0"/>
                        </a:rPr>
                        <a:t> </a:t>
                      </a:r>
                    </a:p>
                    <a:p>
                      <a:pPr marL="0" marR="0" algn="ctr">
                        <a:lnSpc>
                          <a:spcPct val="115000"/>
                        </a:lnSpc>
                        <a:spcBef>
                          <a:spcPts val="0"/>
                        </a:spcBef>
                        <a:spcAft>
                          <a:spcPts val="0"/>
                        </a:spcAft>
                      </a:pPr>
                      <a:r>
                        <a:rPr lang="en-US" sz="1400" dirty="0" err="1">
                          <a:solidFill>
                            <a:schemeClr val="tx1"/>
                          </a:solidFill>
                          <a:effectLst/>
                          <a:latin typeface="Times New Roman" panose="02020603050405020304" pitchFamily="18" charset="0"/>
                          <a:cs typeface="Times New Roman" panose="02020603050405020304" pitchFamily="18" charset="0"/>
                        </a:rPr>
                        <a:t>Nội</a:t>
                      </a:r>
                      <a:r>
                        <a:rPr lang="en-US" sz="1400" dirty="0">
                          <a:solidFill>
                            <a:schemeClr val="tx1"/>
                          </a:solidFill>
                          <a:effectLst/>
                          <a:latin typeface="Times New Roman" panose="02020603050405020304" pitchFamily="18" charset="0"/>
                          <a:cs typeface="Times New Roman" panose="02020603050405020304" pitchFamily="18" charset="0"/>
                        </a:rPr>
                        <a:t> dung </a:t>
                      </a:r>
                      <a:r>
                        <a:rPr lang="en-US" sz="1400" dirty="0" err="1">
                          <a:solidFill>
                            <a:schemeClr val="tx1"/>
                          </a:solidFill>
                          <a:effectLst/>
                          <a:latin typeface="Times New Roman" panose="02020603050405020304" pitchFamily="18" charset="0"/>
                          <a:cs typeface="Times New Roman" panose="02020603050405020304" pitchFamily="18" charset="0"/>
                        </a:rPr>
                        <a:t>khảo</a:t>
                      </a:r>
                      <a:r>
                        <a:rPr lang="en-US" sz="1400" dirty="0">
                          <a:solidFill>
                            <a:schemeClr val="tx1"/>
                          </a:solidFill>
                          <a:effectLst/>
                          <a:latin typeface="Times New Roman" panose="02020603050405020304" pitchFamily="18" charset="0"/>
                          <a:cs typeface="Times New Roman" panose="02020603050405020304" pitchFamily="18" charset="0"/>
                        </a:rPr>
                        <a:t> </a:t>
                      </a:r>
                      <a:r>
                        <a:rPr lang="en-US" sz="1400" dirty="0" err="1">
                          <a:solidFill>
                            <a:schemeClr val="tx1"/>
                          </a:solidFill>
                          <a:effectLst/>
                          <a:latin typeface="Times New Roman" panose="02020603050405020304" pitchFamily="18" charset="0"/>
                          <a:cs typeface="Times New Roman" panose="02020603050405020304" pitchFamily="18" charset="0"/>
                        </a:rPr>
                        <a:t>sát</a:t>
                      </a:r>
                      <a:endParaRPr lang="en-US"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6675" marR="66675" marT="0" marB="0">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algn="ctr">
                        <a:lnSpc>
                          <a:spcPct val="115000"/>
                        </a:lnSpc>
                        <a:spcBef>
                          <a:spcPts val="0"/>
                        </a:spcBef>
                        <a:spcAft>
                          <a:spcPts val="0"/>
                        </a:spcAft>
                      </a:pPr>
                      <a:r>
                        <a:rPr lang="en-US" sz="1400" spc="-20" dirty="0" err="1">
                          <a:solidFill>
                            <a:schemeClr val="tx1"/>
                          </a:solidFill>
                          <a:effectLst/>
                          <a:latin typeface="Times New Roman" panose="02020603050405020304" pitchFamily="18" charset="0"/>
                          <a:cs typeface="Times New Roman" panose="02020603050405020304" pitchFamily="18" charset="0"/>
                        </a:rPr>
                        <a:t>Kết</a:t>
                      </a:r>
                      <a:r>
                        <a:rPr lang="en-US" sz="1400" spc="-20" dirty="0">
                          <a:solidFill>
                            <a:schemeClr val="tx1"/>
                          </a:solidFill>
                          <a:effectLst/>
                          <a:latin typeface="Times New Roman" panose="02020603050405020304" pitchFamily="18" charset="0"/>
                          <a:cs typeface="Times New Roman" panose="02020603050405020304" pitchFamily="18" charset="0"/>
                        </a:rPr>
                        <a:t> </a:t>
                      </a:r>
                      <a:r>
                        <a:rPr lang="en-US" sz="1400" spc="-20" dirty="0" err="1">
                          <a:solidFill>
                            <a:schemeClr val="tx1"/>
                          </a:solidFill>
                          <a:effectLst/>
                          <a:latin typeface="Times New Roman" panose="02020603050405020304" pitchFamily="18" charset="0"/>
                          <a:cs typeface="Times New Roman" panose="02020603050405020304" pitchFamily="18" charset="0"/>
                        </a:rPr>
                        <a:t>quả</a:t>
                      </a:r>
                      <a:r>
                        <a:rPr lang="vi-VN" sz="1400" spc="-20" dirty="0">
                          <a:solidFill>
                            <a:schemeClr val="tx1"/>
                          </a:solidFill>
                          <a:effectLst/>
                          <a:latin typeface="Times New Roman" panose="02020603050405020304" pitchFamily="18" charset="0"/>
                          <a:cs typeface="Times New Roman" panose="02020603050405020304" pitchFamily="18" charset="0"/>
                        </a:rPr>
                        <a:t> khảo sát: </a:t>
                      </a:r>
                      <a:r>
                        <a:rPr lang="vi-VN" sz="1400" spc="-20" dirty="0" smtClean="0">
                          <a:solidFill>
                            <a:schemeClr val="tx1"/>
                          </a:solidFill>
                          <a:effectLst/>
                          <a:latin typeface="Times New Roman" panose="02020603050405020304" pitchFamily="18" charset="0"/>
                          <a:cs typeface="Times New Roman" panose="02020603050405020304" pitchFamily="18" charset="0"/>
                        </a:rPr>
                        <a:t>3</a:t>
                      </a:r>
                      <a:r>
                        <a:rPr lang="en-US" sz="1400" spc="-20" dirty="0" smtClean="0">
                          <a:solidFill>
                            <a:schemeClr val="tx1"/>
                          </a:solidFill>
                          <a:effectLst/>
                          <a:latin typeface="Times New Roman" panose="02020603050405020304" pitchFamily="18" charset="0"/>
                          <a:cs typeface="Times New Roman" panose="02020603050405020304" pitchFamily="18" charset="0"/>
                        </a:rPr>
                        <a:t>7</a:t>
                      </a:r>
                      <a:r>
                        <a:rPr lang="vi-VN" sz="1400" spc="-20" dirty="0" smtClean="0">
                          <a:solidFill>
                            <a:schemeClr val="tx1"/>
                          </a:solidFill>
                          <a:effectLst/>
                          <a:latin typeface="Times New Roman" panose="02020603050405020304" pitchFamily="18" charset="0"/>
                          <a:cs typeface="Times New Roman" panose="02020603050405020304" pitchFamily="18" charset="0"/>
                        </a:rPr>
                        <a:t>/3</a:t>
                      </a:r>
                      <a:r>
                        <a:rPr lang="en-US" sz="1400" spc="-20" dirty="0" smtClean="0">
                          <a:solidFill>
                            <a:schemeClr val="tx1"/>
                          </a:solidFill>
                          <a:effectLst/>
                          <a:latin typeface="Times New Roman" panose="02020603050405020304" pitchFamily="18" charset="0"/>
                          <a:cs typeface="Times New Roman" panose="02020603050405020304" pitchFamily="18" charset="0"/>
                        </a:rPr>
                        <a:t>7</a:t>
                      </a:r>
                      <a:r>
                        <a:rPr lang="vi-VN" sz="1400" spc="-20" dirty="0" smtClean="0">
                          <a:solidFill>
                            <a:schemeClr val="tx1"/>
                          </a:solidFill>
                          <a:effectLst/>
                          <a:latin typeface="Times New Roman" panose="02020603050405020304" pitchFamily="18" charset="0"/>
                          <a:cs typeface="Times New Roman" panose="02020603050405020304" pitchFamily="18" charset="0"/>
                        </a:rPr>
                        <a:t> </a:t>
                      </a:r>
                      <a:r>
                        <a:rPr lang="vi-VN" sz="1400" spc="-20" dirty="0">
                          <a:solidFill>
                            <a:schemeClr val="tx1"/>
                          </a:solidFill>
                          <a:effectLst/>
                          <a:latin typeface="Times New Roman" panose="02020603050405020304" pitchFamily="18" charset="0"/>
                          <a:cs typeface="Times New Roman" panose="02020603050405020304" pitchFamily="18" charset="0"/>
                        </a:rPr>
                        <a:t>trẻ</a:t>
                      </a:r>
                      <a:endParaRPr lang="en-US"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51193688"/>
                  </a:ext>
                </a:extLst>
              </a:tr>
              <a:tr h="227509">
                <a:tc vMerge="1">
                  <a:txBody>
                    <a:bodyPr/>
                    <a:lstStyle/>
                    <a:p>
                      <a:endParaRPr lang="en-US"/>
                    </a:p>
                  </a:txBody>
                  <a:tcPr/>
                </a:tc>
                <a:tc vMerge="1">
                  <a:txBody>
                    <a:bodyPr/>
                    <a:lstStyle/>
                    <a:p>
                      <a:endParaRPr lang="en-US"/>
                    </a:p>
                  </a:txBody>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vi-VN" sz="1400" spc="-20" dirty="0">
                          <a:effectLst/>
                          <a:latin typeface="Times New Roman" panose="02020603050405020304" pitchFamily="18" charset="0"/>
                          <a:cs typeface="Times New Roman" panose="02020603050405020304" pitchFamily="18" charset="0"/>
                        </a:rPr>
                        <a:t>Đạt</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lnL w="38100" cmpd="sng">
                      <a:solidFill>
                        <a:sysClr val="window" lastClr="FFFFFF"/>
                      </a:solidFill>
                    </a:lnL>
                    <a:lnR w="12700" cmpd="sng">
                      <a:solidFill>
                        <a:sysClr val="window" lastClr="FFFFFF"/>
                      </a:solidFill>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vi-VN" sz="1400" spc="-20" dirty="0">
                          <a:effectLst/>
                          <a:latin typeface="Times New Roman" panose="02020603050405020304" pitchFamily="18" charset="0"/>
                          <a:cs typeface="Times New Roman" panose="02020603050405020304" pitchFamily="18" charset="0"/>
                        </a:rPr>
                        <a:t>Tỷ lệ</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675" marR="66675" marT="0" marB="0">
                    <a:lnL w="12700" cmpd="sng">
                      <a:solidFill>
                        <a:sysClr val="window" lastClr="FFFFFF"/>
                      </a:solidFill>
                    </a:lnL>
                    <a:lnR w="12700" cmpd="sng">
                      <a:solidFill>
                        <a:sysClr val="window" lastClr="FFFFFF"/>
                      </a:solidFill>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en-US" sz="1400" spc="-20" dirty="0" err="1">
                          <a:effectLst/>
                          <a:latin typeface="Times New Roman" panose="02020603050405020304" pitchFamily="18" charset="0"/>
                          <a:cs typeface="Times New Roman" panose="02020603050405020304" pitchFamily="18" charset="0"/>
                        </a:rPr>
                        <a:t>Chưa</a:t>
                      </a:r>
                      <a:r>
                        <a:rPr lang="en-US" sz="1400" spc="-20" dirty="0">
                          <a:effectLst/>
                          <a:latin typeface="Times New Roman" panose="02020603050405020304" pitchFamily="18" charset="0"/>
                          <a:cs typeface="Times New Roman" panose="02020603050405020304" pitchFamily="18" charset="0"/>
                        </a:rPr>
                        <a:t> </a:t>
                      </a:r>
                      <a:r>
                        <a:rPr lang="en-US" sz="1400" spc="-20" dirty="0" err="1">
                          <a:effectLst/>
                          <a:latin typeface="Times New Roman" panose="02020603050405020304" pitchFamily="18" charset="0"/>
                          <a:cs typeface="Times New Roman" panose="02020603050405020304" pitchFamily="18" charset="0"/>
                        </a:rPr>
                        <a:t>đạt</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675" marR="66675" marT="0" marB="0">
                    <a:lnL w="12700" cmpd="sng">
                      <a:solidFill>
                        <a:sysClr val="window" lastClr="FFFFFF"/>
                      </a:solidFill>
                    </a:lnL>
                    <a:lnR w="12700" cmpd="sng">
                      <a:solidFill>
                        <a:sysClr val="window" lastClr="FFFFFF"/>
                      </a:solidFill>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15000"/>
                        </a:lnSpc>
                        <a:spcBef>
                          <a:spcPts val="0"/>
                        </a:spcBef>
                        <a:spcAft>
                          <a:spcPts val="0"/>
                        </a:spcAft>
                      </a:pPr>
                      <a:r>
                        <a:rPr lang="vi-VN" sz="1400" spc="-20" dirty="0">
                          <a:effectLst/>
                          <a:latin typeface="Times New Roman" panose="02020603050405020304" pitchFamily="18" charset="0"/>
                          <a:cs typeface="Times New Roman" panose="02020603050405020304" pitchFamily="18" charset="0"/>
                        </a:rPr>
                        <a:t>Tỷ lệ</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extLst>
                  <a:ext uri="{0D108BD9-81ED-4DB2-BD59-A6C34878D82A}">
                    <a16:rowId xmlns:a16="http://schemas.microsoft.com/office/drawing/2014/main" val="499122722"/>
                  </a:ext>
                </a:extLst>
              </a:tr>
              <a:tr h="856742">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algn="ctr">
                        <a:lnSpc>
                          <a:spcPct val="115000"/>
                        </a:lnSpc>
                        <a:spcBef>
                          <a:spcPts val="0"/>
                        </a:spcBef>
                        <a:spcAft>
                          <a:spcPts val="0"/>
                        </a:spcAft>
                      </a:pPr>
                      <a:r>
                        <a:rPr lang="en-US" sz="1400" dirty="0">
                          <a:solidFill>
                            <a:schemeClr val="tx1"/>
                          </a:solidFill>
                          <a:effectLst/>
                          <a:latin typeface="Times New Roman" panose="02020603050405020304" pitchFamily="18" charset="0"/>
                          <a:cs typeface="Times New Roman" panose="02020603050405020304" pitchFamily="18" charset="0"/>
                        </a:rPr>
                        <a:t>1</a:t>
                      </a:r>
                      <a:endParaRPr lang="en-US"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6675" marR="66675" marT="0" marB="0">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p>
                      <a:pPr algn="ctr">
                        <a:lnSpc>
                          <a:spcPct val="150000"/>
                        </a:lnSpc>
                        <a:spcAft>
                          <a:spcPts val="0"/>
                        </a:spcAft>
                      </a:pP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Arial" panose="020B0604020202020204" pitchFamily="34" charset="0"/>
                        <a:cs typeface="Times New Roman" panose="02020603050405020304" pitchFamily="18" charset="0"/>
                      </a:endParaRPr>
                    </a:p>
                    <a:p>
                      <a:pPr algn="ctr">
                        <a:lnSpc>
                          <a:spcPct val="150000"/>
                        </a:lnSpc>
                        <a:spcAft>
                          <a:spcPts val="0"/>
                        </a:spcAft>
                      </a:pP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vui</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vẻ</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giác</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chào</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bố</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lớp</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4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p>
                      <a:pPr algn="ctr">
                        <a:lnSpc>
                          <a:spcPct val="150000"/>
                        </a:lnSpc>
                        <a:spcAft>
                          <a:spcPts val="0"/>
                        </a:spcAft>
                      </a:pPr>
                      <a:r>
                        <a:rPr lang="en-US"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b="1" dirty="0">
                        <a:effectLst/>
                        <a:latin typeface="Times New Roman" panose="02020603050405020304" pitchFamily="18" charset="0"/>
                        <a:ea typeface="Arial" panose="020B0604020202020204" pitchFamily="34" charset="0"/>
                        <a:cs typeface="Times New Roman" panose="02020603050405020304" pitchFamily="18" charset="0"/>
                      </a:endParaRPr>
                    </a:p>
                    <a:p>
                      <a:pPr algn="ctr">
                        <a:lnSpc>
                          <a:spcPct val="150000"/>
                        </a:lnSpc>
                        <a:spcAft>
                          <a:spcPts val="0"/>
                        </a:spcAft>
                      </a:pPr>
                      <a:r>
                        <a:rPr lang="en-US"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r>
                        <a:rPr lang="en-US" sz="14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n-US" sz="1400" b="1"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p>
                      <a:pPr algn="ctr">
                        <a:lnSpc>
                          <a:spcPct val="150000"/>
                        </a:lnSpc>
                        <a:spcAft>
                          <a:spcPts val="0"/>
                        </a:spcAft>
                      </a:pPr>
                      <a:r>
                        <a:rPr lang="en-US"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b="1" dirty="0">
                        <a:effectLst/>
                        <a:latin typeface="Times New Roman" panose="02020603050405020304" pitchFamily="18" charset="0"/>
                        <a:ea typeface="Arial" panose="020B0604020202020204" pitchFamily="34" charset="0"/>
                        <a:cs typeface="Times New Roman" panose="02020603050405020304" pitchFamily="18" charset="0"/>
                      </a:endParaRPr>
                    </a:p>
                    <a:p>
                      <a:pPr algn="ctr">
                        <a:lnSpc>
                          <a:spcPct val="150000"/>
                        </a:lnSpc>
                        <a:spcAft>
                          <a:spcPts val="0"/>
                        </a:spcAft>
                      </a:pPr>
                      <a:r>
                        <a:rPr lang="en-US" sz="14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43%</a:t>
                      </a:r>
                      <a:endParaRPr lang="en-US" sz="1400" b="1"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p>
                      <a:pPr algn="ctr"/>
                      <a:endParaRPr lang="en-US" sz="1400" b="1" dirty="0" smtClean="0">
                        <a:latin typeface="Times New Roman" panose="02020603050405020304" pitchFamily="18" charset="0"/>
                        <a:cs typeface="Times New Roman" panose="02020603050405020304" pitchFamily="18" charset="0"/>
                      </a:endParaRPr>
                    </a:p>
                    <a:p>
                      <a:pPr algn="ctr"/>
                      <a:endParaRPr lang="en-US" sz="1400" b="1" dirty="0" smtClean="0">
                        <a:latin typeface="Times New Roman" panose="02020603050405020304" pitchFamily="18" charset="0"/>
                        <a:cs typeface="Times New Roman" panose="02020603050405020304" pitchFamily="18" charset="0"/>
                      </a:endParaRPr>
                    </a:p>
                    <a:p>
                      <a:pPr algn="ctr"/>
                      <a:r>
                        <a:rPr lang="en-US" sz="1400" b="1" dirty="0" smtClean="0">
                          <a:latin typeface="Times New Roman" panose="02020603050405020304" pitchFamily="18" charset="0"/>
                          <a:cs typeface="Times New Roman" panose="02020603050405020304" pitchFamily="18" charset="0"/>
                        </a:rPr>
                        <a:t>21</a:t>
                      </a:r>
                      <a:endParaRPr lang="en-US" sz="1400" b="1" dirty="0">
                        <a:latin typeface="Times New Roman" panose="02020603050405020304" pitchFamily="18" charset="0"/>
                        <a:cs typeface="Times New Roman" panose="02020603050405020304" pitchFamily="18" charset="0"/>
                      </a:endParaRPr>
                    </a:p>
                  </a:txBody>
                  <a:tcPr marL="68580" marR="68580" marT="0" marB="0">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57%</a:t>
                      </a:r>
                      <a:endParaRPr lang="en-US" sz="1400" b="1" dirty="0" smtClean="0">
                        <a:effectLst/>
                        <a:latin typeface="Times New Roman" panose="02020603050405020304" pitchFamily="18" charset="0"/>
                        <a:ea typeface="Arial" panose="020B0604020202020204" pitchFamily="34" charset="0"/>
                        <a:cs typeface="Times New Roman" panose="02020603050405020304" pitchFamily="18" charset="0"/>
                      </a:endParaRPr>
                    </a:p>
                    <a:p>
                      <a:pPr algn="ctr"/>
                      <a:endParaRPr lang="en-US" sz="1400" b="1" dirty="0">
                        <a:latin typeface="Times New Roman" panose="02020603050405020304" pitchFamily="18" charset="0"/>
                        <a:cs typeface="Times New Roman" panose="02020603050405020304" pitchFamily="18" charset="0"/>
                      </a:endParaRPr>
                    </a:p>
                  </a:txBody>
                  <a:tcPr marL="9525" marR="9525" marT="9525" marB="9525">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extLst>
                  <a:ext uri="{0D108BD9-81ED-4DB2-BD59-A6C34878D82A}">
                    <a16:rowId xmlns:a16="http://schemas.microsoft.com/office/drawing/2014/main" val="1224222670"/>
                  </a:ext>
                </a:extLst>
              </a:tr>
              <a:tr h="810886">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algn="ctr">
                        <a:lnSpc>
                          <a:spcPct val="115000"/>
                        </a:lnSpc>
                        <a:spcBef>
                          <a:spcPts val="0"/>
                        </a:spcBef>
                        <a:spcAft>
                          <a:spcPts val="0"/>
                        </a:spcAft>
                      </a:pPr>
                      <a:r>
                        <a:rPr lang="en-US" sz="1400" dirty="0">
                          <a:solidFill>
                            <a:schemeClr val="tx1"/>
                          </a:solidFill>
                          <a:effectLst/>
                          <a:latin typeface="Times New Roman" panose="02020603050405020304" pitchFamily="18" charset="0"/>
                          <a:cs typeface="Times New Roman" panose="02020603050405020304" pitchFamily="18" charset="0"/>
                        </a:rPr>
                        <a:t>2</a:t>
                      </a:r>
                      <a:endParaRPr lang="en-US"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6675" marR="66675" marT="0"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p>
                      <a:pPr algn="ctr">
                        <a:lnSpc>
                          <a:spcPct val="150000"/>
                        </a:lnSpc>
                        <a:spcAft>
                          <a:spcPts val="0"/>
                        </a:spcAft>
                      </a:pP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vô</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xúc</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bộc</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lộ</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suy</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nghĩ</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tính</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thân</a:t>
                      </a:r>
                      <a:endParaRPr lang="en-US" sz="14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p>
                      <a:pPr algn="ctr">
                        <a:lnSpc>
                          <a:spcPct val="150000"/>
                        </a:lnSpc>
                        <a:spcAft>
                          <a:spcPts val="0"/>
                        </a:spcAft>
                      </a:pPr>
                      <a:r>
                        <a:rPr lang="en-US"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b="1" dirty="0">
                        <a:effectLst/>
                        <a:latin typeface="Times New Roman" panose="02020603050405020304" pitchFamily="18" charset="0"/>
                        <a:ea typeface="Arial" panose="020B0604020202020204" pitchFamily="34" charset="0"/>
                        <a:cs typeface="Times New Roman" panose="02020603050405020304" pitchFamily="18" charset="0"/>
                      </a:endParaRPr>
                    </a:p>
                    <a:p>
                      <a:pPr algn="ctr">
                        <a:lnSpc>
                          <a:spcPct val="150000"/>
                        </a:lnSpc>
                        <a:spcAft>
                          <a:spcPts val="0"/>
                        </a:spcAft>
                      </a:pPr>
                      <a:r>
                        <a:rPr lang="en-US"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r>
                        <a:rPr lang="en-US" sz="14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1400" b="1"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p>
                      <a:pPr algn="ctr">
                        <a:lnSpc>
                          <a:spcPct val="150000"/>
                        </a:lnSpc>
                        <a:spcAft>
                          <a:spcPts val="0"/>
                        </a:spcAft>
                      </a:pPr>
                      <a:r>
                        <a:rPr lang="en-US"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b="1" dirty="0">
                        <a:effectLst/>
                        <a:latin typeface="Times New Roman" panose="02020603050405020304" pitchFamily="18" charset="0"/>
                        <a:ea typeface="Arial" panose="020B0604020202020204" pitchFamily="34" charset="0"/>
                        <a:cs typeface="Times New Roman" panose="02020603050405020304" pitchFamily="18" charset="0"/>
                      </a:endParaRPr>
                    </a:p>
                    <a:p>
                      <a:pPr algn="ctr">
                        <a:lnSpc>
                          <a:spcPct val="150000"/>
                        </a:lnSpc>
                        <a:spcAft>
                          <a:spcPts val="0"/>
                        </a:spcAft>
                      </a:pPr>
                      <a:r>
                        <a:rPr lang="en-US" sz="14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38%</a:t>
                      </a:r>
                      <a:endParaRPr lang="en-US" sz="1400" b="1"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p>
                      <a:pPr algn="ctr"/>
                      <a:endParaRPr lang="en-US" sz="1400" b="1" dirty="0" smtClean="0">
                        <a:latin typeface="Times New Roman" panose="02020603050405020304" pitchFamily="18" charset="0"/>
                        <a:cs typeface="Times New Roman" panose="02020603050405020304" pitchFamily="18" charset="0"/>
                      </a:endParaRPr>
                    </a:p>
                    <a:p>
                      <a:pPr algn="ctr"/>
                      <a:endParaRPr lang="en-US" sz="1400" b="1" dirty="0" smtClean="0">
                        <a:latin typeface="Times New Roman" panose="02020603050405020304" pitchFamily="18" charset="0"/>
                        <a:cs typeface="Times New Roman" panose="02020603050405020304" pitchFamily="18" charset="0"/>
                      </a:endParaRPr>
                    </a:p>
                    <a:p>
                      <a:pPr algn="ctr"/>
                      <a:r>
                        <a:rPr lang="en-US" sz="1400" b="1" dirty="0" smtClean="0">
                          <a:latin typeface="Times New Roman" panose="02020603050405020304" pitchFamily="18" charset="0"/>
                          <a:cs typeface="Times New Roman" panose="02020603050405020304" pitchFamily="18" charset="0"/>
                        </a:rPr>
                        <a:t>23</a:t>
                      </a:r>
                      <a:endParaRPr lang="en-US" sz="1400" b="1" dirty="0">
                        <a:latin typeface="Times New Roman" panose="02020603050405020304" pitchFamily="18" charset="0"/>
                        <a:cs typeface="Times New Roman" panose="02020603050405020304" pitchFamily="18" charset="0"/>
                      </a:endParaRPr>
                    </a:p>
                  </a:txBody>
                  <a:tcPr marL="68580" marR="68580" marT="0" marB="0">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62%</a:t>
                      </a:r>
                      <a:endParaRPr lang="en-US" sz="1400" b="1" dirty="0" smtClean="0">
                        <a:effectLst/>
                        <a:latin typeface="Times New Roman" panose="02020603050405020304" pitchFamily="18" charset="0"/>
                        <a:ea typeface="Arial" panose="020B0604020202020204" pitchFamily="34" charset="0"/>
                        <a:cs typeface="Times New Roman" panose="02020603050405020304" pitchFamily="18" charset="0"/>
                      </a:endParaRPr>
                    </a:p>
                    <a:p>
                      <a:pPr algn="ctr"/>
                      <a:endParaRPr lang="en-US" sz="1400" b="1" dirty="0">
                        <a:latin typeface="Times New Roman" panose="02020603050405020304" pitchFamily="18" charset="0"/>
                        <a:cs typeface="Times New Roman" panose="02020603050405020304" pitchFamily="18" charset="0"/>
                      </a:endParaRPr>
                    </a:p>
                  </a:txBody>
                  <a:tcPr marL="9525" marR="9525" marT="9525" marB="9525">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extLst>
                  <a:ext uri="{0D108BD9-81ED-4DB2-BD59-A6C34878D82A}">
                    <a16:rowId xmlns:a16="http://schemas.microsoft.com/office/drawing/2014/main" val="2121137551"/>
                  </a:ext>
                </a:extLst>
              </a:tr>
              <a:tr h="810886">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algn="ctr">
                        <a:lnSpc>
                          <a:spcPct val="115000"/>
                        </a:lnSpc>
                        <a:spcBef>
                          <a:spcPts val="0"/>
                        </a:spcBef>
                        <a:spcAft>
                          <a:spcPts val="0"/>
                        </a:spcAft>
                      </a:pPr>
                      <a:r>
                        <a:rPr lang="en-US" sz="1400" dirty="0">
                          <a:solidFill>
                            <a:schemeClr val="tx1"/>
                          </a:solidFill>
                          <a:effectLst/>
                          <a:latin typeface="Times New Roman" panose="02020603050405020304" pitchFamily="18" charset="0"/>
                          <a:cs typeface="Times New Roman" panose="02020603050405020304" pitchFamily="18" charset="0"/>
                        </a:rPr>
                        <a:t>3</a:t>
                      </a:r>
                      <a:endParaRPr lang="en-US"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6675" marR="66675" marT="0"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p>
                      <a:pPr algn="ctr">
                        <a:lnSpc>
                          <a:spcPct val="150000"/>
                        </a:lnSpc>
                        <a:spcAft>
                          <a:spcPts val="0"/>
                        </a:spcAft>
                      </a:pP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hòa</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thương</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bạn</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bè</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giáo</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4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p>
                      <a:pPr algn="ctr">
                        <a:lnSpc>
                          <a:spcPct val="150000"/>
                        </a:lnSpc>
                        <a:spcAft>
                          <a:spcPts val="0"/>
                        </a:spcAft>
                      </a:pPr>
                      <a:r>
                        <a:rPr lang="en-US"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b="1" dirty="0">
                        <a:effectLst/>
                        <a:latin typeface="Times New Roman" panose="02020603050405020304" pitchFamily="18" charset="0"/>
                        <a:ea typeface="Arial" panose="020B0604020202020204" pitchFamily="34" charset="0"/>
                        <a:cs typeface="Times New Roman" panose="02020603050405020304" pitchFamily="18" charset="0"/>
                      </a:endParaRPr>
                    </a:p>
                    <a:p>
                      <a:pPr algn="ctr">
                        <a:lnSpc>
                          <a:spcPct val="150000"/>
                        </a:lnSpc>
                        <a:spcAft>
                          <a:spcPts val="0"/>
                        </a:spcAft>
                      </a:pPr>
                      <a:r>
                        <a:rPr lang="en-US"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r>
                        <a:rPr lang="en-US" sz="14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a:t>
                      </a:r>
                      <a:endParaRPr lang="en-US" sz="1400" b="1"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p>
                      <a:pPr algn="ctr">
                        <a:lnSpc>
                          <a:spcPct val="150000"/>
                        </a:lnSpc>
                        <a:spcAft>
                          <a:spcPts val="0"/>
                        </a:spcAft>
                      </a:pPr>
                      <a:r>
                        <a:rPr lang="en-US"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b="1" dirty="0">
                        <a:effectLst/>
                        <a:latin typeface="Times New Roman" panose="02020603050405020304" pitchFamily="18" charset="0"/>
                        <a:ea typeface="Arial" panose="020B0604020202020204" pitchFamily="34" charset="0"/>
                        <a:cs typeface="Times New Roman" panose="02020603050405020304" pitchFamily="18" charset="0"/>
                      </a:endParaRPr>
                    </a:p>
                    <a:p>
                      <a:pPr algn="ctr">
                        <a:lnSpc>
                          <a:spcPct val="150000"/>
                        </a:lnSpc>
                        <a:spcAft>
                          <a:spcPts val="0"/>
                        </a:spcAft>
                      </a:pPr>
                      <a:r>
                        <a:rPr lang="en-US" sz="14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46%</a:t>
                      </a:r>
                      <a:endParaRPr lang="en-US" sz="1400" b="1"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p>
                      <a:pPr algn="ctr"/>
                      <a:endParaRPr lang="en-US" sz="1400" b="1" dirty="0" smtClean="0">
                        <a:latin typeface="Times New Roman" panose="02020603050405020304" pitchFamily="18" charset="0"/>
                        <a:cs typeface="Times New Roman" panose="02020603050405020304" pitchFamily="18" charset="0"/>
                      </a:endParaRPr>
                    </a:p>
                    <a:p>
                      <a:pPr algn="ctr"/>
                      <a:endParaRPr lang="en-US" sz="1400" b="1" dirty="0" smtClean="0">
                        <a:latin typeface="Times New Roman" panose="02020603050405020304" pitchFamily="18" charset="0"/>
                        <a:cs typeface="Times New Roman" panose="02020603050405020304" pitchFamily="18" charset="0"/>
                      </a:endParaRPr>
                    </a:p>
                    <a:p>
                      <a:pPr algn="ctr"/>
                      <a:r>
                        <a:rPr lang="en-US" sz="1400" b="1" dirty="0" smtClean="0">
                          <a:latin typeface="Times New Roman" panose="02020603050405020304" pitchFamily="18" charset="0"/>
                          <a:cs typeface="Times New Roman" panose="02020603050405020304" pitchFamily="18" charset="0"/>
                        </a:rPr>
                        <a:t>20</a:t>
                      </a:r>
                      <a:endParaRPr lang="en-US" sz="1400" b="1" dirty="0">
                        <a:latin typeface="Times New Roman" panose="02020603050405020304" pitchFamily="18" charset="0"/>
                        <a:cs typeface="Times New Roman" panose="02020603050405020304" pitchFamily="18" charset="0"/>
                      </a:endParaRPr>
                    </a:p>
                  </a:txBody>
                  <a:tcPr marL="68580" marR="68580" marT="0" marB="0">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54%</a:t>
                      </a:r>
                      <a:endParaRPr lang="en-US" sz="1400" b="1" dirty="0" smtClean="0">
                        <a:effectLst/>
                        <a:latin typeface="Times New Roman" panose="02020603050405020304" pitchFamily="18" charset="0"/>
                        <a:ea typeface="Arial" panose="020B0604020202020204" pitchFamily="34" charset="0"/>
                        <a:cs typeface="Times New Roman" panose="02020603050405020304" pitchFamily="18" charset="0"/>
                      </a:endParaRPr>
                    </a:p>
                    <a:p>
                      <a:pPr algn="ctr"/>
                      <a:endParaRPr lang="en-US" sz="1400" b="1" dirty="0">
                        <a:latin typeface="Times New Roman" panose="02020603050405020304" pitchFamily="18" charset="0"/>
                        <a:cs typeface="Times New Roman" panose="02020603050405020304" pitchFamily="18" charset="0"/>
                      </a:endParaRPr>
                    </a:p>
                  </a:txBody>
                  <a:tcPr marL="9525" marR="9525" marT="9525" marB="9525">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extLst>
                  <a:ext uri="{0D108BD9-81ED-4DB2-BD59-A6C34878D82A}">
                    <a16:rowId xmlns:a16="http://schemas.microsoft.com/office/drawing/2014/main" val="2715845441"/>
                  </a:ext>
                </a:extLst>
              </a:tr>
              <a:tr h="810886">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algn="ctr">
                        <a:lnSpc>
                          <a:spcPct val="115000"/>
                        </a:lnSpc>
                        <a:spcBef>
                          <a:spcPts val="0"/>
                        </a:spcBef>
                        <a:spcAft>
                          <a:spcPts val="0"/>
                        </a:spcAft>
                      </a:pPr>
                      <a:r>
                        <a:rPr lang="en-US" sz="1400" dirty="0">
                          <a:solidFill>
                            <a:schemeClr val="tx1"/>
                          </a:solidFill>
                          <a:effectLst/>
                          <a:latin typeface="Times New Roman" panose="02020603050405020304" pitchFamily="18" charset="0"/>
                          <a:cs typeface="Times New Roman" panose="02020603050405020304" pitchFamily="18" charset="0"/>
                        </a:rPr>
                        <a:t>4</a:t>
                      </a:r>
                      <a:endParaRPr lang="en-US"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6675" marR="66675" marT="0"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p>
                      <a:pPr algn="ctr">
                        <a:lnSpc>
                          <a:spcPct val="150000"/>
                        </a:lnSpc>
                        <a:spcAft>
                          <a:spcPts val="0"/>
                        </a:spcAft>
                      </a:pP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hứng</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thú</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tham</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hoạt</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4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p>
                      <a:pPr algn="ctr">
                        <a:lnSpc>
                          <a:spcPct val="150000"/>
                        </a:lnSpc>
                        <a:spcAft>
                          <a:spcPts val="0"/>
                        </a:spcAft>
                      </a:pPr>
                      <a:r>
                        <a:rPr lang="en-US"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b="1" dirty="0">
                        <a:effectLst/>
                        <a:latin typeface="Times New Roman" panose="02020603050405020304" pitchFamily="18" charset="0"/>
                        <a:ea typeface="Arial" panose="020B0604020202020204" pitchFamily="34" charset="0"/>
                        <a:cs typeface="Times New Roman" panose="02020603050405020304" pitchFamily="18" charset="0"/>
                      </a:endParaRPr>
                    </a:p>
                    <a:p>
                      <a:pPr algn="ctr">
                        <a:lnSpc>
                          <a:spcPct val="150000"/>
                        </a:lnSpc>
                        <a:spcAft>
                          <a:spcPts val="0"/>
                        </a:spcAft>
                      </a:pPr>
                      <a:r>
                        <a:rPr lang="en-US"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r>
                        <a:rPr lang="en-US" sz="14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a:t>
                      </a:r>
                      <a:endParaRPr lang="en-US" sz="1400" b="1"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p>
                      <a:pPr algn="ctr">
                        <a:lnSpc>
                          <a:spcPct val="150000"/>
                        </a:lnSpc>
                        <a:spcAft>
                          <a:spcPts val="0"/>
                        </a:spcAft>
                      </a:pPr>
                      <a:r>
                        <a:rPr lang="en-US"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b="1" dirty="0">
                        <a:effectLst/>
                        <a:latin typeface="Times New Roman" panose="02020603050405020304" pitchFamily="18" charset="0"/>
                        <a:ea typeface="Arial" panose="020B0604020202020204" pitchFamily="34" charset="0"/>
                        <a:cs typeface="Times New Roman" panose="02020603050405020304" pitchFamily="18" charset="0"/>
                      </a:endParaRPr>
                    </a:p>
                    <a:p>
                      <a:pPr algn="ctr">
                        <a:lnSpc>
                          <a:spcPct val="150000"/>
                        </a:lnSpc>
                        <a:spcAft>
                          <a:spcPts val="0"/>
                        </a:spcAft>
                      </a:pPr>
                      <a:r>
                        <a:rPr lang="en-US" sz="14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49%</a:t>
                      </a:r>
                      <a:endParaRPr lang="en-US" sz="1400" b="1"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p>
                      <a:pPr algn="ctr"/>
                      <a:endParaRPr lang="en-US" sz="1400" b="1" dirty="0" smtClean="0">
                        <a:latin typeface="Times New Roman" panose="02020603050405020304" pitchFamily="18" charset="0"/>
                        <a:cs typeface="Times New Roman" panose="02020603050405020304" pitchFamily="18" charset="0"/>
                      </a:endParaRPr>
                    </a:p>
                    <a:p>
                      <a:pPr algn="ctr"/>
                      <a:endParaRPr lang="en-US" sz="1400" b="1" dirty="0" smtClean="0">
                        <a:latin typeface="Times New Roman" panose="02020603050405020304" pitchFamily="18" charset="0"/>
                        <a:cs typeface="Times New Roman" panose="02020603050405020304" pitchFamily="18" charset="0"/>
                      </a:endParaRPr>
                    </a:p>
                    <a:p>
                      <a:pPr algn="ctr"/>
                      <a:r>
                        <a:rPr lang="en-US" sz="1400" b="1" dirty="0" smtClean="0">
                          <a:latin typeface="Times New Roman" panose="02020603050405020304" pitchFamily="18" charset="0"/>
                          <a:cs typeface="Times New Roman" panose="02020603050405020304" pitchFamily="18" charset="0"/>
                        </a:rPr>
                        <a:t>19</a:t>
                      </a:r>
                      <a:endParaRPr lang="en-US" sz="1400" b="1" dirty="0">
                        <a:latin typeface="Times New Roman" panose="02020603050405020304" pitchFamily="18" charset="0"/>
                        <a:cs typeface="Times New Roman" panose="02020603050405020304" pitchFamily="18" charset="0"/>
                      </a:endParaRPr>
                    </a:p>
                  </a:txBody>
                  <a:tcPr marL="68580" marR="68580" marT="0" marB="0">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51%</a:t>
                      </a:r>
                      <a:endParaRPr lang="en-US" sz="1400" b="1" dirty="0" smtClean="0">
                        <a:effectLst/>
                        <a:latin typeface="Times New Roman" panose="02020603050405020304" pitchFamily="18" charset="0"/>
                        <a:ea typeface="Arial" panose="020B0604020202020204" pitchFamily="34" charset="0"/>
                        <a:cs typeface="Times New Roman" panose="02020603050405020304" pitchFamily="18" charset="0"/>
                      </a:endParaRPr>
                    </a:p>
                    <a:p>
                      <a:pPr algn="ctr"/>
                      <a:endParaRPr lang="en-US" sz="1400" b="1" dirty="0">
                        <a:latin typeface="Times New Roman" panose="02020603050405020304" pitchFamily="18" charset="0"/>
                        <a:cs typeface="Times New Roman" panose="02020603050405020304" pitchFamily="18" charset="0"/>
                      </a:endParaRPr>
                    </a:p>
                  </a:txBody>
                  <a:tcPr marL="9525" marR="9525" marT="9525" marB="9525">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extLst>
                  <a:ext uri="{0D108BD9-81ED-4DB2-BD59-A6C34878D82A}">
                    <a16:rowId xmlns:a16="http://schemas.microsoft.com/office/drawing/2014/main" val="3622486012"/>
                  </a:ext>
                </a:extLst>
              </a:tr>
            </a:tbl>
          </a:graphicData>
        </a:graphic>
      </p:graphicFrame>
    </p:spTree>
    <p:extLst>
      <p:ext uri="{BB962C8B-B14F-4D97-AF65-F5344CB8AC3E}">
        <p14:creationId xmlns:p14="http://schemas.microsoft.com/office/powerpoint/2010/main" val="18675555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0692"/>
            <a:ext cx="9198775" cy="5143500"/>
          </a:xfrm>
          <a:prstGeom prst="rect">
            <a:avLst/>
          </a:prstGeom>
        </p:spPr>
      </p:pic>
      <p:sp>
        <p:nvSpPr>
          <p:cNvPr id="5" name="Flowchart: Alternate Process 4"/>
          <p:cNvSpPr/>
          <p:nvPr/>
        </p:nvSpPr>
        <p:spPr>
          <a:xfrm>
            <a:off x="2123728" y="483237"/>
            <a:ext cx="4824536" cy="496477"/>
          </a:xfrm>
          <a:prstGeom prst="flowChartAlternateProcess">
            <a:avLst/>
          </a:prstGeom>
          <a:solidFill>
            <a:schemeClr val="accent6">
              <a:lumMod val="40000"/>
              <a:lumOff val="60000"/>
            </a:schemeClr>
          </a:solidFill>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en-US" sz="3200" b="1" dirty="0" smtClean="0">
                <a:solidFill>
                  <a:srgbClr val="C00000"/>
                </a:solidFill>
                <a:latin typeface="Times New Roman" pitchFamily="18" charset="0"/>
                <a:cs typeface="Times New Roman" pitchFamily="18" charset="0"/>
              </a:rPr>
              <a:t>CÁC BIỆN </a:t>
            </a:r>
            <a:r>
              <a:rPr lang="vi-VN" sz="3200" b="1" dirty="0" smtClean="0">
                <a:solidFill>
                  <a:srgbClr val="C00000"/>
                </a:solidFill>
                <a:latin typeface="Times New Roman" pitchFamily="18" charset="0"/>
                <a:cs typeface="Times New Roman" pitchFamily="18" charset="0"/>
              </a:rPr>
              <a:t>PHÁP </a:t>
            </a:r>
            <a:endParaRPr lang="vi-VN" sz="3200" b="1" dirty="0">
              <a:solidFill>
                <a:srgbClr val="C00000"/>
              </a:solidFill>
              <a:latin typeface="Times New Roman" pitchFamily="18" charset="0"/>
              <a:cs typeface="Times New Roman" pitchFamily="18" charset="0"/>
            </a:endParaRPr>
          </a:p>
        </p:txBody>
      </p:sp>
      <p:grpSp>
        <p:nvGrpSpPr>
          <p:cNvPr id="6" name="Group 5"/>
          <p:cNvGrpSpPr/>
          <p:nvPr/>
        </p:nvGrpSpPr>
        <p:grpSpPr>
          <a:xfrm>
            <a:off x="433374" y="1661582"/>
            <a:ext cx="1834370" cy="2025773"/>
            <a:chOff x="1285355" y="1769801"/>
            <a:chExt cx="2359277" cy="2620830"/>
          </a:xfrm>
          <a:effectLst>
            <a:glow rad="139700">
              <a:schemeClr val="accent5">
                <a:satMod val="175000"/>
                <a:alpha val="40000"/>
              </a:schemeClr>
            </a:glow>
          </a:effectLst>
        </p:grpSpPr>
        <p:sp>
          <p:nvSpPr>
            <p:cNvPr id="7" name="Rectangle 6">
              <a:extLst>
                <a:ext uri="{FF2B5EF4-FFF2-40B4-BE49-F238E27FC236}">
                  <a16:creationId xmlns:a16="http://schemas.microsoft.com/office/drawing/2014/main" id="{7E557004-4FE3-412C-8FCD-D92E93531058}"/>
                </a:ext>
              </a:extLst>
            </p:cNvPr>
            <p:cNvSpPr/>
            <p:nvPr/>
          </p:nvSpPr>
          <p:spPr bwMode="auto">
            <a:xfrm>
              <a:off x="1313071" y="1769801"/>
              <a:ext cx="2331561" cy="2620830"/>
            </a:xfrm>
            <a:prstGeom prst="rect">
              <a:avLst/>
            </a:prstGeom>
            <a:solidFill>
              <a:srgbClr val="FFFFCC"/>
            </a:solidFill>
            <a:ln>
              <a:solidFill>
                <a:srgbClr val="7030A0"/>
              </a:solidFill>
              <a:prstDash val="lgDash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400" dirty="0" smtClean="0">
                <a:solidFill>
                  <a:schemeClr val="tx1"/>
                </a:solidFill>
                <a:latin typeface="Times New Roman" pitchFamily="18" charset="0"/>
                <a:cs typeface="Times New Roman" pitchFamily="18" charset="0"/>
              </a:endParaRPr>
            </a:p>
            <a:p>
              <a:pPr algn="just" fontAlgn="auto">
                <a:spcBef>
                  <a:spcPts val="0"/>
                </a:spcBef>
                <a:spcAft>
                  <a:spcPts val="0"/>
                </a:spcAft>
                <a:defRPr/>
              </a:pPr>
              <a:r>
                <a:rPr lang="vi-VN" sz="1600" dirty="0" smtClean="0">
                  <a:solidFill>
                    <a:schemeClr val="tx1"/>
                  </a:solidFill>
                  <a:latin typeface="Times New Roman" pitchFamily="18" charset="0"/>
                  <a:cs typeface="Times New Roman" pitchFamily="18" charset="0"/>
                </a:rPr>
                <a:t>Nghiên </a:t>
              </a:r>
              <a:r>
                <a:rPr lang="vi-VN" sz="1600" dirty="0">
                  <a:solidFill>
                    <a:schemeClr val="tx1"/>
                  </a:solidFill>
                  <a:latin typeface="Times New Roman" pitchFamily="18" charset="0"/>
                  <a:cs typeface="Times New Roman" pitchFamily="18" charset="0"/>
                </a:rPr>
                <a:t>cứu </a:t>
              </a:r>
              <a:r>
                <a:rPr lang="vi-VN" sz="1600" dirty="0" smtClean="0">
                  <a:solidFill>
                    <a:schemeClr val="tx1"/>
                  </a:solidFill>
                  <a:latin typeface="Times New Roman" pitchFamily="18" charset="0"/>
                  <a:cs typeface="Times New Roman" pitchFamily="18" charset="0"/>
                </a:rPr>
                <a:t>tài</a:t>
              </a:r>
              <a:r>
                <a:rPr lang="en-US" sz="1600" dirty="0" smtClean="0">
                  <a:solidFill>
                    <a:schemeClr val="tx1"/>
                  </a:solidFill>
                  <a:latin typeface="Times New Roman" pitchFamily="18" charset="0"/>
                  <a:cs typeface="Times New Roman" pitchFamily="18" charset="0"/>
                </a:rPr>
                <a:t> </a:t>
              </a:r>
              <a:r>
                <a:rPr lang="vi-VN" sz="1600" dirty="0" smtClean="0">
                  <a:solidFill>
                    <a:schemeClr val="tx1"/>
                  </a:solidFill>
                  <a:latin typeface="Times New Roman" pitchFamily="18" charset="0"/>
                  <a:cs typeface="Times New Roman" pitchFamily="18" charset="0"/>
                </a:rPr>
                <a:t>liệu </a:t>
              </a:r>
              <a:r>
                <a:rPr lang="vi-VN" sz="1600" dirty="0">
                  <a:solidFill>
                    <a:schemeClr val="tx1"/>
                  </a:solidFill>
                  <a:latin typeface="Times New Roman" pitchFamily="18" charset="0"/>
                  <a:cs typeface="Times New Roman" pitchFamily="18" charset="0"/>
                </a:rPr>
                <a:t>để hiểu thế nào là lớp học vui vẻ - hạnh phúc</a:t>
              </a:r>
            </a:p>
          </p:txBody>
        </p:sp>
        <p:grpSp>
          <p:nvGrpSpPr>
            <p:cNvPr id="8" name="Group 7"/>
            <p:cNvGrpSpPr/>
            <p:nvPr/>
          </p:nvGrpSpPr>
          <p:grpSpPr>
            <a:xfrm>
              <a:off x="1285355" y="1933302"/>
              <a:ext cx="2081374" cy="618496"/>
              <a:chOff x="3954125" y="1881050"/>
              <a:chExt cx="2081374" cy="618496"/>
            </a:xfrm>
          </p:grpSpPr>
          <p:sp>
            <p:nvSpPr>
              <p:cNvPr id="9" name="Freeform 14">
                <a:extLst>
                  <a:ext uri="{FF2B5EF4-FFF2-40B4-BE49-F238E27FC236}">
                    <a16:creationId xmlns:a16="http://schemas.microsoft.com/office/drawing/2014/main" id="{9056CD7E-9A8E-4A5B-B8F7-A9D748904E23}"/>
                  </a:ext>
                </a:extLst>
              </p:cNvPr>
              <p:cNvSpPr/>
              <p:nvPr/>
            </p:nvSpPr>
            <p:spPr bwMode="gray">
              <a:xfrm flipV="1">
                <a:off x="3954125" y="1881050"/>
                <a:ext cx="2081374" cy="618496"/>
              </a:xfrm>
              <a:custGeom>
                <a:avLst/>
                <a:gdLst>
                  <a:gd name="connsiteX0" fmla="*/ 0 w 1205789"/>
                  <a:gd name="connsiteY0" fmla="*/ 0 h 404774"/>
                  <a:gd name="connsiteX1" fmla="*/ 1003402 w 1205789"/>
                  <a:gd name="connsiteY1" fmla="*/ 0 h 404774"/>
                  <a:gd name="connsiteX2" fmla="*/ 1205789 w 1205789"/>
                  <a:gd name="connsiteY2" fmla="*/ 202387 h 404774"/>
                  <a:gd name="connsiteX3" fmla="*/ 1003402 w 1205789"/>
                  <a:gd name="connsiteY3" fmla="*/ 404774 h 404774"/>
                  <a:gd name="connsiteX4" fmla="*/ 0 w 1205789"/>
                  <a:gd name="connsiteY4" fmla="*/ 404774 h 404774"/>
                  <a:gd name="connsiteX5" fmla="*/ 0 w 1205789"/>
                  <a:gd name="connsiteY5" fmla="*/ 0 h 404774"/>
                  <a:gd name="connsiteX0" fmla="*/ 7314 w 1213103"/>
                  <a:gd name="connsiteY0" fmla="*/ 0 h 404774"/>
                  <a:gd name="connsiteX1" fmla="*/ 1010716 w 1213103"/>
                  <a:gd name="connsiteY1" fmla="*/ 0 h 404774"/>
                  <a:gd name="connsiteX2" fmla="*/ 1213103 w 1213103"/>
                  <a:gd name="connsiteY2" fmla="*/ 202387 h 404774"/>
                  <a:gd name="connsiteX3" fmla="*/ 1010716 w 1213103"/>
                  <a:gd name="connsiteY3" fmla="*/ 404774 h 404774"/>
                  <a:gd name="connsiteX4" fmla="*/ 7314 w 1213103"/>
                  <a:gd name="connsiteY4" fmla="*/ 404774 h 404774"/>
                  <a:gd name="connsiteX5" fmla="*/ 0 w 1213103"/>
                  <a:gd name="connsiteY5" fmla="*/ 131673 h 404774"/>
                  <a:gd name="connsiteX6" fmla="*/ 7314 w 1213103"/>
                  <a:gd name="connsiteY6" fmla="*/ 0 h 404774"/>
                  <a:gd name="connsiteX0" fmla="*/ 89610 w 1295399"/>
                  <a:gd name="connsiteY0" fmla="*/ 0 h 404774"/>
                  <a:gd name="connsiteX1" fmla="*/ 1093012 w 1295399"/>
                  <a:gd name="connsiteY1" fmla="*/ 0 h 404774"/>
                  <a:gd name="connsiteX2" fmla="*/ 1295399 w 1295399"/>
                  <a:gd name="connsiteY2" fmla="*/ 202387 h 404774"/>
                  <a:gd name="connsiteX3" fmla="*/ 1093012 w 1295399"/>
                  <a:gd name="connsiteY3" fmla="*/ 404774 h 404774"/>
                  <a:gd name="connsiteX4" fmla="*/ 89610 w 1295399"/>
                  <a:gd name="connsiteY4" fmla="*/ 404774 h 404774"/>
                  <a:gd name="connsiteX5" fmla="*/ 0 w 1295399"/>
                  <a:gd name="connsiteY5" fmla="*/ 99974 h 404774"/>
                  <a:gd name="connsiteX6" fmla="*/ 89610 w 1295399"/>
                  <a:gd name="connsiteY6" fmla="*/ 0 h 404774"/>
                  <a:gd name="connsiteX0" fmla="*/ 89610 w 1295399"/>
                  <a:gd name="connsiteY0" fmla="*/ 0 h 404774"/>
                  <a:gd name="connsiteX1" fmla="*/ 1093012 w 1295399"/>
                  <a:gd name="connsiteY1" fmla="*/ 0 h 404774"/>
                  <a:gd name="connsiteX2" fmla="*/ 1295399 w 1295399"/>
                  <a:gd name="connsiteY2" fmla="*/ 202387 h 404774"/>
                  <a:gd name="connsiteX3" fmla="*/ 1093012 w 1295399"/>
                  <a:gd name="connsiteY3" fmla="*/ 404774 h 404774"/>
                  <a:gd name="connsiteX4" fmla="*/ 89610 w 1295399"/>
                  <a:gd name="connsiteY4" fmla="*/ 404774 h 404774"/>
                  <a:gd name="connsiteX5" fmla="*/ 60350 w 1295399"/>
                  <a:gd name="connsiteY5" fmla="*/ 299923 h 404774"/>
                  <a:gd name="connsiteX6" fmla="*/ 0 w 1295399"/>
                  <a:gd name="connsiteY6" fmla="*/ 99974 h 404774"/>
                  <a:gd name="connsiteX7" fmla="*/ 89610 w 1295399"/>
                  <a:gd name="connsiteY7" fmla="*/ 0 h 4047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104497 w 1310286"/>
                  <a:gd name="connsiteY0" fmla="*/ 0 h 480974"/>
                  <a:gd name="connsiteX1" fmla="*/ 1107899 w 1310286"/>
                  <a:gd name="connsiteY1" fmla="*/ 0 h 480974"/>
                  <a:gd name="connsiteX2" fmla="*/ 1310286 w 1310286"/>
                  <a:gd name="connsiteY2" fmla="*/ 202387 h 480974"/>
                  <a:gd name="connsiteX3" fmla="*/ 1107899 w 1310286"/>
                  <a:gd name="connsiteY3" fmla="*/ 404774 h 480974"/>
                  <a:gd name="connsiteX4" fmla="*/ 104497 w 1310286"/>
                  <a:gd name="connsiteY4" fmla="*/ 404774 h 480974"/>
                  <a:gd name="connsiteX5" fmla="*/ 14887 w 1310286"/>
                  <a:gd name="connsiteY5" fmla="*/ 480974 h 480974"/>
                  <a:gd name="connsiteX6" fmla="*/ 14887 w 1310286"/>
                  <a:gd name="connsiteY6" fmla="*/ 99974 h 480974"/>
                  <a:gd name="connsiteX7" fmla="*/ 104497 w 1310286"/>
                  <a:gd name="connsiteY7" fmla="*/ 0 h 480974"/>
                  <a:gd name="connsiteX0" fmla="*/ 104497 w 1310286"/>
                  <a:gd name="connsiteY0" fmla="*/ 0 h 480974"/>
                  <a:gd name="connsiteX1" fmla="*/ 1107899 w 1310286"/>
                  <a:gd name="connsiteY1" fmla="*/ 0 h 480974"/>
                  <a:gd name="connsiteX2" fmla="*/ 1310286 w 1310286"/>
                  <a:gd name="connsiteY2" fmla="*/ 202387 h 480974"/>
                  <a:gd name="connsiteX3" fmla="*/ 1107899 w 1310286"/>
                  <a:gd name="connsiteY3" fmla="*/ 404774 h 480974"/>
                  <a:gd name="connsiteX4" fmla="*/ 104497 w 1310286"/>
                  <a:gd name="connsiteY4" fmla="*/ 404774 h 480974"/>
                  <a:gd name="connsiteX5" fmla="*/ 14887 w 1310286"/>
                  <a:gd name="connsiteY5" fmla="*/ 480974 h 480974"/>
                  <a:gd name="connsiteX6" fmla="*/ 14887 w 1310286"/>
                  <a:gd name="connsiteY6" fmla="*/ 99974 h 480974"/>
                  <a:gd name="connsiteX7" fmla="*/ 104497 w 1310286"/>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2367 h 483341"/>
                  <a:gd name="connsiteX1" fmla="*/ 1093012 w 1295399"/>
                  <a:gd name="connsiteY1" fmla="*/ 2367 h 483341"/>
                  <a:gd name="connsiteX2" fmla="*/ 1295399 w 1295399"/>
                  <a:gd name="connsiteY2" fmla="*/ 204754 h 483341"/>
                  <a:gd name="connsiteX3" fmla="*/ 1093012 w 1295399"/>
                  <a:gd name="connsiteY3" fmla="*/ 407141 h 483341"/>
                  <a:gd name="connsiteX4" fmla="*/ 89610 w 1295399"/>
                  <a:gd name="connsiteY4" fmla="*/ 407141 h 483341"/>
                  <a:gd name="connsiteX5" fmla="*/ 0 w 1295399"/>
                  <a:gd name="connsiteY5" fmla="*/ 483341 h 483341"/>
                  <a:gd name="connsiteX6" fmla="*/ 0 w 1295399"/>
                  <a:gd name="connsiteY6" fmla="*/ 102341 h 483341"/>
                  <a:gd name="connsiteX7" fmla="*/ 89610 w 1295399"/>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03929 w 1309718"/>
                  <a:gd name="connsiteY4" fmla="*/ 404774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94046 w 1309718"/>
                  <a:gd name="connsiteY0" fmla="*/ 2367 h 483679"/>
                  <a:gd name="connsiteX1" fmla="*/ 1107331 w 1309718"/>
                  <a:gd name="connsiteY1" fmla="*/ 2705 h 483679"/>
                  <a:gd name="connsiteX2" fmla="*/ 1309718 w 1309718"/>
                  <a:gd name="connsiteY2" fmla="*/ 205092 h 483679"/>
                  <a:gd name="connsiteX3" fmla="*/ 1107331 w 1309718"/>
                  <a:gd name="connsiteY3" fmla="*/ 407479 h 483679"/>
                  <a:gd name="connsiteX4" fmla="*/ 137051 w 1309718"/>
                  <a:gd name="connsiteY4" fmla="*/ 413144 h 483679"/>
                  <a:gd name="connsiteX5" fmla="*/ 14319 w 1309718"/>
                  <a:gd name="connsiteY5" fmla="*/ 483679 h 483679"/>
                  <a:gd name="connsiteX6" fmla="*/ 14319 w 1309718"/>
                  <a:gd name="connsiteY6" fmla="*/ 102679 h 483679"/>
                  <a:gd name="connsiteX7" fmla="*/ 94046 w 1309718"/>
                  <a:gd name="connsiteY7" fmla="*/ 2367 h 483679"/>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94046 w 1309718"/>
                  <a:gd name="connsiteY0" fmla="*/ 11030 h 492342"/>
                  <a:gd name="connsiteX1" fmla="*/ 1107331 w 1309718"/>
                  <a:gd name="connsiteY1" fmla="*/ 11368 h 492342"/>
                  <a:gd name="connsiteX2" fmla="*/ 1309718 w 1309718"/>
                  <a:gd name="connsiteY2" fmla="*/ 213755 h 492342"/>
                  <a:gd name="connsiteX3" fmla="*/ 1107331 w 1309718"/>
                  <a:gd name="connsiteY3" fmla="*/ 416142 h 492342"/>
                  <a:gd name="connsiteX4" fmla="*/ 137051 w 1309718"/>
                  <a:gd name="connsiteY4" fmla="*/ 421807 h 492342"/>
                  <a:gd name="connsiteX5" fmla="*/ 14319 w 1309718"/>
                  <a:gd name="connsiteY5" fmla="*/ 492342 h 492342"/>
                  <a:gd name="connsiteX6" fmla="*/ 14319 w 1309718"/>
                  <a:gd name="connsiteY6" fmla="*/ 111342 h 492342"/>
                  <a:gd name="connsiteX7" fmla="*/ 94046 w 1309718"/>
                  <a:gd name="connsiteY7" fmla="*/ 11030 h 492342"/>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81513 w 1297185"/>
                  <a:gd name="connsiteY0" fmla="*/ 0 h 481312"/>
                  <a:gd name="connsiteX1" fmla="*/ 1094798 w 1297185"/>
                  <a:gd name="connsiteY1" fmla="*/ 338 h 481312"/>
                  <a:gd name="connsiteX2" fmla="*/ 1297185 w 1297185"/>
                  <a:gd name="connsiteY2" fmla="*/ 202725 h 481312"/>
                  <a:gd name="connsiteX3" fmla="*/ 1094798 w 1297185"/>
                  <a:gd name="connsiteY3" fmla="*/ 405112 h 481312"/>
                  <a:gd name="connsiteX4" fmla="*/ 124518 w 1297185"/>
                  <a:gd name="connsiteY4" fmla="*/ 410777 h 481312"/>
                  <a:gd name="connsiteX5" fmla="*/ 1786 w 1297185"/>
                  <a:gd name="connsiteY5" fmla="*/ 481312 h 481312"/>
                  <a:gd name="connsiteX6" fmla="*/ 1786 w 1297185"/>
                  <a:gd name="connsiteY6" fmla="*/ 100312 h 481312"/>
                  <a:gd name="connsiteX7" fmla="*/ 81513 w 1297185"/>
                  <a:gd name="connsiteY7" fmla="*/ 0 h 481312"/>
                  <a:gd name="connsiteX0" fmla="*/ 79727 w 1295399"/>
                  <a:gd name="connsiteY0" fmla="*/ 0 h 481312"/>
                  <a:gd name="connsiteX1" fmla="*/ 1093012 w 1295399"/>
                  <a:gd name="connsiteY1" fmla="*/ 338 h 481312"/>
                  <a:gd name="connsiteX2" fmla="*/ 1295399 w 1295399"/>
                  <a:gd name="connsiteY2" fmla="*/ 202725 h 481312"/>
                  <a:gd name="connsiteX3" fmla="*/ 1093012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302292"/>
                  <a:gd name="connsiteY0" fmla="*/ 0 h 481312"/>
                  <a:gd name="connsiteX1" fmla="*/ 1134372 w 1302292"/>
                  <a:gd name="connsiteY1" fmla="*/ 1301 h 481312"/>
                  <a:gd name="connsiteX2" fmla="*/ 1295399 w 1302292"/>
                  <a:gd name="connsiteY2" fmla="*/ 202725 h 481312"/>
                  <a:gd name="connsiteX3" fmla="*/ 1093012 w 1302292"/>
                  <a:gd name="connsiteY3" fmla="*/ 405112 h 481312"/>
                  <a:gd name="connsiteX4" fmla="*/ 122732 w 1302292"/>
                  <a:gd name="connsiteY4" fmla="*/ 410777 h 481312"/>
                  <a:gd name="connsiteX5" fmla="*/ 0 w 1302292"/>
                  <a:gd name="connsiteY5" fmla="*/ 481312 h 481312"/>
                  <a:gd name="connsiteX6" fmla="*/ 0 w 1302292"/>
                  <a:gd name="connsiteY6" fmla="*/ 100312 h 481312"/>
                  <a:gd name="connsiteX7" fmla="*/ 79727 w 1302292"/>
                  <a:gd name="connsiteY7" fmla="*/ 0 h 481312"/>
                  <a:gd name="connsiteX0" fmla="*/ 79727 w 1295608"/>
                  <a:gd name="connsiteY0" fmla="*/ 0 h 481312"/>
                  <a:gd name="connsiteX1" fmla="*/ 1134372 w 1295608"/>
                  <a:gd name="connsiteY1" fmla="*/ 1301 h 481312"/>
                  <a:gd name="connsiteX2" fmla="*/ 1295399 w 1295608"/>
                  <a:gd name="connsiteY2" fmla="*/ 202725 h 481312"/>
                  <a:gd name="connsiteX3" fmla="*/ 1133118 w 1295608"/>
                  <a:gd name="connsiteY3" fmla="*/ 405112 h 481312"/>
                  <a:gd name="connsiteX4" fmla="*/ 122732 w 1295608"/>
                  <a:gd name="connsiteY4" fmla="*/ 410777 h 481312"/>
                  <a:gd name="connsiteX5" fmla="*/ 0 w 1295608"/>
                  <a:gd name="connsiteY5" fmla="*/ 481312 h 481312"/>
                  <a:gd name="connsiteX6" fmla="*/ 0 w 1295608"/>
                  <a:gd name="connsiteY6" fmla="*/ 100312 h 481312"/>
                  <a:gd name="connsiteX7" fmla="*/ 79727 w 1295608"/>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33118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33118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65078 w 1295399"/>
                  <a:gd name="connsiteY3" fmla="*/ 406074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56305 w 1295399"/>
                  <a:gd name="connsiteY1" fmla="*/ 6114 h 481312"/>
                  <a:gd name="connsiteX2" fmla="*/ 1295399 w 1295399"/>
                  <a:gd name="connsiteY2" fmla="*/ 202725 h 481312"/>
                  <a:gd name="connsiteX3" fmla="*/ 1165078 w 1295399"/>
                  <a:gd name="connsiteY3" fmla="*/ 406074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5399" h="481312">
                    <a:moveTo>
                      <a:pt x="79727" y="0"/>
                    </a:moveTo>
                    <a:lnTo>
                      <a:pt x="1156305" y="6114"/>
                    </a:lnTo>
                    <a:lnTo>
                      <a:pt x="1295399" y="202725"/>
                    </a:lnTo>
                    <a:lnTo>
                      <a:pt x="1165078" y="406074"/>
                    </a:lnTo>
                    <a:lnTo>
                      <a:pt x="122732" y="410777"/>
                    </a:lnTo>
                    <a:cubicBezTo>
                      <a:pt x="78235" y="412895"/>
                      <a:pt x="11453" y="402374"/>
                      <a:pt x="0" y="481312"/>
                    </a:cubicBezTo>
                    <a:lnTo>
                      <a:pt x="0" y="100312"/>
                    </a:lnTo>
                    <a:cubicBezTo>
                      <a:pt x="721" y="14824"/>
                      <a:pt x="31644" y="5334"/>
                      <a:pt x="79727" y="0"/>
                    </a:cubicBezTo>
                    <a:close/>
                  </a:path>
                </a:pathLst>
              </a:custGeom>
              <a:solidFill>
                <a:schemeClr val="accent4">
                  <a:lumMod val="60000"/>
                  <a:lumOff val="40000"/>
                </a:schemeClr>
              </a:solidFill>
              <a:ln>
                <a:solidFill>
                  <a:srgbClr val="0070C0"/>
                </a:solidFill>
              </a:ln>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US" dirty="0">
                  <a:latin typeface="Times New Roman" pitchFamily="18" charset="0"/>
                  <a:cs typeface="Times New Roman" pitchFamily="18" charset="0"/>
                </a:endParaRPr>
              </a:p>
            </p:txBody>
          </p:sp>
          <p:sp>
            <p:nvSpPr>
              <p:cNvPr id="10" name="Rectangle 9"/>
              <p:cNvSpPr/>
              <p:nvPr/>
            </p:nvSpPr>
            <p:spPr>
              <a:xfrm>
                <a:off x="4073704" y="1924955"/>
                <a:ext cx="1651837" cy="488637"/>
              </a:xfrm>
              <a:prstGeom prst="rect">
                <a:avLst/>
              </a:prstGeom>
            </p:spPr>
            <p:txBody>
              <a:bodyPr wrap="none">
                <a:spAutoFit/>
              </a:bodyPr>
              <a:lstStyle/>
              <a:p>
                <a:r>
                  <a:rPr lang="vi-VN" sz="1600" b="1" u="sng" dirty="0">
                    <a:solidFill>
                      <a:schemeClr val="bg1"/>
                    </a:solidFill>
                    <a:latin typeface="Times New Roman" pitchFamily="18" charset="0"/>
                    <a:cs typeface="Times New Roman" pitchFamily="18" charset="0"/>
                  </a:rPr>
                  <a:t>Biện </a:t>
                </a:r>
                <a:r>
                  <a:rPr lang="vi-VN" sz="1600" b="1" u="sng" dirty="0" smtClean="0">
                    <a:solidFill>
                      <a:schemeClr val="bg1"/>
                    </a:solidFill>
                    <a:latin typeface="Times New Roman" pitchFamily="18" charset="0"/>
                    <a:cs typeface="Times New Roman" pitchFamily="18" charset="0"/>
                  </a:rPr>
                  <a:t>pháp</a:t>
                </a:r>
                <a:r>
                  <a:rPr lang="en-US" sz="1600" b="1" u="sng" dirty="0" smtClean="0">
                    <a:solidFill>
                      <a:schemeClr val="bg1"/>
                    </a:solidFill>
                    <a:latin typeface="Times New Roman" pitchFamily="18" charset="0"/>
                    <a:cs typeface="Times New Roman" pitchFamily="18" charset="0"/>
                  </a:rPr>
                  <a:t> 1</a:t>
                </a:r>
                <a:r>
                  <a:rPr lang="vi-VN" sz="1600" b="1" u="sng" dirty="0" smtClean="0">
                    <a:solidFill>
                      <a:schemeClr val="bg1"/>
                    </a:solidFill>
                    <a:latin typeface="Times New Roman" pitchFamily="18" charset="0"/>
                    <a:cs typeface="Times New Roman" pitchFamily="18" charset="0"/>
                  </a:rPr>
                  <a:t> </a:t>
                </a:r>
                <a:endParaRPr lang="en-US" sz="1600" dirty="0">
                  <a:solidFill>
                    <a:schemeClr val="bg1"/>
                  </a:solidFill>
                  <a:latin typeface="Times New Roman" pitchFamily="18" charset="0"/>
                  <a:cs typeface="Times New Roman" pitchFamily="18" charset="0"/>
                </a:endParaRPr>
              </a:p>
            </p:txBody>
          </p:sp>
        </p:grpSp>
      </p:grpSp>
      <p:grpSp>
        <p:nvGrpSpPr>
          <p:cNvPr id="11" name="Group 10"/>
          <p:cNvGrpSpPr/>
          <p:nvPr/>
        </p:nvGrpSpPr>
        <p:grpSpPr>
          <a:xfrm>
            <a:off x="4959114" y="1691413"/>
            <a:ext cx="1773126" cy="1973612"/>
            <a:chOff x="7476279" y="2009262"/>
            <a:chExt cx="2259676" cy="2575561"/>
          </a:xfrm>
          <a:effectLst>
            <a:glow rad="101600">
              <a:schemeClr val="accent5">
                <a:satMod val="175000"/>
                <a:alpha val="40000"/>
              </a:schemeClr>
            </a:glow>
          </a:effectLst>
        </p:grpSpPr>
        <p:grpSp>
          <p:nvGrpSpPr>
            <p:cNvPr id="12" name="Group 11"/>
            <p:cNvGrpSpPr/>
            <p:nvPr/>
          </p:nvGrpSpPr>
          <p:grpSpPr>
            <a:xfrm>
              <a:off x="7476279" y="2009262"/>
              <a:ext cx="2259676" cy="2575561"/>
              <a:chOff x="1285354" y="1797734"/>
              <a:chExt cx="2259676" cy="2575561"/>
            </a:xfrm>
          </p:grpSpPr>
          <p:sp>
            <p:nvSpPr>
              <p:cNvPr id="14" name="Rectangle 13">
                <a:extLst>
                  <a:ext uri="{FF2B5EF4-FFF2-40B4-BE49-F238E27FC236}">
                    <a16:creationId xmlns:a16="http://schemas.microsoft.com/office/drawing/2014/main" id="{7E557004-4FE3-412C-8FCD-D92E93531058}"/>
                  </a:ext>
                </a:extLst>
              </p:cNvPr>
              <p:cNvSpPr/>
              <p:nvPr/>
            </p:nvSpPr>
            <p:spPr bwMode="auto">
              <a:xfrm>
                <a:off x="1285355" y="1797734"/>
                <a:ext cx="2259675" cy="2575561"/>
              </a:xfrm>
              <a:prstGeom prst="rect">
                <a:avLst/>
              </a:prstGeom>
              <a:solidFill>
                <a:srgbClr val="FFFFCC"/>
              </a:solidFill>
              <a:ln>
                <a:solidFill>
                  <a:srgbClr val="7030A0"/>
                </a:solidFill>
                <a:prstDash val="lgDash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400" smtClean="0">
                  <a:solidFill>
                    <a:schemeClr val="tx1"/>
                  </a:solidFill>
                  <a:latin typeface="Times New Roman" pitchFamily="18" charset="0"/>
                  <a:cs typeface="Times New Roman" pitchFamily="18" charset="0"/>
                </a:endParaRPr>
              </a:p>
              <a:p>
                <a:pPr fontAlgn="auto">
                  <a:spcBef>
                    <a:spcPts val="0"/>
                  </a:spcBef>
                  <a:spcAft>
                    <a:spcPts val="0"/>
                  </a:spcAft>
                  <a:defRPr/>
                </a:pPr>
                <a:endParaRPr lang="en-US" sz="2400">
                  <a:solidFill>
                    <a:schemeClr val="tx1"/>
                  </a:solidFill>
                  <a:latin typeface="Times New Roman" pitchFamily="18" charset="0"/>
                  <a:cs typeface="Times New Roman" pitchFamily="18" charset="0"/>
                </a:endParaRPr>
              </a:p>
            </p:txBody>
          </p:sp>
          <p:grpSp>
            <p:nvGrpSpPr>
              <p:cNvPr id="15" name="Group 14"/>
              <p:cNvGrpSpPr/>
              <p:nvPr/>
            </p:nvGrpSpPr>
            <p:grpSpPr>
              <a:xfrm>
                <a:off x="1285354" y="1904015"/>
                <a:ext cx="2098026" cy="618496"/>
                <a:chOff x="3954124" y="1851763"/>
                <a:chExt cx="2098026" cy="618496"/>
              </a:xfrm>
            </p:grpSpPr>
            <p:sp>
              <p:nvSpPr>
                <p:cNvPr id="16" name="Freeform 14">
                  <a:extLst>
                    <a:ext uri="{FF2B5EF4-FFF2-40B4-BE49-F238E27FC236}">
                      <a16:creationId xmlns:a16="http://schemas.microsoft.com/office/drawing/2014/main" id="{9056CD7E-9A8E-4A5B-B8F7-A9D748904E23}"/>
                    </a:ext>
                  </a:extLst>
                </p:cNvPr>
                <p:cNvSpPr/>
                <p:nvPr/>
              </p:nvSpPr>
              <p:spPr bwMode="gray">
                <a:xfrm flipV="1">
                  <a:off x="3954124" y="1851763"/>
                  <a:ext cx="2098026" cy="618496"/>
                </a:xfrm>
                <a:custGeom>
                  <a:avLst/>
                  <a:gdLst>
                    <a:gd name="connsiteX0" fmla="*/ 0 w 1205789"/>
                    <a:gd name="connsiteY0" fmla="*/ 0 h 404774"/>
                    <a:gd name="connsiteX1" fmla="*/ 1003402 w 1205789"/>
                    <a:gd name="connsiteY1" fmla="*/ 0 h 404774"/>
                    <a:gd name="connsiteX2" fmla="*/ 1205789 w 1205789"/>
                    <a:gd name="connsiteY2" fmla="*/ 202387 h 404774"/>
                    <a:gd name="connsiteX3" fmla="*/ 1003402 w 1205789"/>
                    <a:gd name="connsiteY3" fmla="*/ 404774 h 404774"/>
                    <a:gd name="connsiteX4" fmla="*/ 0 w 1205789"/>
                    <a:gd name="connsiteY4" fmla="*/ 404774 h 404774"/>
                    <a:gd name="connsiteX5" fmla="*/ 0 w 1205789"/>
                    <a:gd name="connsiteY5" fmla="*/ 0 h 404774"/>
                    <a:gd name="connsiteX0" fmla="*/ 7314 w 1213103"/>
                    <a:gd name="connsiteY0" fmla="*/ 0 h 404774"/>
                    <a:gd name="connsiteX1" fmla="*/ 1010716 w 1213103"/>
                    <a:gd name="connsiteY1" fmla="*/ 0 h 404774"/>
                    <a:gd name="connsiteX2" fmla="*/ 1213103 w 1213103"/>
                    <a:gd name="connsiteY2" fmla="*/ 202387 h 404774"/>
                    <a:gd name="connsiteX3" fmla="*/ 1010716 w 1213103"/>
                    <a:gd name="connsiteY3" fmla="*/ 404774 h 404774"/>
                    <a:gd name="connsiteX4" fmla="*/ 7314 w 1213103"/>
                    <a:gd name="connsiteY4" fmla="*/ 404774 h 404774"/>
                    <a:gd name="connsiteX5" fmla="*/ 0 w 1213103"/>
                    <a:gd name="connsiteY5" fmla="*/ 131673 h 404774"/>
                    <a:gd name="connsiteX6" fmla="*/ 7314 w 1213103"/>
                    <a:gd name="connsiteY6" fmla="*/ 0 h 404774"/>
                    <a:gd name="connsiteX0" fmla="*/ 89610 w 1295399"/>
                    <a:gd name="connsiteY0" fmla="*/ 0 h 404774"/>
                    <a:gd name="connsiteX1" fmla="*/ 1093012 w 1295399"/>
                    <a:gd name="connsiteY1" fmla="*/ 0 h 404774"/>
                    <a:gd name="connsiteX2" fmla="*/ 1295399 w 1295399"/>
                    <a:gd name="connsiteY2" fmla="*/ 202387 h 404774"/>
                    <a:gd name="connsiteX3" fmla="*/ 1093012 w 1295399"/>
                    <a:gd name="connsiteY3" fmla="*/ 404774 h 404774"/>
                    <a:gd name="connsiteX4" fmla="*/ 89610 w 1295399"/>
                    <a:gd name="connsiteY4" fmla="*/ 404774 h 404774"/>
                    <a:gd name="connsiteX5" fmla="*/ 0 w 1295399"/>
                    <a:gd name="connsiteY5" fmla="*/ 99974 h 404774"/>
                    <a:gd name="connsiteX6" fmla="*/ 89610 w 1295399"/>
                    <a:gd name="connsiteY6" fmla="*/ 0 h 404774"/>
                    <a:gd name="connsiteX0" fmla="*/ 89610 w 1295399"/>
                    <a:gd name="connsiteY0" fmla="*/ 0 h 404774"/>
                    <a:gd name="connsiteX1" fmla="*/ 1093012 w 1295399"/>
                    <a:gd name="connsiteY1" fmla="*/ 0 h 404774"/>
                    <a:gd name="connsiteX2" fmla="*/ 1295399 w 1295399"/>
                    <a:gd name="connsiteY2" fmla="*/ 202387 h 404774"/>
                    <a:gd name="connsiteX3" fmla="*/ 1093012 w 1295399"/>
                    <a:gd name="connsiteY3" fmla="*/ 404774 h 404774"/>
                    <a:gd name="connsiteX4" fmla="*/ 89610 w 1295399"/>
                    <a:gd name="connsiteY4" fmla="*/ 404774 h 404774"/>
                    <a:gd name="connsiteX5" fmla="*/ 60350 w 1295399"/>
                    <a:gd name="connsiteY5" fmla="*/ 299923 h 404774"/>
                    <a:gd name="connsiteX6" fmla="*/ 0 w 1295399"/>
                    <a:gd name="connsiteY6" fmla="*/ 99974 h 404774"/>
                    <a:gd name="connsiteX7" fmla="*/ 89610 w 1295399"/>
                    <a:gd name="connsiteY7" fmla="*/ 0 h 4047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104497 w 1310286"/>
                    <a:gd name="connsiteY0" fmla="*/ 0 h 480974"/>
                    <a:gd name="connsiteX1" fmla="*/ 1107899 w 1310286"/>
                    <a:gd name="connsiteY1" fmla="*/ 0 h 480974"/>
                    <a:gd name="connsiteX2" fmla="*/ 1310286 w 1310286"/>
                    <a:gd name="connsiteY2" fmla="*/ 202387 h 480974"/>
                    <a:gd name="connsiteX3" fmla="*/ 1107899 w 1310286"/>
                    <a:gd name="connsiteY3" fmla="*/ 404774 h 480974"/>
                    <a:gd name="connsiteX4" fmla="*/ 104497 w 1310286"/>
                    <a:gd name="connsiteY4" fmla="*/ 404774 h 480974"/>
                    <a:gd name="connsiteX5" fmla="*/ 14887 w 1310286"/>
                    <a:gd name="connsiteY5" fmla="*/ 480974 h 480974"/>
                    <a:gd name="connsiteX6" fmla="*/ 14887 w 1310286"/>
                    <a:gd name="connsiteY6" fmla="*/ 99974 h 480974"/>
                    <a:gd name="connsiteX7" fmla="*/ 104497 w 1310286"/>
                    <a:gd name="connsiteY7" fmla="*/ 0 h 480974"/>
                    <a:gd name="connsiteX0" fmla="*/ 104497 w 1310286"/>
                    <a:gd name="connsiteY0" fmla="*/ 0 h 480974"/>
                    <a:gd name="connsiteX1" fmla="*/ 1107899 w 1310286"/>
                    <a:gd name="connsiteY1" fmla="*/ 0 h 480974"/>
                    <a:gd name="connsiteX2" fmla="*/ 1310286 w 1310286"/>
                    <a:gd name="connsiteY2" fmla="*/ 202387 h 480974"/>
                    <a:gd name="connsiteX3" fmla="*/ 1107899 w 1310286"/>
                    <a:gd name="connsiteY3" fmla="*/ 404774 h 480974"/>
                    <a:gd name="connsiteX4" fmla="*/ 104497 w 1310286"/>
                    <a:gd name="connsiteY4" fmla="*/ 404774 h 480974"/>
                    <a:gd name="connsiteX5" fmla="*/ 14887 w 1310286"/>
                    <a:gd name="connsiteY5" fmla="*/ 480974 h 480974"/>
                    <a:gd name="connsiteX6" fmla="*/ 14887 w 1310286"/>
                    <a:gd name="connsiteY6" fmla="*/ 99974 h 480974"/>
                    <a:gd name="connsiteX7" fmla="*/ 104497 w 1310286"/>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2367 h 483341"/>
                    <a:gd name="connsiteX1" fmla="*/ 1093012 w 1295399"/>
                    <a:gd name="connsiteY1" fmla="*/ 2367 h 483341"/>
                    <a:gd name="connsiteX2" fmla="*/ 1295399 w 1295399"/>
                    <a:gd name="connsiteY2" fmla="*/ 204754 h 483341"/>
                    <a:gd name="connsiteX3" fmla="*/ 1093012 w 1295399"/>
                    <a:gd name="connsiteY3" fmla="*/ 407141 h 483341"/>
                    <a:gd name="connsiteX4" fmla="*/ 89610 w 1295399"/>
                    <a:gd name="connsiteY4" fmla="*/ 407141 h 483341"/>
                    <a:gd name="connsiteX5" fmla="*/ 0 w 1295399"/>
                    <a:gd name="connsiteY5" fmla="*/ 483341 h 483341"/>
                    <a:gd name="connsiteX6" fmla="*/ 0 w 1295399"/>
                    <a:gd name="connsiteY6" fmla="*/ 102341 h 483341"/>
                    <a:gd name="connsiteX7" fmla="*/ 89610 w 1295399"/>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03929 w 1309718"/>
                    <a:gd name="connsiteY4" fmla="*/ 404774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94046 w 1309718"/>
                    <a:gd name="connsiteY0" fmla="*/ 2367 h 483679"/>
                    <a:gd name="connsiteX1" fmla="*/ 1107331 w 1309718"/>
                    <a:gd name="connsiteY1" fmla="*/ 2705 h 483679"/>
                    <a:gd name="connsiteX2" fmla="*/ 1309718 w 1309718"/>
                    <a:gd name="connsiteY2" fmla="*/ 205092 h 483679"/>
                    <a:gd name="connsiteX3" fmla="*/ 1107331 w 1309718"/>
                    <a:gd name="connsiteY3" fmla="*/ 407479 h 483679"/>
                    <a:gd name="connsiteX4" fmla="*/ 137051 w 1309718"/>
                    <a:gd name="connsiteY4" fmla="*/ 413144 h 483679"/>
                    <a:gd name="connsiteX5" fmla="*/ 14319 w 1309718"/>
                    <a:gd name="connsiteY5" fmla="*/ 483679 h 483679"/>
                    <a:gd name="connsiteX6" fmla="*/ 14319 w 1309718"/>
                    <a:gd name="connsiteY6" fmla="*/ 102679 h 483679"/>
                    <a:gd name="connsiteX7" fmla="*/ 94046 w 1309718"/>
                    <a:gd name="connsiteY7" fmla="*/ 2367 h 483679"/>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94046 w 1309718"/>
                    <a:gd name="connsiteY0" fmla="*/ 11030 h 492342"/>
                    <a:gd name="connsiteX1" fmla="*/ 1107331 w 1309718"/>
                    <a:gd name="connsiteY1" fmla="*/ 11368 h 492342"/>
                    <a:gd name="connsiteX2" fmla="*/ 1309718 w 1309718"/>
                    <a:gd name="connsiteY2" fmla="*/ 213755 h 492342"/>
                    <a:gd name="connsiteX3" fmla="*/ 1107331 w 1309718"/>
                    <a:gd name="connsiteY3" fmla="*/ 416142 h 492342"/>
                    <a:gd name="connsiteX4" fmla="*/ 137051 w 1309718"/>
                    <a:gd name="connsiteY4" fmla="*/ 421807 h 492342"/>
                    <a:gd name="connsiteX5" fmla="*/ 14319 w 1309718"/>
                    <a:gd name="connsiteY5" fmla="*/ 492342 h 492342"/>
                    <a:gd name="connsiteX6" fmla="*/ 14319 w 1309718"/>
                    <a:gd name="connsiteY6" fmla="*/ 111342 h 492342"/>
                    <a:gd name="connsiteX7" fmla="*/ 94046 w 1309718"/>
                    <a:gd name="connsiteY7" fmla="*/ 11030 h 492342"/>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81513 w 1297185"/>
                    <a:gd name="connsiteY0" fmla="*/ 0 h 481312"/>
                    <a:gd name="connsiteX1" fmla="*/ 1094798 w 1297185"/>
                    <a:gd name="connsiteY1" fmla="*/ 338 h 481312"/>
                    <a:gd name="connsiteX2" fmla="*/ 1297185 w 1297185"/>
                    <a:gd name="connsiteY2" fmla="*/ 202725 h 481312"/>
                    <a:gd name="connsiteX3" fmla="*/ 1094798 w 1297185"/>
                    <a:gd name="connsiteY3" fmla="*/ 405112 h 481312"/>
                    <a:gd name="connsiteX4" fmla="*/ 124518 w 1297185"/>
                    <a:gd name="connsiteY4" fmla="*/ 410777 h 481312"/>
                    <a:gd name="connsiteX5" fmla="*/ 1786 w 1297185"/>
                    <a:gd name="connsiteY5" fmla="*/ 481312 h 481312"/>
                    <a:gd name="connsiteX6" fmla="*/ 1786 w 1297185"/>
                    <a:gd name="connsiteY6" fmla="*/ 100312 h 481312"/>
                    <a:gd name="connsiteX7" fmla="*/ 81513 w 1297185"/>
                    <a:gd name="connsiteY7" fmla="*/ 0 h 481312"/>
                    <a:gd name="connsiteX0" fmla="*/ 79727 w 1295399"/>
                    <a:gd name="connsiteY0" fmla="*/ 0 h 481312"/>
                    <a:gd name="connsiteX1" fmla="*/ 1093012 w 1295399"/>
                    <a:gd name="connsiteY1" fmla="*/ 338 h 481312"/>
                    <a:gd name="connsiteX2" fmla="*/ 1295399 w 1295399"/>
                    <a:gd name="connsiteY2" fmla="*/ 202725 h 481312"/>
                    <a:gd name="connsiteX3" fmla="*/ 1093012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302292"/>
                    <a:gd name="connsiteY0" fmla="*/ 0 h 481312"/>
                    <a:gd name="connsiteX1" fmla="*/ 1134372 w 1302292"/>
                    <a:gd name="connsiteY1" fmla="*/ 1301 h 481312"/>
                    <a:gd name="connsiteX2" fmla="*/ 1295399 w 1302292"/>
                    <a:gd name="connsiteY2" fmla="*/ 202725 h 481312"/>
                    <a:gd name="connsiteX3" fmla="*/ 1093012 w 1302292"/>
                    <a:gd name="connsiteY3" fmla="*/ 405112 h 481312"/>
                    <a:gd name="connsiteX4" fmla="*/ 122732 w 1302292"/>
                    <a:gd name="connsiteY4" fmla="*/ 410777 h 481312"/>
                    <a:gd name="connsiteX5" fmla="*/ 0 w 1302292"/>
                    <a:gd name="connsiteY5" fmla="*/ 481312 h 481312"/>
                    <a:gd name="connsiteX6" fmla="*/ 0 w 1302292"/>
                    <a:gd name="connsiteY6" fmla="*/ 100312 h 481312"/>
                    <a:gd name="connsiteX7" fmla="*/ 79727 w 1302292"/>
                    <a:gd name="connsiteY7" fmla="*/ 0 h 481312"/>
                    <a:gd name="connsiteX0" fmla="*/ 79727 w 1295608"/>
                    <a:gd name="connsiteY0" fmla="*/ 0 h 481312"/>
                    <a:gd name="connsiteX1" fmla="*/ 1134372 w 1295608"/>
                    <a:gd name="connsiteY1" fmla="*/ 1301 h 481312"/>
                    <a:gd name="connsiteX2" fmla="*/ 1295399 w 1295608"/>
                    <a:gd name="connsiteY2" fmla="*/ 202725 h 481312"/>
                    <a:gd name="connsiteX3" fmla="*/ 1133118 w 1295608"/>
                    <a:gd name="connsiteY3" fmla="*/ 405112 h 481312"/>
                    <a:gd name="connsiteX4" fmla="*/ 122732 w 1295608"/>
                    <a:gd name="connsiteY4" fmla="*/ 410777 h 481312"/>
                    <a:gd name="connsiteX5" fmla="*/ 0 w 1295608"/>
                    <a:gd name="connsiteY5" fmla="*/ 481312 h 481312"/>
                    <a:gd name="connsiteX6" fmla="*/ 0 w 1295608"/>
                    <a:gd name="connsiteY6" fmla="*/ 100312 h 481312"/>
                    <a:gd name="connsiteX7" fmla="*/ 79727 w 1295608"/>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33118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33118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65078 w 1295399"/>
                    <a:gd name="connsiteY3" fmla="*/ 406074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56305 w 1295399"/>
                    <a:gd name="connsiteY1" fmla="*/ 6114 h 481312"/>
                    <a:gd name="connsiteX2" fmla="*/ 1295399 w 1295399"/>
                    <a:gd name="connsiteY2" fmla="*/ 202725 h 481312"/>
                    <a:gd name="connsiteX3" fmla="*/ 1165078 w 1295399"/>
                    <a:gd name="connsiteY3" fmla="*/ 406074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5399" h="481312">
                      <a:moveTo>
                        <a:pt x="79727" y="0"/>
                      </a:moveTo>
                      <a:lnTo>
                        <a:pt x="1156305" y="6114"/>
                      </a:lnTo>
                      <a:lnTo>
                        <a:pt x="1295399" y="202725"/>
                      </a:lnTo>
                      <a:lnTo>
                        <a:pt x="1165078" y="406074"/>
                      </a:lnTo>
                      <a:lnTo>
                        <a:pt x="122732" y="410777"/>
                      </a:lnTo>
                      <a:cubicBezTo>
                        <a:pt x="78235" y="412895"/>
                        <a:pt x="11453" y="402374"/>
                        <a:pt x="0" y="481312"/>
                      </a:cubicBezTo>
                      <a:lnTo>
                        <a:pt x="0" y="100312"/>
                      </a:lnTo>
                      <a:cubicBezTo>
                        <a:pt x="721" y="14824"/>
                        <a:pt x="31644" y="5334"/>
                        <a:pt x="79727" y="0"/>
                      </a:cubicBezTo>
                      <a:close/>
                    </a:path>
                  </a:pathLst>
                </a:custGeom>
                <a:ln/>
              </p:spPr>
              <p:style>
                <a:lnRef idx="1">
                  <a:schemeClr val="accent5"/>
                </a:lnRef>
                <a:fillRef idx="3">
                  <a:schemeClr val="accent5"/>
                </a:fillRef>
                <a:effectRef idx="2">
                  <a:schemeClr val="accent5"/>
                </a:effectRef>
                <a:fontRef idx="minor">
                  <a:schemeClr val="lt1"/>
                </a:fontRef>
              </p:style>
              <p:txBody>
                <a:bodyPr anchor="ctr"/>
                <a:lstStyle/>
                <a:p>
                  <a:pPr algn="ctr">
                    <a:defRPr/>
                  </a:pPr>
                  <a:endParaRPr lang="en-US" dirty="0">
                    <a:latin typeface="Times New Roman" pitchFamily="18" charset="0"/>
                    <a:cs typeface="Times New Roman" pitchFamily="18" charset="0"/>
                  </a:endParaRPr>
                </a:p>
              </p:txBody>
            </p:sp>
            <p:sp>
              <p:nvSpPr>
                <p:cNvPr id="17" name="Rectangle 16"/>
                <p:cNvSpPr/>
                <p:nvPr/>
              </p:nvSpPr>
              <p:spPr>
                <a:xfrm>
                  <a:off x="4070383" y="1909337"/>
                  <a:ext cx="1661263" cy="537697"/>
                </a:xfrm>
                <a:prstGeom prst="rect">
                  <a:avLst/>
                </a:prstGeom>
              </p:spPr>
              <p:txBody>
                <a:bodyPr wrap="none">
                  <a:spAutoFit/>
                </a:bodyPr>
                <a:lstStyle/>
                <a:p>
                  <a:r>
                    <a:rPr lang="vi-VN" sz="1600" b="1" u="sng" dirty="0">
                      <a:solidFill>
                        <a:schemeClr val="bg1"/>
                      </a:solidFill>
                      <a:latin typeface="Times New Roman" pitchFamily="18" charset="0"/>
                      <a:cs typeface="Times New Roman" pitchFamily="18" charset="0"/>
                    </a:rPr>
                    <a:t>Biện </a:t>
                  </a:r>
                  <a:r>
                    <a:rPr lang="vi-VN" sz="1600" b="1" u="sng" dirty="0" smtClean="0">
                      <a:solidFill>
                        <a:schemeClr val="bg1"/>
                      </a:solidFill>
                      <a:latin typeface="Times New Roman" pitchFamily="18" charset="0"/>
                      <a:cs typeface="Times New Roman" pitchFamily="18" charset="0"/>
                    </a:rPr>
                    <a:t>pháp</a:t>
                  </a:r>
                  <a:r>
                    <a:rPr lang="en-US" sz="1600" b="1" u="sng" dirty="0" smtClean="0">
                      <a:solidFill>
                        <a:schemeClr val="bg1"/>
                      </a:solidFill>
                      <a:latin typeface="Times New Roman" pitchFamily="18" charset="0"/>
                      <a:cs typeface="Times New Roman" pitchFamily="18" charset="0"/>
                    </a:rPr>
                    <a:t> </a:t>
                  </a:r>
                  <a:r>
                    <a:rPr lang="en-US" b="1" u="sng" dirty="0" smtClean="0">
                      <a:solidFill>
                        <a:schemeClr val="bg1"/>
                      </a:solidFill>
                      <a:latin typeface="Times New Roman" pitchFamily="18" charset="0"/>
                      <a:cs typeface="Times New Roman" pitchFamily="18" charset="0"/>
                    </a:rPr>
                    <a:t>3</a:t>
                  </a:r>
                  <a:r>
                    <a:rPr lang="vi-VN" b="1" u="sng" dirty="0" smtClean="0">
                      <a:solidFill>
                        <a:schemeClr val="bg1"/>
                      </a:solidFill>
                      <a:latin typeface="Times New Roman" pitchFamily="18" charset="0"/>
                      <a:cs typeface="Times New Roman" pitchFamily="18" charset="0"/>
                    </a:rPr>
                    <a:t> </a:t>
                  </a:r>
                  <a:endParaRPr lang="en-US" dirty="0">
                    <a:solidFill>
                      <a:schemeClr val="bg1"/>
                    </a:solidFill>
                    <a:latin typeface="Times New Roman" pitchFamily="18" charset="0"/>
                    <a:cs typeface="Times New Roman" pitchFamily="18" charset="0"/>
                  </a:endParaRPr>
                </a:p>
              </p:txBody>
            </p:sp>
          </p:grpSp>
        </p:grpSp>
        <p:sp>
          <p:nvSpPr>
            <p:cNvPr id="13" name="Rectangle 12"/>
            <p:cNvSpPr/>
            <p:nvPr/>
          </p:nvSpPr>
          <p:spPr>
            <a:xfrm>
              <a:off x="7552642" y="2863594"/>
              <a:ext cx="2098026" cy="1084450"/>
            </a:xfrm>
            <a:prstGeom prst="rect">
              <a:avLst/>
            </a:prstGeom>
          </p:spPr>
          <p:txBody>
            <a:bodyPr wrap="square">
              <a:spAutoFit/>
            </a:bodyPr>
            <a:lstStyle/>
            <a:p>
              <a:pPr algn="just" fontAlgn="auto">
                <a:spcBef>
                  <a:spcPts val="0"/>
                </a:spcBef>
                <a:spcAft>
                  <a:spcPts val="0"/>
                </a:spcAft>
                <a:defRPr/>
              </a:pPr>
              <a:r>
                <a:rPr lang="vi-VN" sz="1600" dirty="0">
                  <a:latin typeface="Times New Roman" pitchFamily="18" charset="0"/>
                  <a:cs typeface="Times New Roman" pitchFamily="18" charset="0"/>
                </a:rPr>
                <a:t>Đổi mới hình thức tổ chức hoạt động cho trẻ</a:t>
              </a:r>
              <a:endParaRPr lang="vi-VN" dirty="0">
                <a:latin typeface="Times New Roman" pitchFamily="18" charset="0"/>
                <a:cs typeface="Times New Roman" pitchFamily="18" charset="0"/>
              </a:endParaRPr>
            </a:p>
          </p:txBody>
        </p:sp>
      </p:grpSp>
      <p:grpSp>
        <p:nvGrpSpPr>
          <p:cNvPr id="18" name="Group 17"/>
          <p:cNvGrpSpPr/>
          <p:nvPr/>
        </p:nvGrpSpPr>
        <p:grpSpPr>
          <a:xfrm>
            <a:off x="7164288" y="1713846"/>
            <a:ext cx="1800200" cy="1938024"/>
            <a:chOff x="10337445" y="2061252"/>
            <a:chExt cx="2259676" cy="2575562"/>
          </a:xfrm>
          <a:effectLst>
            <a:glow rad="101600">
              <a:schemeClr val="accent5">
                <a:satMod val="175000"/>
                <a:alpha val="40000"/>
              </a:schemeClr>
            </a:glow>
          </a:effectLst>
        </p:grpSpPr>
        <p:grpSp>
          <p:nvGrpSpPr>
            <p:cNvPr id="19" name="Group 18"/>
            <p:cNvGrpSpPr/>
            <p:nvPr/>
          </p:nvGrpSpPr>
          <p:grpSpPr>
            <a:xfrm>
              <a:off x="10337445" y="2061252"/>
              <a:ext cx="2259676" cy="2575562"/>
              <a:chOff x="1285354" y="1797734"/>
              <a:chExt cx="2259676" cy="2575562"/>
            </a:xfrm>
          </p:grpSpPr>
          <p:sp>
            <p:nvSpPr>
              <p:cNvPr id="21" name="Rectangle 20">
                <a:extLst>
                  <a:ext uri="{FF2B5EF4-FFF2-40B4-BE49-F238E27FC236}">
                    <a16:creationId xmlns:a16="http://schemas.microsoft.com/office/drawing/2014/main" id="{7E557004-4FE3-412C-8FCD-D92E93531058}"/>
                  </a:ext>
                </a:extLst>
              </p:cNvPr>
              <p:cNvSpPr/>
              <p:nvPr/>
            </p:nvSpPr>
            <p:spPr bwMode="auto">
              <a:xfrm>
                <a:off x="1285355" y="1797734"/>
                <a:ext cx="2259675" cy="2575562"/>
              </a:xfrm>
              <a:prstGeom prst="rect">
                <a:avLst/>
              </a:prstGeom>
              <a:solidFill>
                <a:srgbClr val="FFFFCC"/>
              </a:solidFill>
              <a:ln>
                <a:solidFill>
                  <a:srgbClr val="7030A0"/>
                </a:solidFill>
                <a:prstDash val="lgDash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400" smtClean="0">
                  <a:solidFill>
                    <a:schemeClr val="tx1"/>
                  </a:solidFill>
                  <a:latin typeface="Times New Roman" pitchFamily="18" charset="0"/>
                  <a:cs typeface="Times New Roman" pitchFamily="18" charset="0"/>
                </a:endParaRPr>
              </a:p>
              <a:p>
                <a:pPr fontAlgn="auto">
                  <a:spcBef>
                    <a:spcPts val="0"/>
                  </a:spcBef>
                  <a:spcAft>
                    <a:spcPts val="0"/>
                  </a:spcAft>
                  <a:defRPr/>
                </a:pPr>
                <a:endParaRPr lang="en-US" sz="2400">
                  <a:solidFill>
                    <a:schemeClr val="tx1"/>
                  </a:solidFill>
                  <a:latin typeface="Times New Roman" pitchFamily="18" charset="0"/>
                  <a:cs typeface="Times New Roman" pitchFamily="18" charset="0"/>
                </a:endParaRPr>
              </a:p>
            </p:txBody>
          </p:sp>
          <p:grpSp>
            <p:nvGrpSpPr>
              <p:cNvPr id="22" name="Group 21"/>
              <p:cNvGrpSpPr/>
              <p:nvPr/>
            </p:nvGrpSpPr>
            <p:grpSpPr>
              <a:xfrm>
                <a:off x="1285354" y="1933301"/>
                <a:ext cx="1912150" cy="618496"/>
                <a:chOff x="3954124" y="1881049"/>
                <a:chExt cx="1912150" cy="618496"/>
              </a:xfrm>
            </p:grpSpPr>
            <p:sp>
              <p:nvSpPr>
                <p:cNvPr id="23" name="Freeform 14">
                  <a:extLst>
                    <a:ext uri="{FF2B5EF4-FFF2-40B4-BE49-F238E27FC236}">
                      <a16:creationId xmlns:a16="http://schemas.microsoft.com/office/drawing/2014/main" id="{9056CD7E-9A8E-4A5B-B8F7-A9D748904E23}"/>
                    </a:ext>
                  </a:extLst>
                </p:cNvPr>
                <p:cNvSpPr/>
                <p:nvPr/>
              </p:nvSpPr>
              <p:spPr bwMode="gray">
                <a:xfrm flipV="1">
                  <a:off x="3954124" y="1881049"/>
                  <a:ext cx="1836590" cy="618496"/>
                </a:xfrm>
                <a:custGeom>
                  <a:avLst/>
                  <a:gdLst>
                    <a:gd name="connsiteX0" fmla="*/ 0 w 1205789"/>
                    <a:gd name="connsiteY0" fmla="*/ 0 h 404774"/>
                    <a:gd name="connsiteX1" fmla="*/ 1003402 w 1205789"/>
                    <a:gd name="connsiteY1" fmla="*/ 0 h 404774"/>
                    <a:gd name="connsiteX2" fmla="*/ 1205789 w 1205789"/>
                    <a:gd name="connsiteY2" fmla="*/ 202387 h 404774"/>
                    <a:gd name="connsiteX3" fmla="*/ 1003402 w 1205789"/>
                    <a:gd name="connsiteY3" fmla="*/ 404774 h 404774"/>
                    <a:gd name="connsiteX4" fmla="*/ 0 w 1205789"/>
                    <a:gd name="connsiteY4" fmla="*/ 404774 h 404774"/>
                    <a:gd name="connsiteX5" fmla="*/ 0 w 1205789"/>
                    <a:gd name="connsiteY5" fmla="*/ 0 h 404774"/>
                    <a:gd name="connsiteX0" fmla="*/ 7314 w 1213103"/>
                    <a:gd name="connsiteY0" fmla="*/ 0 h 404774"/>
                    <a:gd name="connsiteX1" fmla="*/ 1010716 w 1213103"/>
                    <a:gd name="connsiteY1" fmla="*/ 0 h 404774"/>
                    <a:gd name="connsiteX2" fmla="*/ 1213103 w 1213103"/>
                    <a:gd name="connsiteY2" fmla="*/ 202387 h 404774"/>
                    <a:gd name="connsiteX3" fmla="*/ 1010716 w 1213103"/>
                    <a:gd name="connsiteY3" fmla="*/ 404774 h 404774"/>
                    <a:gd name="connsiteX4" fmla="*/ 7314 w 1213103"/>
                    <a:gd name="connsiteY4" fmla="*/ 404774 h 404774"/>
                    <a:gd name="connsiteX5" fmla="*/ 0 w 1213103"/>
                    <a:gd name="connsiteY5" fmla="*/ 131673 h 404774"/>
                    <a:gd name="connsiteX6" fmla="*/ 7314 w 1213103"/>
                    <a:gd name="connsiteY6" fmla="*/ 0 h 404774"/>
                    <a:gd name="connsiteX0" fmla="*/ 89610 w 1295399"/>
                    <a:gd name="connsiteY0" fmla="*/ 0 h 404774"/>
                    <a:gd name="connsiteX1" fmla="*/ 1093012 w 1295399"/>
                    <a:gd name="connsiteY1" fmla="*/ 0 h 404774"/>
                    <a:gd name="connsiteX2" fmla="*/ 1295399 w 1295399"/>
                    <a:gd name="connsiteY2" fmla="*/ 202387 h 404774"/>
                    <a:gd name="connsiteX3" fmla="*/ 1093012 w 1295399"/>
                    <a:gd name="connsiteY3" fmla="*/ 404774 h 404774"/>
                    <a:gd name="connsiteX4" fmla="*/ 89610 w 1295399"/>
                    <a:gd name="connsiteY4" fmla="*/ 404774 h 404774"/>
                    <a:gd name="connsiteX5" fmla="*/ 0 w 1295399"/>
                    <a:gd name="connsiteY5" fmla="*/ 99974 h 404774"/>
                    <a:gd name="connsiteX6" fmla="*/ 89610 w 1295399"/>
                    <a:gd name="connsiteY6" fmla="*/ 0 h 404774"/>
                    <a:gd name="connsiteX0" fmla="*/ 89610 w 1295399"/>
                    <a:gd name="connsiteY0" fmla="*/ 0 h 404774"/>
                    <a:gd name="connsiteX1" fmla="*/ 1093012 w 1295399"/>
                    <a:gd name="connsiteY1" fmla="*/ 0 h 404774"/>
                    <a:gd name="connsiteX2" fmla="*/ 1295399 w 1295399"/>
                    <a:gd name="connsiteY2" fmla="*/ 202387 h 404774"/>
                    <a:gd name="connsiteX3" fmla="*/ 1093012 w 1295399"/>
                    <a:gd name="connsiteY3" fmla="*/ 404774 h 404774"/>
                    <a:gd name="connsiteX4" fmla="*/ 89610 w 1295399"/>
                    <a:gd name="connsiteY4" fmla="*/ 404774 h 404774"/>
                    <a:gd name="connsiteX5" fmla="*/ 60350 w 1295399"/>
                    <a:gd name="connsiteY5" fmla="*/ 299923 h 404774"/>
                    <a:gd name="connsiteX6" fmla="*/ 0 w 1295399"/>
                    <a:gd name="connsiteY6" fmla="*/ 99974 h 404774"/>
                    <a:gd name="connsiteX7" fmla="*/ 89610 w 1295399"/>
                    <a:gd name="connsiteY7" fmla="*/ 0 h 4047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104497 w 1310286"/>
                    <a:gd name="connsiteY0" fmla="*/ 0 h 480974"/>
                    <a:gd name="connsiteX1" fmla="*/ 1107899 w 1310286"/>
                    <a:gd name="connsiteY1" fmla="*/ 0 h 480974"/>
                    <a:gd name="connsiteX2" fmla="*/ 1310286 w 1310286"/>
                    <a:gd name="connsiteY2" fmla="*/ 202387 h 480974"/>
                    <a:gd name="connsiteX3" fmla="*/ 1107899 w 1310286"/>
                    <a:gd name="connsiteY3" fmla="*/ 404774 h 480974"/>
                    <a:gd name="connsiteX4" fmla="*/ 104497 w 1310286"/>
                    <a:gd name="connsiteY4" fmla="*/ 404774 h 480974"/>
                    <a:gd name="connsiteX5" fmla="*/ 14887 w 1310286"/>
                    <a:gd name="connsiteY5" fmla="*/ 480974 h 480974"/>
                    <a:gd name="connsiteX6" fmla="*/ 14887 w 1310286"/>
                    <a:gd name="connsiteY6" fmla="*/ 99974 h 480974"/>
                    <a:gd name="connsiteX7" fmla="*/ 104497 w 1310286"/>
                    <a:gd name="connsiteY7" fmla="*/ 0 h 480974"/>
                    <a:gd name="connsiteX0" fmla="*/ 104497 w 1310286"/>
                    <a:gd name="connsiteY0" fmla="*/ 0 h 480974"/>
                    <a:gd name="connsiteX1" fmla="*/ 1107899 w 1310286"/>
                    <a:gd name="connsiteY1" fmla="*/ 0 h 480974"/>
                    <a:gd name="connsiteX2" fmla="*/ 1310286 w 1310286"/>
                    <a:gd name="connsiteY2" fmla="*/ 202387 h 480974"/>
                    <a:gd name="connsiteX3" fmla="*/ 1107899 w 1310286"/>
                    <a:gd name="connsiteY3" fmla="*/ 404774 h 480974"/>
                    <a:gd name="connsiteX4" fmla="*/ 104497 w 1310286"/>
                    <a:gd name="connsiteY4" fmla="*/ 404774 h 480974"/>
                    <a:gd name="connsiteX5" fmla="*/ 14887 w 1310286"/>
                    <a:gd name="connsiteY5" fmla="*/ 480974 h 480974"/>
                    <a:gd name="connsiteX6" fmla="*/ 14887 w 1310286"/>
                    <a:gd name="connsiteY6" fmla="*/ 99974 h 480974"/>
                    <a:gd name="connsiteX7" fmla="*/ 104497 w 1310286"/>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2367 h 483341"/>
                    <a:gd name="connsiteX1" fmla="*/ 1093012 w 1295399"/>
                    <a:gd name="connsiteY1" fmla="*/ 2367 h 483341"/>
                    <a:gd name="connsiteX2" fmla="*/ 1295399 w 1295399"/>
                    <a:gd name="connsiteY2" fmla="*/ 204754 h 483341"/>
                    <a:gd name="connsiteX3" fmla="*/ 1093012 w 1295399"/>
                    <a:gd name="connsiteY3" fmla="*/ 407141 h 483341"/>
                    <a:gd name="connsiteX4" fmla="*/ 89610 w 1295399"/>
                    <a:gd name="connsiteY4" fmla="*/ 407141 h 483341"/>
                    <a:gd name="connsiteX5" fmla="*/ 0 w 1295399"/>
                    <a:gd name="connsiteY5" fmla="*/ 483341 h 483341"/>
                    <a:gd name="connsiteX6" fmla="*/ 0 w 1295399"/>
                    <a:gd name="connsiteY6" fmla="*/ 102341 h 483341"/>
                    <a:gd name="connsiteX7" fmla="*/ 89610 w 1295399"/>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03929 w 1309718"/>
                    <a:gd name="connsiteY4" fmla="*/ 404774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94046 w 1309718"/>
                    <a:gd name="connsiteY0" fmla="*/ 2367 h 483679"/>
                    <a:gd name="connsiteX1" fmla="*/ 1107331 w 1309718"/>
                    <a:gd name="connsiteY1" fmla="*/ 2705 h 483679"/>
                    <a:gd name="connsiteX2" fmla="*/ 1309718 w 1309718"/>
                    <a:gd name="connsiteY2" fmla="*/ 205092 h 483679"/>
                    <a:gd name="connsiteX3" fmla="*/ 1107331 w 1309718"/>
                    <a:gd name="connsiteY3" fmla="*/ 407479 h 483679"/>
                    <a:gd name="connsiteX4" fmla="*/ 137051 w 1309718"/>
                    <a:gd name="connsiteY4" fmla="*/ 413144 h 483679"/>
                    <a:gd name="connsiteX5" fmla="*/ 14319 w 1309718"/>
                    <a:gd name="connsiteY5" fmla="*/ 483679 h 483679"/>
                    <a:gd name="connsiteX6" fmla="*/ 14319 w 1309718"/>
                    <a:gd name="connsiteY6" fmla="*/ 102679 h 483679"/>
                    <a:gd name="connsiteX7" fmla="*/ 94046 w 1309718"/>
                    <a:gd name="connsiteY7" fmla="*/ 2367 h 483679"/>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94046 w 1309718"/>
                    <a:gd name="connsiteY0" fmla="*/ 11030 h 492342"/>
                    <a:gd name="connsiteX1" fmla="*/ 1107331 w 1309718"/>
                    <a:gd name="connsiteY1" fmla="*/ 11368 h 492342"/>
                    <a:gd name="connsiteX2" fmla="*/ 1309718 w 1309718"/>
                    <a:gd name="connsiteY2" fmla="*/ 213755 h 492342"/>
                    <a:gd name="connsiteX3" fmla="*/ 1107331 w 1309718"/>
                    <a:gd name="connsiteY3" fmla="*/ 416142 h 492342"/>
                    <a:gd name="connsiteX4" fmla="*/ 137051 w 1309718"/>
                    <a:gd name="connsiteY4" fmla="*/ 421807 h 492342"/>
                    <a:gd name="connsiteX5" fmla="*/ 14319 w 1309718"/>
                    <a:gd name="connsiteY5" fmla="*/ 492342 h 492342"/>
                    <a:gd name="connsiteX6" fmla="*/ 14319 w 1309718"/>
                    <a:gd name="connsiteY6" fmla="*/ 111342 h 492342"/>
                    <a:gd name="connsiteX7" fmla="*/ 94046 w 1309718"/>
                    <a:gd name="connsiteY7" fmla="*/ 11030 h 492342"/>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81513 w 1297185"/>
                    <a:gd name="connsiteY0" fmla="*/ 0 h 481312"/>
                    <a:gd name="connsiteX1" fmla="*/ 1094798 w 1297185"/>
                    <a:gd name="connsiteY1" fmla="*/ 338 h 481312"/>
                    <a:gd name="connsiteX2" fmla="*/ 1297185 w 1297185"/>
                    <a:gd name="connsiteY2" fmla="*/ 202725 h 481312"/>
                    <a:gd name="connsiteX3" fmla="*/ 1094798 w 1297185"/>
                    <a:gd name="connsiteY3" fmla="*/ 405112 h 481312"/>
                    <a:gd name="connsiteX4" fmla="*/ 124518 w 1297185"/>
                    <a:gd name="connsiteY4" fmla="*/ 410777 h 481312"/>
                    <a:gd name="connsiteX5" fmla="*/ 1786 w 1297185"/>
                    <a:gd name="connsiteY5" fmla="*/ 481312 h 481312"/>
                    <a:gd name="connsiteX6" fmla="*/ 1786 w 1297185"/>
                    <a:gd name="connsiteY6" fmla="*/ 100312 h 481312"/>
                    <a:gd name="connsiteX7" fmla="*/ 81513 w 1297185"/>
                    <a:gd name="connsiteY7" fmla="*/ 0 h 481312"/>
                    <a:gd name="connsiteX0" fmla="*/ 79727 w 1295399"/>
                    <a:gd name="connsiteY0" fmla="*/ 0 h 481312"/>
                    <a:gd name="connsiteX1" fmla="*/ 1093012 w 1295399"/>
                    <a:gd name="connsiteY1" fmla="*/ 338 h 481312"/>
                    <a:gd name="connsiteX2" fmla="*/ 1295399 w 1295399"/>
                    <a:gd name="connsiteY2" fmla="*/ 202725 h 481312"/>
                    <a:gd name="connsiteX3" fmla="*/ 1093012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302292"/>
                    <a:gd name="connsiteY0" fmla="*/ 0 h 481312"/>
                    <a:gd name="connsiteX1" fmla="*/ 1134372 w 1302292"/>
                    <a:gd name="connsiteY1" fmla="*/ 1301 h 481312"/>
                    <a:gd name="connsiteX2" fmla="*/ 1295399 w 1302292"/>
                    <a:gd name="connsiteY2" fmla="*/ 202725 h 481312"/>
                    <a:gd name="connsiteX3" fmla="*/ 1093012 w 1302292"/>
                    <a:gd name="connsiteY3" fmla="*/ 405112 h 481312"/>
                    <a:gd name="connsiteX4" fmla="*/ 122732 w 1302292"/>
                    <a:gd name="connsiteY4" fmla="*/ 410777 h 481312"/>
                    <a:gd name="connsiteX5" fmla="*/ 0 w 1302292"/>
                    <a:gd name="connsiteY5" fmla="*/ 481312 h 481312"/>
                    <a:gd name="connsiteX6" fmla="*/ 0 w 1302292"/>
                    <a:gd name="connsiteY6" fmla="*/ 100312 h 481312"/>
                    <a:gd name="connsiteX7" fmla="*/ 79727 w 1302292"/>
                    <a:gd name="connsiteY7" fmla="*/ 0 h 481312"/>
                    <a:gd name="connsiteX0" fmla="*/ 79727 w 1295608"/>
                    <a:gd name="connsiteY0" fmla="*/ 0 h 481312"/>
                    <a:gd name="connsiteX1" fmla="*/ 1134372 w 1295608"/>
                    <a:gd name="connsiteY1" fmla="*/ 1301 h 481312"/>
                    <a:gd name="connsiteX2" fmla="*/ 1295399 w 1295608"/>
                    <a:gd name="connsiteY2" fmla="*/ 202725 h 481312"/>
                    <a:gd name="connsiteX3" fmla="*/ 1133118 w 1295608"/>
                    <a:gd name="connsiteY3" fmla="*/ 405112 h 481312"/>
                    <a:gd name="connsiteX4" fmla="*/ 122732 w 1295608"/>
                    <a:gd name="connsiteY4" fmla="*/ 410777 h 481312"/>
                    <a:gd name="connsiteX5" fmla="*/ 0 w 1295608"/>
                    <a:gd name="connsiteY5" fmla="*/ 481312 h 481312"/>
                    <a:gd name="connsiteX6" fmla="*/ 0 w 1295608"/>
                    <a:gd name="connsiteY6" fmla="*/ 100312 h 481312"/>
                    <a:gd name="connsiteX7" fmla="*/ 79727 w 1295608"/>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33118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33118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65078 w 1295399"/>
                    <a:gd name="connsiteY3" fmla="*/ 406074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56305 w 1295399"/>
                    <a:gd name="connsiteY1" fmla="*/ 6114 h 481312"/>
                    <a:gd name="connsiteX2" fmla="*/ 1295399 w 1295399"/>
                    <a:gd name="connsiteY2" fmla="*/ 202725 h 481312"/>
                    <a:gd name="connsiteX3" fmla="*/ 1165078 w 1295399"/>
                    <a:gd name="connsiteY3" fmla="*/ 406074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5399" h="481312">
                      <a:moveTo>
                        <a:pt x="79727" y="0"/>
                      </a:moveTo>
                      <a:lnTo>
                        <a:pt x="1156305" y="6114"/>
                      </a:lnTo>
                      <a:lnTo>
                        <a:pt x="1295399" y="202725"/>
                      </a:lnTo>
                      <a:lnTo>
                        <a:pt x="1165078" y="406074"/>
                      </a:lnTo>
                      <a:lnTo>
                        <a:pt x="122732" y="410777"/>
                      </a:lnTo>
                      <a:cubicBezTo>
                        <a:pt x="78235" y="412895"/>
                        <a:pt x="11453" y="402374"/>
                        <a:pt x="0" y="481312"/>
                      </a:cubicBezTo>
                      <a:lnTo>
                        <a:pt x="0" y="100312"/>
                      </a:lnTo>
                      <a:cubicBezTo>
                        <a:pt x="721" y="14824"/>
                        <a:pt x="31644" y="5334"/>
                        <a:pt x="79727" y="0"/>
                      </a:cubicBezTo>
                      <a:close/>
                    </a:path>
                  </a:pathLst>
                </a:custGeom>
                <a:solidFill>
                  <a:srgbClr val="CC66FF"/>
                </a:solidFill>
                <a:ln/>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dirty="0">
                    <a:latin typeface="Times New Roman" pitchFamily="18" charset="0"/>
                    <a:cs typeface="Times New Roman" pitchFamily="18" charset="0"/>
                  </a:endParaRPr>
                </a:p>
              </p:txBody>
            </p:sp>
            <p:sp>
              <p:nvSpPr>
                <p:cNvPr id="24" name="Rectangle 23"/>
                <p:cNvSpPr/>
                <p:nvPr/>
              </p:nvSpPr>
              <p:spPr>
                <a:xfrm>
                  <a:off x="4053414" y="1949495"/>
                  <a:ext cx="1812860" cy="456310"/>
                </a:xfrm>
                <a:prstGeom prst="rect">
                  <a:avLst/>
                </a:prstGeom>
              </p:spPr>
              <p:txBody>
                <a:bodyPr wrap="square">
                  <a:spAutoFit/>
                </a:bodyPr>
                <a:lstStyle/>
                <a:p>
                  <a:r>
                    <a:rPr lang="vi-VN" sz="1400" b="1" u="sng" dirty="0">
                      <a:solidFill>
                        <a:schemeClr val="bg1"/>
                      </a:solidFill>
                      <a:latin typeface="Times New Roman" pitchFamily="18" charset="0"/>
                      <a:cs typeface="Times New Roman" pitchFamily="18" charset="0"/>
                    </a:rPr>
                    <a:t>Biện </a:t>
                  </a:r>
                  <a:r>
                    <a:rPr lang="vi-VN" sz="1400" b="1" u="sng" dirty="0" smtClean="0">
                      <a:solidFill>
                        <a:schemeClr val="bg1"/>
                      </a:solidFill>
                      <a:latin typeface="Times New Roman" pitchFamily="18" charset="0"/>
                      <a:cs typeface="Times New Roman" pitchFamily="18" charset="0"/>
                    </a:rPr>
                    <a:t>pháp</a:t>
                  </a:r>
                  <a:r>
                    <a:rPr lang="en-US" sz="1400" b="1" u="sng" dirty="0" smtClean="0">
                      <a:solidFill>
                        <a:schemeClr val="bg1"/>
                      </a:solidFill>
                      <a:latin typeface="Times New Roman" pitchFamily="18" charset="0"/>
                      <a:cs typeface="Times New Roman" pitchFamily="18" charset="0"/>
                    </a:rPr>
                    <a:t> 4</a:t>
                  </a:r>
                  <a:r>
                    <a:rPr lang="vi-VN" sz="1400" b="1" u="sng" dirty="0" smtClean="0">
                      <a:solidFill>
                        <a:schemeClr val="bg1"/>
                      </a:solidFill>
                      <a:latin typeface="Times New Roman" pitchFamily="18" charset="0"/>
                      <a:cs typeface="Times New Roman" pitchFamily="18" charset="0"/>
                    </a:rPr>
                    <a:t> </a:t>
                  </a:r>
                  <a:endParaRPr lang="en-US" sz="1400" dirty="0">
                    <a:solidFill>
                      <a:schemeClr val="bg1"/>
                    </a:solidFill>
                    <a:latin typeface="Times New Roman" pitchFamily="18" charset="0"/>
                    <a:cs typeface="Times New Roman" pitchFamily="18" charset="0"/>
                  </a:endParaRPr>
                </a:p>
              </p:txBody>
            </p:sp>
          </p:grpSp>
        </p:grpSp>
        <p:sp>
          <p:nvSpPr>
            <p:cNvPr id="20" name="Rectangle 19"/>
            <p:cNvSpPr/>
            <p:nvPr/>
          </p:nvSpPr>
          <p:spPr>
            <a:xfrm flipH="1">
              <a:off x="10436735" y="3019328"/>
              <a:ext cx="1894245" cy="1232035"/>
            </a:xfrm>
            <a:prstGeom prst="rect">
              <a:avLst/>
            </a:prstGeom>
          </p:spPr>
          <p:txBody>
            <a:bodyPr wrap="square">
              <a:spAutoFit/>
            </a:bodyPr>
            <a:lstStyle/>
            <a:p>
              <a:pPr algn="just"/>
              <a:r>
                <a:rPr lang="vi-VN" sz="1600" dirty="0">
                  <a:latin typeface="Times New Roman" pitchFamily="18" charset="0"/>
                  <a:cs typeface="Times New Roman" pitchFamily="18" charset="0"/>
                </a:rPr>
                <a:t>Phối kết hợp với phụ huynh và cộng đồng</a:t>
              </a:r>
              <a:endParaRPr lang="en-US" sz="1600" dirty="0">
                <a:latin typeface="Times New Roman" pitchFamily="18" charset="0"/>
                <a:cs typeface="Times New Roman" pitchFamily="18" charset="0"/>
              </a:endParaRPr>
            </a:p>
          </p:txBody>
        </p:sp>
      </p:grpSp>
      <p:grpSp>
        <p:nvGrpSpPr>
          <p:cNvPr id="25" name="Group 24"/>
          <p:cNvGrpSpPr/>
          <p:nvPr/>
        </p:nvGrpSpPr>
        <p:grpSpPr>
          <a:xfrm>
            <a:off x="2699792" y="1682233"/>
            <a:ext cx="1944216" cy="1994093"/>
            <a:chOff x="4071427" y="1994568"/>
            <a:chExt cx="2286244" cy="2575562"/>
          </a:xfrm>
          <a:effectLst>
            <a:glow rad="101600">
              <a:schemeClr val="accent5">
                <a:satMod val="175000"/>
                <a:alpha val="40000"/>
              </a:schemeClr>
            </a:glow>
          </a:effectLst>
        </p:grpSpPr>
        <p:grpSp>
          <p:nvGrpSpPr>
            <p:cNvPr id="26" name="Group 25"/>
            <p:cNvGrpSpPr/>
            <p:nvPr/>
          </p:nvGrpSpPr>
          <p:grpSpPr>
            <a:xfrm>
              <a:off x="4071427" y="1994568"/>
              <a:ext cx="2286244" cy="2575562"/>
              <a:chOff x="1285354" y="1814884"/>
              <a:chExt cx="2286244" cy="2575562"/>
            </a:xfrm>
          </p:grpSpPr>
          <p:sp>
            <p:nvSpPr>
              <p:cNvPr id="28" name="Rectangle 27">
                <a:extLst>
                  <a:ext uri="{FF2B5EF4-FFF2-40B4-BE49-F238E27FC236}">
                    <a16:creationId xmlns:a16="http://schemas.microsoft.com/office/drawing/2014/main" id="{7E557004-4FE3-412C-8FCD-D92E93531058}"/>
                  </a:ext>
                </a:extLst>
              </p:cNvPr>
              <p:cNvSpPr/>
              <p:nvPr/>
            </p:nvSpPr>
            <p:spPr bwMode="auto">
              <a:xfrm>
                <a:off x="1311923" y="1814884"/>
                <a:ext cx="2259675" cy="2575562"/>
              </a:xfrm>
              <a:prstGeom prst="rect">
                <a:avLst/>
              </a:prstGeom>
              <a:solidFill>
                <a:srgbClr val="FFFFCC"/>
              </a:solidFill>
              <a:ln>
                <a:solidFill>
                  <a:srgbClr val="7030A0"/>
                </a:solidFill>
                <a:prstDash val="lgDash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400" smtClean="0">
                  <a:solidFill>
                    <a:schemeClr val="tx1"/>
                  </a:solidFill>
                  <a:latin typeface="Times New Roman" pitchFamily="18" charset="0"/>
                  <a:cs typeface="Times New Roman" pitchFamily="18" charset="0"/>
                </a:endParaRPr>
              </a:p>
              <a:p>
                <a:pPr fontAlgn="auto">
                  <a:spcBef>
                    <a:spcPts val="0"/>
                  </a:spcBef>
                  <a:spcAft>
                    <a:spcPts val="0"/>
                  </a:spcAft>
                  <a:defRPr/>
                </a:pPr>
                <a:endParaRPr lang="en-US" sz="2400">
                  <a:solidFill>
                    <a:schemeClr val="tx1"/>
                  </a:solidFill>
                  <a:latin typeface="Times New Roman" pitchFamily="18" charset="0"/>
                  <a:cs typeface="Times New Roman" pitchFamily="18" charset="0"/>
                </a:endParaRPr>
              </a:p>
            </p:txBody>
          </p:sp>
          <p:grpSp>
            <p:nvGrpSpPr>
              <p:cNvPr id="29" name="Group 28"/>
              <p:cNvGrpSpPr/>
              <p:nvPr/>
            </p:nvGrpSpPr>
            <p:grpSpPr>
              <a:xfrm>
                <a:off x="1285354" y="1933301"/>
                <a:ext cx="2082553" cy="618496"/>
                <a:chOff x="3954124" y="1881049"/>
                <a:chExt cx="2082553" cy="618496"/>
              </a:xfrm>
            </p:grpSpPr>
            <p:sp>
              <p:nvSpPr>
                <p:cNvPr id="30" name="Freeform 14">
                  <a:extLst>
                    <a:ext uri="{FF2B5EF4-FFF2-40B4-BE49-F238E27FC236}">
                      <a16:creationId xmlns:a16="http://schemas.microsoft.com/office/drawing/2014/main" id="{9056CD7E-9A8E-4A5B-B8F7-A9D748904E23}"/>
                    </a:ext>
                  </a:extLst>
                </p:cNvPr>
                <p:cNvSpPr/>
                <p:nvPr/>
              </p:nvSpPr>
              <p:spPr bwMode="gray">
                <a:xfrm flipV="1">
                  <a:off x="3954124" y="1881049"/>
                  <a:ext cx="2082553" cy="618496"/>
                </a:xfrm>
                <a:custGeom>
                  <a:avLst/>
                  <a:gdLst>
                    <a:gd name="connsiteX0" fmla="*/ 0 w 1205789"/>
                    <a:gd name="connsiteY0" fmla="*/ 0 h 404774"/>
                    <a:gd name="connsiteX1" fmla="*/ 1003402 w 1205789"/>
                    <a:gd name="connsiteY1" fmla="*/ 0 h 404774"/>
                    <a:gd name="connsiteX2" fmla="*/ 1205789 w 1205789"/>
                    <a:gd name="connsiteY2" fmla="*/ 202387 h 404774"/>
                    <a:gd name="connsiteX3" fmla="*/ 1003402 w 1205789"/>
                    <a:gd name="connsiteY3" fmla="*/ 404774 h 404774"/>
                    <a:gd name="connsiteX4" fmla="*/ 0 w 1205789"/>
                    <a:gd name="connsiteY4" fmla="*/ 404774 h 404774"/>
                    <a:gd name="connsiteX5" fmla="*/ 0 w 1205789"/>
                    <a:gd name="connsiteY5" fmla="*/ 0 h 404774"/>
                    <a:gd name="connsiteX0" fmla="*/ 7314 w 1213103"/>
                    <a:gd name="connsiteY0" fmla="*/ 0 h 404774"/>
                    <a:gd name="connsiteX1" fmla="*/ 1010716 w 1213103"/>
                    <a:gd name="connsiteY1" fmla="*/ 0 h 404774"/>
                    <a:gd name="connsiteX2" fmla="*/ 1213103 w 1213103"/>
                    <a:gd name="connsiteY2" fmla="*/ 202387 h 404774"/>
                    <a:gd name="connsiteX3" fmla="*/ 1010716 w 1213103"/>
                    <a:gd name="connsiteY3" fmla="*/ 404774 h 404774"/>
                    <a:gd name="connsiteX4" fmla="*/ 7314 w 1213103"/>
                    <a:gd name="connsiteY4" fmla="*/ 404774 h 404774"/>
                    <a:gd name="connsiteX5" fmla="*/ 0 w 1213103"/>
                    <a:gd name="connsiteY5" fmla="*/ 131673 h 404774"/>
                    <a:gd name="connsiteX6" fmla="*/ 7314 w 1213103"/>
                    <a:gd name="connsiteY6" fmla="*/ 0 h 404774"/>
                    <a:gd name="connsiteX0" fmla="*/ 89610 w 1295399"/>
                    <a:gd name="connsiteY0" fmla="*/ 0 h 404774"/>
                    <a:gd name="connsiteX1" fmla="*/ 1093012 w 1295399"/>
                    <a:gd name="connsiteY1" fmla="*/ 0 h 404774"/>
                    <a:gd name="connsiteX2" fmla="*/ 1295399 w 1295399"/>
                    <a:gd name="connsiteY2" fmla="*/ 202387 h 404774"/>
                    <a:gd name="connsiteX3" fmla="*/ 1093012 w 1295399"/>
                    <a:gd name="connsiteY3" fmla="*/ 404774 h 404774"/>
                    <a:gd name="connsiteX4" fmla="*/ 89610 w 1295399"/>
                    <a:gd name="connsiteY4" fmla="*/ 404774 h 404774"/>
                    <a:gd name="connsiteX5" fmla="*/ 0 w 1295399"/>
                    <a:gd name="connsiteY5" fmla="*/ 99974 h 404774"/>
                    <a:gd name="connsiteX6" fmla="*/ 89610 w 1295399"/>
                    <a:gd name="connsiteY6" fmla="*/ 0 h 404774"/>
                    <a:gd name="connsiteX0" fmla="*/ 89610 w 1295399"/>
                    <a:gd name="connsiteY0" fmla="*/ 0 h 404774"/>
                    <a:gd name="connsiteX1" fmla="*/ 1093012 w 1295399"/>
                    <a:gd name="connsiteY1" fmla="*/ 0 h 404774"/>
                    <a:gd name="connsiteX2" fmla="*/ 1295399 w 1295399"/>
                    <a:gd name="connsiteY2" fmla="*/ 202387 h 404774"/>
                    <a:gd name="connsiteX3" fmla="*/ 1093012 w 1295399"/>
                    <a:gd name="connsiteY3" fmla="*/ 404774 h 404774"/>
                    <a:gd name="connsiteX4" fmla="*/ 89610 w 1295399"/>
                    <a:gd name="connsiteY4" fmla="*/ 404774 h 404774"/>
                    <a:gd name="connsiteX5" fmla="*/ 60350 w 1295399"/>
                    <a:gd name="connsiteY5" fmla="*/ 299923 h 404774"/>
                    <a:gd name="connsiteX6" fmla="*/ 0 w 1295399"/>
                    <a:gd name="connsiteY6" fmla="*/ 99974 h 404774"/>
                    <a:gd name="connsiteX7" fmla="*/ 89610 w 1295399"/>
                    <a:gd name="connsiteY7" fmla="*/ 0 h 4047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104497 w 1310286"/>
                    <a:gd name="connsiteY0" fmla="*/ 0 h 480974"/>
                    <a:gd name="connsiteX1" fmla="*/ 1107899 w 1310286"/>
                    <a:gd name="connsiteY1" fmla="*/ 0 h 480974"/>
                    <a:gd name="connsiteX2" fmla="*/ 1310286 w 1310286"/>
                    <a:gd name="connsiteY2" fmla="*/ 202387 h 480974"/>
                    <a:gd name="connsiteX3" fmla="*/ 1107899 w 1310286"/>
                    <a:gd name="connsiteY3" fmla="*/ 404774 h 480974"/>
                    <a:gd name="connsiteX4" fmla="*/ 104497 w 1310286"/>
                    <a:gd name="connsiteY4" fmla="*/ 404774 h 480974"/>
                    <a:gd name="connsiteX5" fmla="*/ 14887 w 1310286"/>
                    <a:gd name="connsiteY5" fmla="*/ 480974 h 480974"/>
                    <a:gd name="connsiteX6" fmla="*/ 14887 w 1310286"/>
                    <a:gd name="connsiteY6" fmla="*/ 99974 h 480974"/>
                    <a:gd name="connsiteX7" fmla="*/ 104497 w 1310286"/>
                    <a:gd name="connsiteY7" fmla="*/ 0 h 480974"/>
                    <a:gd name="connsiteX0" fmla="*/ 104497 w 1310286"/>
                    <a:gd name="connsiteY0" fmla="*/ 0 h 480974"/>
                    <a:gd name="connsiteX1" fmla="*/ 1107899 w 1310286"/>
                    <a:gd name="connsiteY1" fmla="*/ 0 h 480974"/>
                    <a:gd name="connsiteX2" fmla="*/ 1310286 w 1310286"/>
                    <a:gd name="connsiteY2" fmla="*/ 202387 h 480974"/>
                    <a:gd name="connsiteX3" fmla="*/ 1107899 w 1310286"/>
                    <a:gd name="connsiteY3" fmla="*/ 404774 h 480974"/>
                    <a:gd name="connsiteX4" fmla="*/ 104497 w 1310286"/>
                    <a:gd name="connsiteY4" fmla="*/ 404774 h 480974"/>
                    <a:gd name="connsiteX5" fmla="*/ 14887 w 1310286"/>
                    <a:gd name="connsiteY5" fmla="*/ 480974 h 480974"/>
                    <a:gd name="connsiteX6" fmla="*/ 14887 w 1310286"/>
                    <a:gd name="connsiteY6" fmla="*/ 99974 h 480974"/>
                    <a:gd name="connsiteX7" fmla="*/ 104497 w 1310286"/>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2367 h 483341"/>
                    <a:gd name="connsiteX1" fmla="*/ 1093012 w 1295399"/>
                    <a:gd name="connsiteY1" fmla="*/ 2367 h 483341"/>
                    <a:gd name="connsiteX2" fmla="*/ 1295399 w 1295399"/>
                    <a:gd name="connsiteY2" fmla="*/ 204754 h 483341"/>
                    <a:gd name="connsiteX3" fmla="*/ 1093012 w 1295399"/>
                    <a:gd name="connsiteY3" fmla="*/ 407141 h 483341"/>
                    <a:gd name="connsiteX4" fmla="*/ 89610 w 1295399"/>
                    <a:gd name="connsiteY4" fmla="*/ 407141 h 483341"/>
                    <a:gd name="connsiteX5" fmla="*/ 0 w 1295399"/>
                    <a:gd name="connsiteY5" fmla="*/ 483341 h 483341"/>
                    <a:gd name="connsiteX6" fmla="*/ 0 w 1295399"/>
                    <a:gd name="connsiteY6" fmla="*/ 102341 h 483341"/>
                    <a:gd name="connsiteX7" fmla="*/ 89610 w 1295399"/>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03929 w 1309718"/>
                    <a:gd name="connsiteY4" fmla="*/ 404774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94046 w 1309718"/>
                    <a:gd name="connsiteY0" fmla="*/ 2367 h 483679"/>
                    <a:gd name="connsiteX1" fmla="*/ 1107331 w 1309718"/>
                    <a:gd name="connsiteY1" fmla="*/ 2705 h 483679"/>
                    <a:gd name="connsiteX2" fmla="*/ 1309718 w 1309718"/>
                    <a:gd name="connsiteY2" fmla="*/ 205092 h 483679"/>
                    <a:gd name="connsiteX3" fmla="*/ 1107331 w 1309718"/>
                    <a:gd name="connsiteY3" fmla="*/ 407479 h 483679"/>
                    <a:gd name="connsiteX4" fmla="*/ 137051 w 1309718"/>
                    <a:gd name="connsiteY4" fmla="*/ 413144 h 483679"/>
                    <a:gd name="connsiteX5" fmla="*/ 14319 w 1309718"/>
                    <a:gd name="connsiteY5" fmla="*/ 483679 h 483679"/>
                    <a:gd name="connsiteX6" fmla="*/ 14319 w 1309718"/>
                    <a:gd name="connsiteY6" fmla="*/ 102679 h 483679"/>
                    <a:gd name="connsiteX7" fmla="*/ 94046 w 1309718"/>
                    <a:gd name="connsiteY7" fmla="*/ 2367 h 483679"/>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94046 w 1309718"/>
                    <a:gd name="connsiteY0" fmla="*/ 11030 h 492342"/>
                    <a:gd name="connsiteX1" fmla="*/ 1107331 w 1309718"/>
                    <a:gd name="connsiteY1" fmla="*/ 11368 h 492342"/>
                    <a:gd name="connsiteX2" fmla="*/ 1309718 w 1309718"/>
                    <a:gd name="connsiteY2" fmla="*/ 213755 h 492342"/>
                    <a:gd name="connsiteX3" fmla="*/ 1107331 w 1309718"/>
                    <a:gd name="connsiteY3" fmla="*/ 416142 h 492342"/>
                    <a:gd name="connsiteX4" fmla="*/ 137051 w 1309718"/>
                    <a:gd name="connsiteY4" fmla="*/ 421807 h 492342"/>
                    <a:gd name="connsiteX5" fmla="*/ 14319 w 1309718"/>
                    <a:gd name="connsiteY5" fmla="*/ 492342 h 492342"/>
                    <a:gd name="connsiteX6" fmla="*/ 14319 w 1309718"/>
                    <a:gd name="connsiteY6" fmla="*/ 111342 h 492342"/>
                    <a:gd name="connsiteX7" fmla="*/ 94046 w 1309718"/>
                    <a:gd name="connsiteY7" fmla="*/ 11030 h 492342"/>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81513 w 1297185"/>
                    <a:gd name="connsiteY0" fmla="*/ 0 h 481312"/>
                    <a:gd name="connsiteX1" fmla="*/ 1094798 w 1297185"/>
                    <a:gd name="connsiteY1" fmla="*/ 338 h 481312"/>
                    <a:gd name="connsiteX2" fmla="*/ 1297185 w 1297185"/>
                    <a:gd name="connsiteY2" fmla="*/ 202725 h 481312"/>
                    <a:gd name="connsiteX3" fmla="*/ 1094798 w 1297185"/>
                    <a:gd name="connsiteY3" fmla="*/ 405112 h 481312"/>
                    <a:gd name="connsiteX4" fmla="*/ 124518 w 1297185"/>
                    <a:gd name="connsiteY4" fmla="*/ 410777 h 481312"/>
                    <a:gd name="connsiteX5" fmla="*/ 1786 w 1297185"/>
                    <a:gd name="connsiteY5" fmla="*/ 481312 h 481312"/>
                    <a:gd name="connsiteX6" fmla="*/ 1786 w 1297185"/>
                    <a:gd name="connsiteY6" fmla="*/ 100312 h 481312"/>
                    <a:gd name="connsiteX7" fmla="*/ 81513 w 1297185"/>
                    <a:gd name="connsiteY7" fmla="*/ 0 h 481312"/>
                    <a:gd name="connsiteX0" fmla="*/ 79727 w 1295399"/>
                    <a:gd name="connsiteY0" fmla="*/ 0 h 481312"/>
                    <a:gd name="connsiteX1" fmla="*/ 1093012 w 1295399"/>
                    <a:gd name="connsiteY1" fmla="*/ 338 h 481312"/>
                    <a:gd name="connsiteX2" fmla="*/ 1295399 w 1295399"/>
                    <a:gd name="connsiteY2" fmla="*/ 202725 h 481312"/>
                    <a:gd name="connsiteX3" fmla="*/ 1093012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302292"/>
                    <a:gd name="connsiteY0" fmla="*/ 0 h 481312"/>
                    <a:gd name="connsiteX1" fmla="*/ 1134372 w 1302292"/>
                    <a:gd name="connsiteY1" fmla="*/ 1301 h 481312"/>
                    <a:gd name="connsiteX2" fmla="*/ 1295399 w 1302292"/>
                    <a:gd name="connsiteY2" fmla="*/ 202725 h 481312"/>
                    <a:gd name="connsiteX3" fmla="*/ 1093012 w 1302292"/>
                    <a:gd name="connsiteY3" fmla="*/ 405112 h 481312"/>
                    <a:gd name="connsiteX4" fmla="*/ 122732 w 1302292"/>
                    <a:gd name="connsiteY4" fmla="*/ 410777 h 481312"/>
                    <a:gd name="connsiteX5" fmla="*/ 0 w 1302292"/>
                    <a:gd name="connsiteY5" fmla="*/ 481312 h 481312"/>
                    <a:gd name="connsiteX6" fmla="*/ 0 w 1302292"/>
                    <a:gd name="connsiteY6" fmla="*/ 100312 h 481312"/>
                    <a:gd name="connsiteX7" fmla="*/ 79727 w 1302292"/>
                    <a:gd name="connsiteY7" fmla="*/ 0 h 481312"/>
                    <a:gd name="connsiteX0" fmla="*/ 79727 w 1295608"/>
                    <a:gd name="connsiteY0" fmla="*/ 0 h 481312"/>
                    <a:gd name="connsiteX1" fmla="*/ 1134372 w 1295608"/>
                    <a:gd name="connsiteY1" fmla="*/ 1301 h 481312"/>
                    <a:gd name="connsiteX2" fmla="*/ 1295399 w 1295608"/>
                    <a:gd name="connsiteY2" fmla="*/ 202725 h 481312"/>
                    <a:gd name="connsiteX3" fmla="*/ 1133118 w 1295608"/>
                    <a:gd name="connsiteY3" fmla="*/ 405112 h 481312"/>
                    <a:gd name="connsiteX4" fmla="*/ 122732 w 1295608"/>
                    <a:gd name="connsiteY4" fmla="*/ 410777 h 481312"/>
                    <a:gd name="connsiteX5" fmla="*/ 0 w 1295608"/>
                    <a:gd name="connsiteY5" fmla="*/ 481312 h 481312"/>
                    <a:gd name="connsiteX6" fmla="*/ 0 w 1295608"/>
                    <a:gd name="connsiteY6" fmla="*/ 100312 h 481312"/>
                    <a:gd name="connsiteX7" fmla="*/ 79727 w 1295608"/>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33118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33118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65078 w 1295399"/>
                    <a:gd name="connsiteY3" fmla="*/ 406074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56305 w 1295399"/>
                    <a:gd name="connsiteY1" fmla="*/ 6114 h 481312"/>
                    <a:gd name="connsiteX2" fmla="*/ 1295399 w 1295399"/>
                    <a:gd name="connsiteY2" fmla="*/ 202725 h 481312"/>
                    <a:gd name="connsiteX3" fmla="*/ 1165078 w 1295399"/>
                    <a:gd name="connsiteY3" fmla="*/ 406074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5399" h="481312">
                      <a:moveTo>
                        <a:pt x="79727" y="0"/>
                      </a:moveTo>
                      <a:lnTo>
                        <a:pt x="1156305" y="6114"/>
                      </a:lnTo>
                      <a:lnTo>
                        <a:pt x="1295399" y="202725"/>
                      </a:lnTo>
                      <a:lnTo>
                        <a:pt x="1165078" y="406074"/>
                      </a:lnTo>
                      <a:lnTo>
                        <a:pt x="122732" y="410777"/>
                      </a:lnTo>
                      <a:cubicBezTo>
                        <a:pt x="78235" y="412895"/>
                        <a:pt x="11453" y="402374"/>
                        <a:pt x="0" y="481312"/>
                      </a:cubicBezTo>
                      <a:lnTo>
                        <a:pt x="0" y="100312"/>
                      </a:lnTo>
                      <a:cubicBezTo>
                        <a:pt x="721" y="14824"/>
                        <a:pt x="31644" y="5334"/>
                        <a:pt x="79727" y="0"/>
                      </a:cubicBezTo>
                      <a:close/>
                    </a:path>
                  </a:pathLst>
                </a:custGeom>
                <a:ln/>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dirty="0">
                    <a:latin typeface="Times New Roman" pitchFamily="18" charset="0"/>
                    <a:cs typeface="Times New Roman" pitchFamily="18" charset="0"/>
                  </a:endParaRPr>
                </a:p>
              </p:txBody>
            </p:sp>
            <p:sp>
              <p:nvSpPr>
                <p:cNvPr id="31" name="Rectangle 30"/>
                <p:cNvSpPr/>
                <p:nvPr/>
              </p:nvSpPr>
              <p:spPr>
                <a:xfrm>
                  <a:off x="4126309" y="1917765"/>
                  <a:ext cx="1532885" cy="532175"/>
                </a:xfrm>
                <a:prstGeom prst="rect">
                  <a:avLst/>
                </a:prstGeom>
              </p:spPr>
              <p:txBody>
                <a:bodyPr wrap="none">
                  <a:spAutoFit/>
                </a:bodyPr>
                <a:lstStyle/>
                <a:p>
                  <a:r>
                    <a:rPr lang="vi-VN" sz="1600" b="1" u="sng" dirty="0">
                      <a:solidFill>
                        <a:schemeClr val="bg1"/>
                      </a:solidFill>
                      <a:latin typeface="Times New Roman" pitchFamily="18" charset="0"/>
                      <a:cs typeface="Times New Roman" pitchFamily="18" charset="0"/>
                    </a:rPr>
                    <a:t>Biện </a:t>
                  </a:r>
                  <a:r>
                    <a:rPr lang="vi-VN" sz="1600" b="1" u="sng" dirty="0" smtClean="0">
                      <a:solidFill>
                        <a:schemeClr val="bg1"/>
                      </a:solidFill>
                      <a:latin typeface="Times New Roman" pitchFamily="18" charset="0"/>
                      <a:cs typeface="Times New Roman" pitchFamily="18" charset="0"/>
                    </a:rPr>
                    <a:t>pháp</a:t>
                  </a:r>
                  <a:r>
                    <a:rPr lang="en-US" sz="1600" b="1" u="sng" dirty="0" smtClean="0">
                      <a:solidFill>
                        <a:schemeClr val="bg1"/>
                      </a:solidFill>
                      <a:latin typeface="Times New Roman" pitchFamily="18" charset="0"/>
                      <a:cs typeface="Times New Roman" pitchFamily="18" charset="0"/>
                    </a:rPr>
                    <a:t> </a:t>
                  </a:r>
                  <a:r>
                    <a:rPr lang="en-US" b="1" u="sng" dirty="0" smtClean="0">
                      <a:solidFill>
                        <a:schemeClr val="bg1"/>
                      </a:solidFill>
                      <a:latin typeface="Times New Roman" pitchFamily="18" charset="0"/>
                      <a:cs typeface="Times New Roman" pitchFamily="18" charset="0"/>
                    </a:rPr>
                    <a:t>2</a:t>
                  </a:r>
                  <a:r>
                    <a:rPr lang="vi-VN" b="1" u="sng" dirty="0" smtClean="0">
                      <a:solidFill>
                        <a:schemeClr val="bg1"/>
                      </a:solidFill>
                      <a:latin typeface="Times New Roman" pitchFamily="18" charset="0"/>
                      <a:cs typeface="Times New Roman" pitchFamily="18" charset="0"/>
                    </a:rPr>
                    <a:t> </a:t>
                  </a:r>
                  <a:endParaRPr lang="en-US" dirty="0">
                    <a:solidFill>
                      <a:schemeClr val="bg1"/>
                    </a:solidFill>
                    <a:latin typeface="Times New Roman" pitchFamily="18" charset="0"/>
                    <a:cs typeface="Times New Roman" pitchFamily="18" charset="0"/>
                  </a:endParaRPr>
                </a:p>
              </p:txBody>
            </p:sp>
          </p:grpSp>
        </p:grpSp>
        <p:sp>
          <p:nvSpPr>
            <p:cNvPr id="27" name="Rectangle 26"/>
            <p:cNvSpPr/>
            <p:nvPr/>
          </p:nvSpPr>
          <p:spPr>
            <a:xfrm>
              <a:off x="4141694" y="2967335"/>
              <a:ext cx="2012287" cy="842609"/>
            </a:xfrm>
            <a:prstGeom prst="rect">
              <a:avLst/>
            </a:prstGeom>
          </p:spPr>
          <p:txBody>
            <a:bodyPr wrap="square">
              <a:spAutoFit/>
            </a:bodyPr>
            <a:lstStyle/>
            <a:p>
              <a:pPr algn="just" fontAlgn="auto">
                <a:spcBef>
                  <a:spcPts val="0"/>
                </a:spcBef>
                <a:spcAft>
                  <a:spcPts val="0"/>
                </a:spcAft>
                <a:defRPr/>
              </a:pPr>
              <a:r>
                <a:rPr lang="vi-VN" sz="1600" dirty="0">
                  <a:latin typeface="Times New Roman" pitchFamily="18" charset="0"/>
                  <a:cs typeface="Times New Roman" pitchFamily="18" charset="0"/>
                </a:rPr>
                <a:t>Trang trí </a:t>
              </a:r>
              <a:r>
                <a:rPr lang="en-US" sz="1600" dirty="0" smtClean="0">
                  <a:latin typeface="Times New Roman" pitchFamily="18" charset="0"/>
                  <a:cs typeface="Times New Roman" pitchFamily="18" charset="0"/>
                </a:rPr>
                <a:t>-</a:t>
              </a:r>
              <a:r>
                <a:rPr lang="vi-VN" sz="1600" dirty="0" smtClean="0">
                  <a:latin typeface="Times New Roman" pitchFamily="18" charset="0"/>
                  <a:cs typeface="Times New Roman" pitchFamily="18" charset="0"/>
                </a:rPr>
                <a:t> </a:t>
              </a:r>
              <a:r>
                <a:rPr lang="vi-VN" sz="1600" dirty="0">
                  <a:latin typeface="Times New Roman" pitchFamily="18" charset="0"/>
                  <a:cs typeface="Times New Roman" pitchFamily="18" charset="0"/>
                </a:rPr>
                <a:t>tạo môi trường thân thiện </a:t>
              </a:r>
            </a:p>
          </p:txBody>
        </p:sp>
      </p:grpSp>
    </p:spTree>
    <p:extLst>
      <p:ext uri="{BB962C8B-B14F-4D97-AF65-F5344CB8AC3E}">
        <p14:creationId xmlns:p14="http://schemas.microsoft.com/office/powerpoint/2010/main" val="26486216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par>
                                <p:cTn id="13" presetID="21" presetClass="entr" presetSubtype="1"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heel(1)">
                                      <p:cBhvr>
                                        <p:cTn id="15" dur="2000"/>
                                        <p:tgtEl>
                                          <p:spTgt spid="25"/>
                                        </p:tgtEl>
                                      </p:cBhvr>
                                    </p:animEffect>
                                  </p:childTnLst>
                                </p:cTn>
                              </p:par>
                              <p:par>
                                <p:cTn id="16" presetID="21" presetClass="entr" presetSubtype="1"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heel(1)">
                                      <p:cBhvr>
                                        <p:cTn id="18" dur="2000"/>
                                        <p:tgtEl>
                                          <p:spTgt spid="11"/>
                                        </p:tgtEl>
                                      </p:cBhvr>
                                    </p:animEffect>
                                  </p:childTnLst>
                                </p:cTn>
                              </p:par>
                              <p:par>
                                <p:cTn id="19" presetID="21" presetClass="entr" presetSubtype="1"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heel(1)">
                                      <p:cBhvr>
                                        <p:cTn id="21"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410"/>
            <a:ext cx="9198775" cy="5269557"/>
          </a:xfrm>
          <a:prstGeom prst="rect">
            <a:avLst/>
          </a:prstGeom>
        </p:spPr>
      </p:pic>
      <p:sp>
        <p:nvSpPr>
          <p:cNvPr id="5" name="Double Wave 4"/>
          <p:cNvSpPr/>
          <p:nvPr/>
        </p:nvSpPr>
        <p:spPr>
          <a:xfrm>
            <a:off x="2438400" y="1151335"/>
            <a:ext cx="8153400" cy="3649265"/>
          </a:xfrm>
          <a:prstGeom prst="doubleWave">
            <a:avLst>
              <a:gd name="adj1" fmla="val 6250"/>
              <a:gd name="adj2" fmla="val -1500"/>
            </a:avLst>
          </a:prstGeom>
          <a:noFill/>
          <a:ln>
            <a:noFill/>
          </a:ln>
        </p:spPr>
        <p:style>
          <a:lnRef idx="0">
            <a:scrgbClr r="0" g="0" b="0"/>
          </a:lnRef>
          <a:fillRef idx="0">
            <a:scrgbClr r="0" g="0" b="0"/>
          </a:fillRef>
          <a:effectRef idx="0">
            <a:scrgbClr r="0" g="0" b="0"/>
          </a:effectRef>
          <a:fontRef idx="minor">
            <a:schemeClr val="accent1"/>
          </a:fontRef>
        </p:style>
        <p:txBody>
          <a:bodyPr anchor="ctr"/>
          <a:lstStyle/>
          <a:p>
            <a:pPr algn="ctr" fontAlgn="auto">
              <a:spcBef>
                <a:spcPts val="0"/>
              </a:spcBef>
              <a:spcAft>
                <a:spcPts val="0"/>
              </a:spcAft>
              <a:defRPr/>
            </a:pPr>
            <a:endParaRPr lang="vi-VN">
              <a:latin typeface="+mj-lt"/>
            </a:endParaRPr>
          </a:p>
        </p:txBody>
      </p:sp>
      <p:sp>
        <p:nvSpPr>
          <p:cNvPr id="11" name="Rectangle 10"/>
          <p:cNvSpPr/>
          <p:nvPr/>
        </p:nvSpPr>
        <p:spPr>
          <a:xfrm>
            <a:off x="755576" y="411511"/>
            <a:ext cx="7704856" cy="3970318"/>
          </a:xfrm>
          <a:prstGeom prst="rect">
            <a:avLst/>
          </a:prstGeom>
          <a:ln w="38100"/>
        </p:spPr>
        <p:style>
          <a:lnRef idx="2">
            <a:schemeClr val="accent2"/>
          </a:lnRef>
          <a:fillRef idx="1">
            <a:schemeClr val="lt1"/>
          </a:fillRef>
          <a:effectRef idx="0">
            <a:schemeClr val="accent2"/>
          </a:effectRef>
          <a:fontRef idx="minor">
            <a:schemeClr val="dk1"/>
          </a:fontRef>
        </p:style>
        <p:txBody>
          <a:bodyPr wrap="square">
            <a:spAutoFit/>
          </a:bodyPr>
          <a:lstStyle/>
          <a:p>
            <a:pPr algn="ctr">
              <a:lnSpc>
                <a:spcPct val="150000"/>
              </a:lnSpc>
            </a:pPr>
            <a:endParaRPr lang="en-US" sz="2800" b="1" dirty="0" smtClean="0">
              <a:solidFill>
                <a:srgbClr val="000099"/>
              </a:solidFill>
              <a:latin typeface="Times New Roman" panose="02020603050405020304" pitchFamily="18" charset="0"/>
              <a:cs typeface="Times New Roman" panose="02020603050405020304" pitchFamily="18" charset="0"/>
            </a:endParaRPr>
          </a:p>
          <a:p>
            <a:pPr algn="ctr">
              <a:lnSpc>
                <a:spcPct val="150000"/>
              </a:lnSpc>
            </a:pPr>
            <a:r>
              <a:rPr lang="en-US" sz="2800" b="1" dirty="0" err="1" smtClean="0">
                <a:solidFill>
                  <a:srgbClr val="000099"/>
                </a:solidFill>
                <a:latin typeface="Times New Roman" panose="02020603050405020304" pitchFamily="18" charset="0"/>
                <a:cs typeface="Times New Roman" panose="02020603050405020304" pitchFamily="18" charset="0"/>
              </a:rPr>
              <a:t>Trong</a:t>
            </a:r>
            <a:r>
              <a:rPr lang="en-US" sz="2800" b="1" dirty="0" smtClean="0">
                <a:solidFill>
                  <a:srgbClr val="000099"/>
                </a:solidFill>
                <a:latin typeface="Times New Roman" panose="02020603050405020304" pitchFamily="18" charset="0"/>
                <a:cs typeface="Times New Roman" panose="02020603050405020304" pitchFamily="18" charset="0"/>
              </a:rPr>
              <a:t> 4 </a:t>
            </a:r>
            <a:r>
              <a:rPr lang="en-US" sz="2800" b="1" dirty="0" err="1" smtClean="0">
                <a:solidFill>
                  <a:srgbClr val="000099"/>
                </a:solidFill>
                <a:latin typeface="Times New Roman" panose="02020603050405020304" pitchFamily="18" charset="0"/>
                <a:cs typeface="Times New Roman" panose="02020603050405020304" pitchFamily="18" charset="0"/>
              </a:rPr>
              <a:t>biện</a:t>
            </a:r>
            <a:r>
              <a:rPr lang="en-US" sz="2800" b="1" dirty="0" smtClean="0">
                <a:solidFill>
                  <a:srgbClr val="000099"/>
                </a:solidFill>
                <a:latin typeface="Times New Roman" panose="02020603050405020304" pitchFamily="18" charset="0"/>
                <a:cs typeface="Times New Roman" panose="02020603050405020304" pitchFamily="18" charset="0"/>
              </a:rPr>
              <a:t> </a:t>
            </a:r>
            <a:r>
              <a:rPr lang="en-US" sz="2800" b="1" dirty="0" err="1" smtClean="0">
                <a:solidFill>
                  <a:srgbClr val="000099"/>
                </a:solidFill>
                <a:latin typeface="Times New Roman" panose="02020603050405020304" pitchFamily="18" charset="0"/>
                <a:cs typeface="Times New Roman" panose="02020603050405020304" pitchFamily="18" charset="0"/>
              </a:rPr>
              <a:t>pháp</a:t>
            </a:r>
            <a:r>
              <a:rPr lang="en-US" sz="2800" b="1" dirty="0" smtClean="0">
                <a:solidFill>
                  <a:srgbClr val="000099"/>
                </a:solidFill>
                <a:latin typeface="Times New Roman" panose="02020603050405020304" pitchFamily="18" charset="0"/>
                <a:cs typeface="Times New Roman" panose="02020603050405020304" pitchFamily="18" charset="0"/>
              </a:rPr>
              <a:t> </a:t>
            </a:r>
            <a:r>
              <a:rPr lang="en-US" sz="2800" b="1" dirty="0" err="1" smtClean="0">
                <a:solidFill>
                  <a:srgbClr val="000099"/>
                </a:solidFill>
                <a:latin typeface="Times New Roman" panose="02020603050405020304" pitchFamily="18" charset="0"/>
                <a:cs typeface="Times New Roman" panose="02020603050405020304" pitchFamily="18" charset="0"/>
              </a:rPr>
              <a:t>đó</a:t>
            </a:r>
            <a:r>
              <a:rPr lang="en-US" sz="2800" b="1" dirty="0" smtClean="0">
                <a:solidFill>
                  <a:srgbClr val="000099"/>
                </a:solidFill>
                <a:latin typeface="Times New Roman" panose="02020603050405020304" pitchFamily="18" charset="0"/>
                <a:cs typeface="Times New Roman" panose="02020603050405020304" pitchFamily="18" charset="0"/>
              </a:rPr>
              <a:t>, </a:t>
            </a:r>
            <a:r>
              <a:rPr lang="en-US" sz="2800" b="1" dirty="0" err="1" smtClean="0">
                <a:solidFill>
                  <a:srgbClr val="000099"/>
                </a:solidFill>
                <a:latin typeface="Times New Roman" panose="02020603050405020304" pitchFamily="18" charset="0"/>
                <a:cs typeface="Times New Roman" panose="02020603050405020304" pitchFamily="18" charset="0"/>
              </a:rPr>
              <a:t>tôi</a:t>
            </a:r>
            <a:r>
              <a:rPr lang="en-US" sz="2800" b="1" dirty="0" smtClean="0">
                <a:solidFill>
                  <a:srgbClr val="000099"/>
                </a:solidFill>
                <a:latin typeface="Times New Roman" panose="02020603050405020304" pitchFamily="18" charset="0"/>
                <a:cs typeface="Times New Roman" panose="02020603050405020304" pitchFamily="18" charset="0"/>
              </a:rPr>
              <a:t> </a:t>
            </a:r>
            <a:r>
              <a:rPr lang="en-US" sz="2800" b="1" dirty="0" err="1" smtClean="0">
                <a:solidFill>
                  <a:srgbClr val="000099"/>
                </a:solidFill>
                <a:latin typeface="Times New Roman" panose="02020603050405020304" pitchFamily="18" charset="0"/>
                <a:cs typeface="Times New Roman" panose="02020603050405020304" pitchFamily="18" charset="0"/>
              </a:rPr>
              <a:t>tâm</a:t>
            </a:r>
            <a:r>
              <a:rPr lang="en-US" sz="2800" b="1" dirty="0" smtClean="0">
                <a:solidFill>
                  <a:srgbClr val="000099"/>
                </a:solidFill>
                <a:latin typeface="Times New Roman" panose="02020603050405020304" pitchFamily="18" charset="0"/>
                <a:cs typeface="Times New Roman" panose="02020603050405020304" pitchFamily="18" charset="0"/>
              </a:rPr>
              <a:t> </a:t>
            </a:r>
            <a:r>
              <a:rPr lang="en-US" sz="2800" b="1" dirty="0" err="1" smtClean="0">
                <a:solidFill>
                  <a:srgbClr val="000099"/>
                </a:solidFill>
                <a:latin typeface="Times New Roman" panose="02020603050405020304" pitchFamily="18" charset="0"/>
                <a:cs typeface="Times New Roman" panose="02020603050405020304" pitchFamily="18" charset="0"/>
              </a:rPr>
              <a:t>đắc</a:t>
            </a:r>
            <a:r>
              <a:rPr lang="en-US" sz="2800" b="1" dirty="0" smtClean="0">
                <a:solidFill>
                  <a:srgbClr val="000099"/>
                </a:solidFill>
                <a:latin typeface="Times New Roman" panose="02020603050405020304" pitchFamily="18" charset="0"/>
                <a:cs typeface="Times New Roman" panose="02020603050405020304" pitchFamily="18" charset="0"/>
              </a:rPr>
              <a:t> </a:t>
            </a:r>
            <a:r>
              <a:rPr lang="en-US" sz="2800" b="1" dirty="0" err="1" smtClean="0">
                <a:solidFill>
                  <a:srgbClr val="000099"/>
                </a:solidFill>
                <a:latin typeface="Times New Roman" panose="02020603050405020304" pitchFamily="18" charset="0"/>
                <a:cs typeface="Times New Roman" panose="02020603050405020304" pitchFamily="18" charset="0"/>
              </a:rPr>
              <a:t>nhất</a:t>
            </a:r>
            <a:r>
              <a:rPr lang="en-US" sz="2800" b="1" dirty="0" smtClean="0">
                <a:solidFill>
                  <a:srgbClr val="000099"/>
                </a:solidFill>
                <a:latin typeface="Times New Roman" panose="02020603050405020304" pitchFamily="18" charset="0"/>
                <a:cs typeface="Times New Roman" panose="02020603050405020304" pitchFamily="18" charset="0"/>
              </a:rPr>
              <a:t> </a:t>
            </a:r>
            <a:r>
              <a:rPr lang="en-US" sz="2800" b="1" dirty="0" err="1" smtClean="0">
                <a:solidFill>
                  <a:srgbClr val="000099"/>
                </a:solidFill>
                <a:latin typeface="Times New Roman" panose="02020603050405020304" pitchFamily="18" charset="0"/>
                <a:cs typeface="Times New Roman" panose="02020603050405020304" pitchFamily="18" charset="0"/>
              </a:rPr>
              <a:t>là</a:t>
            </a:r>
            <a:r>
              <a:rPr lang="en-US" sz="2800" b="1" dirty="0" smtClean="0">
                <a:solidFill>
                  <a:srgbClr val="000099"/>
                </a:solidFill>
                <a:latin typeface="Times New Roman" panose="02020603050405020304" pitchFamily="18" charset="0"/>
                <a:cs typeface="Times New Roman" panose="02020603050405020304" pitchFamily="18" charset="0"/>
              </a:rPr>
              <a:t> </a:t>
            </a:r>
            <a:r>
              <a:rPr lang="en-US" sz="2800" b="1" dirty="0" err="1" smtClean="0">
                <a:solidFill>
                  <a:srgbClr val="000099"/>
                </a:solidFill>
                <a:latin typeface="Times New Roman" panose="02020603050405020304" pitchFamily="18" charset="0"/>
                <a:cs typeface="Times New Roman" panose="02020603050405020304" pitchFamily="18" charset="0"/>
              </a:rPr>
              <a:t>biện</a:t>
            </a:r>
            <a:r>
              <a:rPr lang="en-US" sz="2800" b="1" dirty="0" smtClean="0">
                <a:solidFill>
                  <a:srgbClr val="000099"/>
                </a:solidFill>
                <a:latin typeface="Times New Roman" panose="02020603050405020304" pitchFamily="18" charset="0"/>
                <a:cs typeface="Times New Roman" panose="02020603050405020304" pitchFamily="18" charset="0"/>
              </a:rPr>
              <a:t> </a:t>
            </a:r>
            <a:r>
              <a:rPr lang="en-US" sz="2800" b="1" dirty="0" err="1" smtClean="0">
                <a:solidFill>
                  <a:srgbClr val="000099"/>
                </a:solidFill>
                <a:latin typeface="Times New Roman" panose="02020603050405020304" pitchFamily="18" charset="0"/>
                <a:cs typeface="Times New Roman" panose="02020603050405020304" pitchFamily="18" charset="0"/>
              </a:rPr>
              <a:t>pháp</a:t>
            </a:r>
            <a:r>
              <a:rPr lang="en-US" sz="2800" b="1" dirty="0" smtClean="0">
                <a:solidFill>
                  <a:srgbClr val="000099"/>
                </a:solidFill>
                <a:latin typeface="Times New Roman" panose="02020603050405020304" pitchFamily="18" charset="0"/>
                <a:cs typeface="Times New Roman" panose="02020603050405020304" pitchFamily="18" charset="0"/>
              </a:rPr>
              <a:t> 2. </a:t>
            </a:r>
            <a:r>
              <a:rPr lang="en-US" sz="2800" b="1" dirty="0" err="1" smtClean="0">
                <a:solidFill>
                  <a:srgbClr val="000099"/>
                </a:solidFill>
                <a:latin typeface="Times New Roman" panose="02020603050405020304" pitchFamily="18" charset="0"/>
                <a:cs typeface="Times New Roman" panose="02020603050405020304" pitchFamily="18" charset="0"/>
              </a:rPr>
              <a:t>Sau</a:t>
            </a:r>
            <a:r>
              <a:rPr lang="en-US" sz="2800" b="1" dirty="0" smtClean="0">
                <a:solidFill>
                  <a:srgbClr val="000099"/>
                </a:solidFill>
                <a:latin typeface="Times New Roman" panose="02020603050405020304" pitchFamily="18" charset="0"/>
                <a:cs typeface="Times New Roman" panose="02020603050405020304" pitchFamily="18" charset="0"/>
              </a:rPr>
              <a:t> </a:t>
            </a:r>
            <a:r>
              <a:rPr lang="en-US" sz="2800" b="1" dirty="0" err="1" smtClean="0">
                <a:solidFill>
                  <a:srgbClr val="000099"/>
                </a:solidFill>
                <a:latin typeface="Times New Roman" panose="02020603050405020304" pitchFamily="18" charset="0"/>
                <a:cs typeface="Times New Roman" panose="02020603050405020304" pitchFamily="18" charset="0"/>
              </a:rPr>
              <a:t>đây</a:t>
            </a:r>
            <a:r>
              <a:rPr lang="en-US" sz="2800" b="1" dirty="0" smtClean="0">
                <a:solidFill>
                  <a:srgbClr val="000099"/>
                </a:solidFill>
                <a:latin typeface="Times New Roman" panose="02020603050405020304" pitchFamily="18" charset="0"/>
                <a:cs typeface="Times New Roman" panose="02020603050405020304" pitchFamily="18" charset="0"/>
              </a:rPr>
              <a:t> </a:t>
            </a:r>
            <a:r>
              <a:rPr lang="en-US" sz="2800" b="1" dirty="0" err="1" smtClean="0">
                <a:solidFill>
                  <a:srgbClr val="000099"/>
                </a:solidFill>
                <a:latin typeface="Times New Roman" panose="02020603050405020304" pitchFamily="18" charset="0"/>
                <a:cs typeface="Times New Roman" panose="02020603050405020304" pitchFamily="18" charset="0"/>
              </a:rPr>
              <a:t>tôi</a:t>
            </a:r>
            <a:r>
              <a:rPr lang="en-US" sz="2800" b="1" dirty="0" smtClean="0">
                <a:solidFill>
                  <a:srgbClr val="000099"/>
                </a:solidFill>
                <a:latin typeface="Times New Roman" panose="02020603050405020304" pitchFamily="18" charset="0"/>
                <a:cs typeface="Times New Roman" panose="02020603050405020304" pitchFamily="18" charset="0"/>
              </a:rPr>
              <a:t> </a:t>
            </a:r>
            <a:r>
              <a:rPr lang="en-US" sz="2800" b="1" dirty="0" err="1" smtClean="0">
                <a:solidFill>
                  <a:srgbClr val="000099"/>
                </a:solidFill>
                <a:latin typeface="Times New Roman" panose="02020603050405020304" pitchFamily="18" charset="0"/>
                <a:cs typeface="Times New Roman" panose="02020603050405020304" pitchFamily="18" charset="0"/>
              </a:rPr>
              <a:t>xin</a:t>
            </a:r>
            <a:r>
              <a:rPr lang="en-US" sz="2800" b="1" dirty="0" smtClean="0">
                <a:solidFill>
                  <a:srgbClr val="000099"/>
                </a:solidFill>
                <a:latin typeface="Times New Roman" panose="02020603050405020304" pitchFamily="18" charset="0"/>
                <a:cs typeface="Times New Roman" panose="02020603050405020304" pitchFamily="18" charset="0"/>
              </a:rPr>
              <a:t> </a:t>
            </a:r>
            <a:r>
              <a:rPr lang="en-US" sz="2800" b="1" dirty="0" err="1" smtClean="0">
                <a:solidFill>
                  <a:srgbClr val="000099"/>
                </a:solidFill>
                <a:latin typeface="Times New Roman" panose="02020603050405020304" pitchFamily="18" charset="0"/>
                <a:cs typeface="Times New Roman" panose="02020603050405020304" pitchFamily="18" charset="0"/>
              </a:rPr>
              <a:t>trình</a:t>
            </a:r>
            <a:r>
              <a:rPr lang="en-US" sz="2800" b="1" dirty="0" smtClean="0">
                <a:solidFill>
                  <a:srgbClr val="000099"/>
                </a:solidFill>
                <a:latin typeface="Times New Roman" panose="02020603050405020304" pitchFamily="18" charset="0"/>
                <a:cs typeface="Times New Roman" panose="02020603050405020304" pitchFamily="18" charset="0"/>
              </a:rPr>
              <a:t> </a:t>
            </a:r>
            <a:r>
              <a:rPr lang="en-US" sz="2800" b="1" dirty="0" err="1" smtClean="0">
                <a:solidFill>
                  <a:srgbClr val="000099"/>
                </a:solidFill>
                <a:latin typeface="Times New Roman" panose="02020603050405020304" pitchFamily="18" charset="0"/>
                <a:cs typeface="Times New Roman" panose="02020603050405020304" pitchFamily="18" charset="0"/>
              </a:rPr>
              <a:t>bày</a:t>
            </a:r>
            <a:r>
              <a:rPr lang="en-US" sz="2800" b="1" dirty="0" smtClean="0">
                <a:solidFill>
                  <a:srgbClr val="000099"/>
                </a:solidFill>
                <a:latin typeface="Times New Roman" panose="02020603050405020304" pitchFamily="18" charset="0"/>
                <a:cs typeface="Times New Roman" panose="02020603050405020304" pitchFamily="18" charset="0"/>
              </a:rPr>
              <a:t> </a:t>
            </a:r>
            <a:r>
              <a:rPr lang="en-US" sz="2800" b="1" dirty="0" err="1" smtClean="0">
                <a:solidFill>
                  <a:srgbClr val="000099"/>
                </a:solidFill>
                <a:latin typeface="Times New Roman" panose="02020603050405020304" pitchFamily="18" charset="0"/>
                <a:cs typeface="Times New Roman" panose="02020603050405020304" pitchFamily="18" charset="0"/>
              </a:rPr>
              <a:t>biện</a:t>
            </a:r>
            <a:r>
              <a:rPr lang="en-US" sz="2800" b="1" dirty="0" smtClean="0">
                <a:solidFill>
                  <a:srgbClr val="000099"/>
                </a:solidFill>
                <a:latin typeface="Times New Roman" panose="02020603050405020304" pitchFamily="18" charset="0"/>
                <a:cs typeface="Times New Roman" panose="02020603050405020304" pitchFamily="18" charset="0"/>
              </a:rPr>
              <a:t> </a:t>
            </a:r>
            <a:r>
              <a:rPr lang="en-US" sz="2800" b="1" dirty="0" err="1" smtClean="0">
                <a:solidFill>
                  <a:srgbClr val="000099"/>
                </a:solidFill>
                <a:latin typeface="Times New Roman" panose="02020603050405020304" pitchFamily="18" charset="0"/>
                <a:cs typeface="Times New Roman" panose="02020603050405020304" pitchFamily="18" charset="0"/>
              </a:rPr>
              <a:t>pháp</a:t>
            </a:r>
            <a:r>
              <a:rPr lang="en-US" sz="2800" b="1" dirty="0" smtClean="0">
                <a:solidFill>
                  <a:srgbClr val="000099"/>
                </a:solidFill>
                <a:latin typeface="Times New Roman" panose="02020603050405020304" pitchFamily="18" charset="0"/>
                <a:cs typeface="Times New Roman" panose="02020603050405020304" pitchFamily="18" charset="0"/>
              </a:rPr>
              <a:t> 2. </a:t>
            </a:r>
          </a:p>
          <a:p>
            <a:pPr algn="ctr">
              <a:lnSpc>
                <a:spcPct val="150000"/>
              </a:lnSpc>
            </a:pPr>
            <a:r>
              <a:rPr lang="en-US" sz="2800" b="1" dirty="0" err="1" smtClean="0">
                <a:solidFill>
                  <a:srgbClr val="000099"/>
                </a:solidFill>
                <a:latin typeface="Times New Roman" panose="02020603050405020304" pitchFamily="18" charset="0"/>
                <a:cs typeface="Times New Roman" panose="02020603050405020304" pitchFamily="18" charset="0"/>
              </a:rPr>
              <a:t>Kính</a:t>
            </a:r>
            <a:r>
              <a:rPr lang="en-US" sz="2800" b="1" dirty="0" smtClean="0">
                <a:solidFill>
                  <a:srgbClr val="000099"/>
                </a:solidFill>
                <a:latin typeface="Times New Roman" panose="02020603050405020304" pitchFamily="18" charset="0"/>
                <a:cs typeface="Times New Roman" panose="02020603050405020304" pitchFamily="18" charset="0"/>
              </a:rPr>
              <a:t> </a:t>
            </a:r>
            <a:r>
              <a:rPr lang="en-US" sz="2800" b="1" dirty="0" err="1" smtClean="0">
                <a:solidFill>
                  <a:srgbClr val="000099"/>
                </a:solidFill>
                <a:latin typeface="Times New Roman" panose="02020603050405020304" pitchFamily="18" charset="0"/>
                <a:cs typeface="Times New Roman" panose="02020603050405020304" pitchFamily="18" charset="0"/>
              </a:rPr>
              <a:t>mong</a:t>
            </a:r>
            <a:r>
              <a:rPr lang="en-US" sz="2800" b="1" dirty="0" smtClean="0">
                <a:solidFill>
                  <a:srgbClr val="000099"/>
                </a:solidFill>
                <a:latin typeface="Times New Roman" panose="02020603050405020304" pitchFamily="18" charset="0"/>
                <a:cs typeface="Times New Roman" panose="02020603050405020304" pitchFamily="18" charset="0"/>
              </a:rPr>
              <a:t> BGK </a:t>
            </a:r>
            <a:r>
              <a:rPr lang="en-US" sz="2800" b="1" dirty="0" err="1" smtClean="0">
                <a:solidFill>
                  <a:srgbClr val="000099"/>
                </a:solidFill>
                <a:latin typeface="Times New Roman" panose="02020603050405020304" pitchFamily="18" charset="0"/>
                <a:cs typeface="Times New Roman" panose="02020603050405020304" pitchFamily="18" charset="0"/>
              </a:rPr>
              <a:t>và</a:t>
            </a:r>
            <a:r>
              <a:rPr lang="en-US" sz="2800" b="1" dirty="0" smtClean="0">
                <a:solidFill>
                  <a:srgbClr val="000099"/>
                </a:solidFill>
                <a:latin typeface="Times New Roman" panose="02020603050405020304" pitchFamily="18" charset="0"/>
                <a:cs typeface="Times New Roman" panose="02020603050405020304" pitchFamily="18" charset="0"/>
              </a:rPr>
              <a:t> </a:t>
            </a:r>
            <a:r>
              <a:rPr lang="en-US" sz="2800" b="1" dirty="0" err="1" smtClean="0">
                <a:solidFill>
                  <a:srgbClr val="000099"/>
                </a:solidFill>
                <a:latin typeface="Times New Roman" panose="02020603050405020304" pitchFamily="18" charset="0"/>
                <a:cs typeface="Times New Roman" panose="02020603050405020304" pitchFamily="18" charset="0"/>
              </a:rPr>
              <a:t>toàn</a:t>
            </a:r>
            <a:r>
              <a:rPr lang="en-US" sz="2800" b="1" dirty="0" smtClean="0">
                <a:solidFill>
                  <a:srgbClr val="000099"/>
                </a:solidFill>
                <a:latin typeface="Times New Roman" panose="02020603050405020304" pitchFamily="18" charset="0"/>
                <a:cs typeface="Times New Roman" panose="02020603050405020304" pitchFamily="18" charset="0"/>
              </a:rPr>
              <a:t> </a:t>
            </a:r>
            <a:r>
              <a:rPr lang="en-US" sz="2800" b="1" dirty="0" err="1" smtClean="0">
                <a:solidFill>
                  <a:srgbClr val="000099"/>
                </a:solidFill>
                <a:latin typeface="Times New Roman" panose="02020603050405020304" pitchFamily="18" charset="0"/>
                <a:cs typeface="Times New Roman" panose="02020603050405020304" pitchFamily="18" charset="0"/>
              </a:rPr>
              <a:t>thể</a:t>
            </a:r>
            <a:r>
              <a:rPr lang="en-US" sz="2800" b="1" dirty="0" smtClean="0">
                <a:solidFill>
                  <a:srgbClr val="000099"/>
                </a:solidFill>
                <a:latin typeface="Times New Roman" panose="02020603050405020304" pitchFamily="18" charset="0"/>
                <a:cs typeface="Times New Roman" panose="02020603050405020304" pitchFamily="18" charset="0"/>
              </a:rPr>
              <a:t> </a:t>
            </a:r>
            <a:r>
              <a:rPr lang="en-US" sz="2800" b="1" dirty="0" err="1" smtClean="0">
                <a:solidFill>
                  <a:srgbClr val="000099"/>
                </a:solidFill>
                <a:latin typeface="Times New Roman" panose="02020603050405020304" pitchFamily="18" charset="0"/>
                <a:cs typeface="Times New Roman" panose="02020603050405020304" pitchFamily="18" charset="0"/>
              </a:rPr>
              <a:t>hội</a:t>
            </a:r>
            <a:r>
              <a:rPr lang="en-US" sz="2800" b="1" dirty="0" smtClean="0">
                <a:solidFill>
                  <a:srgbClr val="000099"/>
                </a:solidFill>
                <a:latin typeface="Times New Roman" panose="02020603050405020304" pitchFamily="18" charset="0"/>
                <a:cs typeface="Times New Roman" panose="02020603050405020304" pitchFamily="18" charset="0"/>
              </a:rPr>
              <a:t> </a:t>
            </a:r>
            <a:r>
              <a:rPr lang="en-US" sz="2800" b="1" dirty="0" err="1" smtClean="0">
                <a:solidFill>
                  <a:srgbClr val="000099"/>
                </a:solidFill>
                <a:latin typeface="Times New Roman" panose="02020603050405020304" pitchFamily="18" charset="0"/>
                <a:cs typeface="Times New Roman" panose="02020603050405020304" pitchFamily="18" charset="0"/>
              </a:rPr>
              <a:t>thi</a:t>
            </a:r>
            <a:r>
              <a:rPr lang="en-US" sz="2800" b="1" dirty="0" smtClean="0">
                <a:solidFill>
                  <a:srgbClr val="000099"/>
                </a:solidFill>
                <a:latin typeface="Times New Roman" panose="02020603050405020304" pitchFamily="18" charset="0"/>
                <a:cs typeface="Times New Roman" panose="02020603050405020304" pitchFamily="18" charset="0"/>
              </a:rPr>
              <a:t> </a:t>
            </a:r>
            <a:r>
              <a:rPr lang="en-US" sz="2800" b="1" dirty="0" err="1" smtClean="0">
                <a:solidFill>
                  <a:srgbClr val="000099"/>
                </a:solidFill>
                <a:latin typeface="Times New Roman" panose="02020603050405020304" pitchFamily="18" charset="0"/>
                <a:cs typeface="Times New Roman" panose="02020603050405020304" pitchFamily="18" charset="0"/>
              </a:rPr>
              <a:t>cùng</a:t>
            </a:r>
            <a:r>
              <a:rPr lang="en-US" sz="2800" b="1" dirty="0" smtClean="0">
                <a:solidFill>
                  <a:srgbClr val="000099"/>
                </a:solidFill>
                <a:latin typeface="Times New Roman" panose="02020603050405020304" pitchFamily="18" charset="0"/>
                <a:cs typeface="Times New Roman" panose="02020603050405020304" pitchFamily="18" charset="0"/>
              </a:rPr>
              <a:t> </a:t>
            </a:r>
            <a:r>
              <a:rPr lang="en-US" sz="2800" b="1" dirty="0" err="1" smtClean="0">
                <a:solidFill>
                  <a:srgbClr val="000099"/>
                </a:solidFill>
                <a:latin typeface="Times New Roman" panose="02020603050405020304" pitchFamily="18" charset="0"/>
                <a:cs typeface="Times New Roman" panose="02020603050405020304" pitchFamily="18" charset="0"/>
              </a:rPr>
              <a:t>lắng</a:t>
            </a:r>
            <a:r>
              <a:rPr lang="en-US" sz="2800" b="1" dirty="0" smtClean="0">
                <a:solidFill>
                  <a:srgbClr val="000099"/>
                </a:solidFill>
                <a:latin typeface="Times New Roman" panose="02020603050405020304" pitchFamily="18" charset="0"/>
                <a:cs typeface="Times New Roman" panose="02020603050405020304" pitchFamily="18" charset="0"/>
              </a:rPr>
              <a:t> </a:t>
            </a:r>
            <a:r>
              <a:rPr lang="en-US" sz="2800" b="1" dirty="0" err="1" smtClean="0">
                <a:solidFill>
                  <a:srgbClr val="000099"/>
                </a:solidFill>
                <a:latin typeface="Times New Roman" panose="02020603050405020304" pitchFamily="18" charset="0"/>
                <a:cs typeface="Times New Roman" panose="02020603050405020304" pitchFamily="18" charset="0"/>
              </a:rPr>
              <a:t>nghe</a:t>
            </a:r>
            <a:r>
              <a:rPr lang="en-US" sz="2800" b="1" dirty="0" smtClean="0">
                <a:solidFill>
                  <a:srgbClr val="000099"/>
                </a:solidFill>
                <a:latin typeface="Times New Roman" panose="02020603050405020304" pitchFamily="18" charset="0"/>
                <a:cs typeface="Times New Roman" panose="02020603050405020304" pitchFamily="18" charset="0"/>
              </a:rPr>
              <a:t>.</a:t>
            </a:r>
            <a:endParaRPr lang="en-US" sz="2800" dirty="0">
              <a:solidFill>
                <a:srgbClr val="000099"/>
              </a:solidFill>
              <a:latin typeface="Times New Roman" panose="02020603050405020304" pitchFamily="18" charset="0"/>
              <a:cs typeface="Times New Roman" panose="02020603050405020304" pitchFamily="18" charset="0"/>
            </a:endParaRPr>
          </a:p>
          <a:p>
            <a:pPr lvl="1" fontAlgn="auto">
              <a:lnSpc>
                <a:spcPct val="150000"/>
              </a:lnSpc>
              <a:spcBef>
                <a:spcPts val="0"/>
              </a:spcBef>
              <a:spcAft>
                <a:spcPts val="800"/>
              </a:spcAft>
              <a:defRPr/>
            </a:pPr>
            <a:endParaRPr lang="vi-VN" sz="2800" b="1" dirty="0">
              <a:solidFill>
                <a:srgbClr val="000099"/>
              </a:solidFill>
              <a:latin typeface="Times New Roman" pitchFamily="18" charset="0"/>
              <a:ea typeface="Arial" panose="020B0604020202020204" pitchFamily="34" charset="0"/>
              <a:cs typeface="Times New Roman" pitchFamily="18" charset="0"/>
            </a:endParaRPr>
          </a:p>
        </p:txBody>
      </p:sp>
    </p:spTree>
    <p:extLst>
      <p:ext uri="{BB962C8B-B14F-4D97-AF65-F5344CB8AC3E}">
        <p14:creationId xmlns:p14="http://schemas.microsoft.com/office/powerpoint/2010/main" val="309610326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78" y="0"/>
            <a:ext cx="9198775" cy="5143500"/>
          </a:xfrm>
          <a:prstGeom prst="rect">
            <a:avLst/>
          </a:prstGeom>
        </p:spPr>
      </p:pic>
      <p:sp>
        <p:nvSpPr>
          <p:cNvPr id="5" name="Rectangle 4"/>
          <p:cNvSpPr/>
          <p:nvPr/>
        </p:nvSpPr>
        <p:spPr>
          <a:xfrm>
            <a:off x="4767039" y="653347"/>
            <a:ext cx="4248472" cy="3970318"/>
          </a:xfrm>
          <a:prstGeom prst="rect">
            <a:avLst/>
          </a:prstGeom>
          <a:ln w="28575">
            <a:solidFill>
              <a:schemeClr val="accent1">
                <a:lumMod val="60000"/>
                <a:lumOff val="40000"/>
              </a:schemeClr>
            </a:solidFill>
          </a:ln>
        </p:spPr>
        <p:style>
          <a:lnRef idx="2">
            <a:schemeClr val="dk1"/>
          </a:lnRef>
          <a:fillRef idx="1">
            <a:schemeClr val="lt1"/>
          </a:fillRef>
          <a:effectRef idx="0">
            <a:schemeClr val="dk1"/>
          </a:effectRef>
          <a:fontRef idx="minor">
            <a:schemeClr val="dk1"/>
          </a:fontRef>
        </p:style>
        <p:txBody>
          <a:bodyPr wrap="square">
            <a:spAutoFit/>
          </a:bodyPr>
          <a:lstStyle/>
          <a:p>
            <a:pPr algn="just"/>
            <a:r>
              <a:rPr lang="en-US" sz="1400" dirty="0" smtClean="0">
                <a:latin typeface="Times New Roman" pitchFamily="18" charset="0"/>
                <a:cs typeface="Times New Roman" pitchFamily="18" charset="0"/>
              </a:rPr>
              <a:t>- </a:t>
            </a:r>
            <a:r>
              <a:rPr lang="vi-VN" sz="1400" dirty="0" smtClean="0">
                <a:latin typeface="Times New Roman" pitchFamily="18" charset="0"/>
                <a:cs typeface="Times New Roman" pitchFamily="18" charset="0"/>
              </a:rPr>
              <a:t>Việc </a:t>
            </a:r>
            <a:r>
              <a:rPr lang="vi-VN" sz="1400" dirty="0">
                <a:latin typeface="Times New Roman" pitchFamily="18" charset="0"/>
                <a:cs typeface="Times New Roman" pitchFamily="18" charset="0"/>
              </a:rPr>
              <a:t>làm đầu tiên mà tôi nghĩ đến </a:t>
            </a:r>
            <a:r>
              <a:rPr lang="vi-VN" sz="1400" dirty="0" smtClean="0">
                <a:latin typeface="Times New Roman" pitchFamily="18" charset="0"/>
                <a:cs typeface="Times New Roman" pitchFamily="18" charset="0"/>
              </a:rPr>
              <a:t>một </a:t>
            </a:r>
            <a:r>
              <a:rPr lang="vi-VN" sz="1400" dirty="0">
                <a:latin typeface="Times New Roman" pitchFamily="18" charset="0"/>
                <a:cs typeface="Times New Roman" pitchFamily="18" charset="0"/>
              </a:rPr>
              <a:t>lớp học vui vẻ - hạnh phúc đó chính là thiết lập, bố trí các góc hoạt động của </a:t>
            </a:r>
            <a:r>
              <a:rPr lang="vi-VN" sz="1400" dirty="0" smtClean="0">
                <a:latin typeface="Times New Roman" pitchFamily="18" charset="0"/>
                <a:cs typeface="Times New Roman" pitchFamily="18" charset="0"/>
              </a:rPr>
              <a:t>trẻ</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khoa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học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tương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đồng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và</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hấp</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dẫn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trẻ</a:t>
            </a:r>
            <a:r>
              <a:rPr lang="en-US" sz="1400" dirty="0" smtClean="0">
                <a:latin typeface="Times New Roman" pitchFamily="18" charset="0"/>
                <a:cs typeface="Times New Roman" pitchFamily="18" charset="0"/>
              </a:rPr>
              <a:t>. </a:t>
            </a:r>
          </a:p>
          <a:p>
            <a:pPr algn="just"/>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Giáo</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viên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cần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tạo</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ra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những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góc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chơi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mới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mẻ</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mời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gọi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trẻ</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tham</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gia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chơi</a:t>
            </a:r>
            <a:r>
              <a:rPr lang="en-US" sz="1400" dirty="0" smtClean="0">
                <a:latin typeface="Times New Roman" pitchFamily="18" charset="0"/>
                <a:cs typeface="Times New Roman" pitchFamily="18" charset="0"/>
              </a:rPr>
              <a:t>.</a:t>
            </a:r>
          </a:p>
          <a:p>
            <a:pPr algn="just"/>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Tạo</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cho</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trẻ</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một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tâm</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lý</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thoải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mái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coi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lớp</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học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như</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ngôi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nhà</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của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mình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mà</a:t>
            </a:r>
            <a:r>
              <a:rPr lang="en-US" sz="1400" dirty="0" smtClean="0">
                <a:latin typeface="Times New Roman" pitchFamily="18" charset="0"/>
                <a:cs typeface="Times New Roman" pitchFamily="18" charset="0"/>
              </a:rPr>
              <a:t> ở </a:t>
            </a:r>
            <a:r>
              <a:rPr lang="en-US" sz="1400" dirty="0" err="1" smtClean="0">
                <a:latin typeface="Times New Roman" pitchFamily="18" charset="0"/>
                <a:cs typeface="Times New Roman" pitchFamily="18" charset="0"/>
              </a:rPr>
              <a:t>đó</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trẻ</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được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tham</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gia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hoạt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động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trang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trí</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sáng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tạo</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theo</a:t>
            </a:r>
            <a:r>
              <a:rPr lang="en-US" sz="1400" dirty="0" smtClean="0">
                <a:latin typeface="Times New Roman" pitchFamily="18" charset="0"/>
                <a:cs typeface="Times New Roman" pitchFamily="18" charset="0"/>
              </a:rPr>
              <a:t> ý </a:t>
            </a:r>
            <a:r>
              <a:rPr lang="en-US" sz="1400" dirty="0" err="1" smtClean="0">
                <a:latin typeface="Times New Roman" pitchFamily="18" charset="0"/>
                <a:cs typeface="Times New Roman" pitchFamily="18" charset="0"/>
              </a:rPr>
              <a:t>thích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của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mình</a:t>
            </a:r>
            <a:r>
              <a:rPr lang="en-US" sz="1400" dirty="0" smtClean="0">
                <a:latin typeface="Times New Roman" pitchFamily="18" charset="0"/>
                <a:cs typeface="Times New Roman" pitchFamily="18" charset="0"/>
              </a:rPr>
              <a:t>. </a:t>
            </a:r>
          </a:p>
          <a:p>
            <a:pPr algn="just"/>
            <a:r>
              <a:rPr lang="en-US" sz="1400" dirty="0" smtClean="0">
                <a:latin typeface="Times New Roman" pitchFamily="18" charset="0"/>
                <a:cs typeface="Times New Roman" pitchFamily="18" charset="0"/>
              </a:rPr>
              <a:t>VD:+ </a:t>
            </a:r>
            <a:r>
              <a:rPr lang="en-US" sz="1400" dirty="0" err="1" smtClean="0">
                <a:latin typeface="Times New Roman" pitchFamily="18" charset="0"/>
                <a:cs typeface="Times New Roman" pitchFamily="18" charset="0"/>
              </a:rPr>
              <a:t>Khuyến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khích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trẻ</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cùng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cô</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sưu</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tầm</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các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nguyên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vật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liệu</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mở</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để</a:t>
            </a:r>
            <a:r>
              <a:rPr lang="en-US" sz="1400" dirty="0" smtClean="0">
                <a:latin typeface="Times New Roman" pitchFamily="18" charset="0"/>
                <a:cs typeface="Times New Roman" pitchFamily="18" charset="0"/>
              </a:rPr>
              <a:t> </a:t>
            </a:r>
            <a:r>
              <a:rPr lang="en-US" sz="1400" dirty="0" err="1">
                <a:latin typeface="Times New Roman" pitchFamily="18" charset="0"/>
                <a:cs typeface="Times New Roman" pitchFamily="18" charset="0"/>
              </a:rPr>
              <a:t>tạo</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những</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góc</a:t>
            </a:r>
            <a:r>
              <a:rPr lang="en-US" sz="1400" dirty="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chơi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có</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nhiều</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các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nguyên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vật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liệu</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khác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nhau</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dạng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phong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phú</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trẻ</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tò</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mò</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muốn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tham</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gia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các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hoạt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động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chơi</a:t>
            </a:r>
            <a:r>
              <a:rPr lang="en-US" sz="1400" dirty="0" smtClean="0">
                <a:latin typeface="Times New Roman" pitchFamily="18" charset="0"/>
                <a:cs typeface="Times New Roman" pitchFamily="18" charset="0"/>
              </a:rPr>
              <a:t>.</a:t>
            </a:r>
          </a:p>
          <a:p>
            <a:pPr algn="just"/>
            <a:r>
              <a:rPr lang="en-US" sz="1400" dirty="0" smtClean="0">
                <a:latin typeface="Times New Roman" pitchFamily="18" charset="0"/>
                <a:cs typeface="Times New Roman" pitchFamily="18" charset="0"/>
              </a:rPr>
              <a:t>VD:+ </a:t>
            </a:r>
            <a:r>
              <a:rPr lang="en-US" sz="1400" dirty="0" err="1" smtClean="0">
                <a:latin typeface="Times New Roman" pitchFamily="18" charset="0"/>
                <a:cs typeface="Times New Roman" pitchFamily="18" charset="0"/>
              </a:rPr>
              <a:t>Góc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xây</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dựng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Cô</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cho</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trẻ</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tự</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trang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trí</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dụng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cụ</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xây</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dựng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để</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trẻ</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hiểu</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được</a:t>
            </a:r>
            <a:r>
              <a:rPr lang="en-US" sz="1400" dirty="0" smtClean="0">
                <a:latin typeface="Times New Roman" pitchFamily="18" charset="0"/>
                <a:cs typeface="Times New Roman" pitchFamily="18" charset="0"/>
              </a:rPr>
              <a:t> ý </a:t>
            </a:r>
            <a:r>
              <a:rPr lang="en-US" sz="1400" dirty="0" err="1" smtClean="0">
                <a:latin typeface="Times New Roman" pitchFamily="18" charset="0"/>
                <a:cs typeface="Times New Roman" pitchFamily="18" charset="0"/>
              </a:rPr>
              <a:t>nghĩa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và</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cách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sử</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dụng</a:t>
            </a:r>
            <a:r>
              <a:rPr lang="en-US" sz="1400" dirty="0" smtClean="0">
                <a:latin typeface="Times New Roman" pitchFamily="18" charset="0"/>
                <a:cs typeface="Times New Roman" pitchFamily="18" charset="0"/>
              </a:rPr>
              <a:t>.                                                                                                                                                                                                                                                                                                                                                                                                                                                                                                                                                                                                                                                                                                                                                                                                                                                                                                                                                                                                                                                                                                                                                                                                                                                                                                                                                                                                                                                                                                                                                                                                                                                                                                                                                                                                                                                                                                                                                                                  </a:t>
            </a:r>
          </a:p>
          <a:p>
            <a:pPr algn="just"/>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Cô</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và</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trẻ</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cùng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nhau</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đưa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ra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những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quy</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định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chung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trong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các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hoạt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động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chơi</a:t>
            </a:r>
            <a:r>
              <a:rPr lang="en-US" sz="1400" dirty="0" smtClean="0">
                <a:latin typeface="Times New Roman" pitchFamily="18" charset="0"/>
                <a:cs typeface="Times New Roman" pitchFamily="18" charset="0"/>
              </a:rPr>
              <a:t>. </a:t>
            </a:r>
          </a:p>
          <a:p>
            <a:pPr algn="just"/>
            <a:r>
              <a:rPr lang="en-US" sz="1400" dirty="0" smtClean="0">
                <a:latin typeface="Times New Roman" pitchFamily="18" charset="0"/>
                <a:cs typeface="Times New Roman" pitchFamily="18" charset="0"/>
              </a:rPr>
              <a:t>VD:+ </a:t>
            </a:r>
            <a:r>
              <a:rPr lang="en-US" sz="1400" dirty="0" err="1">
                <a:latin typeface="Times New Roman" pitchFamily="18" charset="0"/>
                <a:cs typeface="Times New Roman" pitchFamily="18" charset="0"/>
              </a:rPr>
              <a:t>C</a:t>
            </a:r>
            <a:r>
              <a:rPr lang="en-US" sz="1400" dirty="0" err="1" smtClean="0">
                <a:latin typeface="Times New Roman" pitchFamily="18" charset="0"/>
                <a:cs typeface="Times New Roman" pitchFamily="18" charset="0"/>
              </a:rPr>
              <a:t>ác</a:t>
            </a:r>
            <a:r>
              <a:rPr lang="en-US" sz="1400" dirty="0" smtClean="0">
                <a:latin typeface="Times New Roman" pitchFamily="18" charset="0"/>
                <a:cs typeface="Times New Roman" pitchFamily="18" charset="0"/>
              </a:rPr>
              <a:t> con </a:t>
            </a:r>
            <a:r>
              <a:rPr lang="en-US" sz="1400" dirty="0" err="1" smtClean="0">
                <a:latin typeface="Times New Roman" pitchFamily="18" charset="0"/>
                <a:cs typeface="Times New Roman" pitchFamily="18" charset="0"/>
              </a:rPr>
              <a:t>cùng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nhau</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chơi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những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khung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giờ</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nào</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Các</a:t>
            </a:r>
            <a:r>
              <a:rPr lang="en-US" sz="1400" dirty="0" smtClean="0">
                <a:latin typeface="Times New Roman" pitchFamily="18" charset="0"/>
                <a:cs typeface="Times New Roman" pitchFamily="18" charset="0"/>
              </a:rPr>
              <a:t> con </a:t>
            </a:r>
            <a:r>
              <a:rPr lang="en-US" sz="1400" dirty="0" err="1" smtClean="0">
                <a:latin typeface="Times New Roman" pitchFamily="18" charset="0"/>
                <a:cs typeface="Times New Roman" pitchFamily="18" charset="0"/>
              </a:rPr>
              <a:t>cùng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nhau</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hoạt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động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theo</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nhóm</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như</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thế</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nào</a:t>
            </a:r>
            <a:r>
              <a:rPr lang="en-US" sz="1400" dirty="0" smtClean="0">
                <a:latin typeface="Times New Roman" pitchFamily="18" charset="0"/>
                <a:cs typeface="Times New Roman" pitchFamily="18" charset="0"/>
              </a:rPr>
              <a:t>? </a:t>
            </a:r>
          </a:p>
        </p:txBody>
      </p:sp>
      <p:grpSp>
        <p:nvGrpSpPr>
          <p:cNvPr id="6" name="Group 5"/>
          <p:cNvGrpSpPr/>
          <p:nvPr/>
        </p:nvGrpSpPr>
        <p:grpSpPr>
          <a:xfrm>
            <a:off x="589685" y="81230"/>
            <a:ext cx="2301946" cy="1434299"/>
            <a:chOff x="1998329" y="149692"/>
            <a:chExt cx="2088003" cy="2371705"/>
          </a:xfrm>
        </p:grpSpPr>
        <p:grpSp>
          <p:nvGrpSpPr>
            <p:cNvPr id="7" name="Group 6"/>
            <p:cNvGrpSpPr/>
            <p:nvPr/>
          </p:nvGrpSpPr>
          <p:grpSpPr>
            <a:xfrm>
              <a:off x="2035197" y="149692"/>
              <a:ext cx="2051135" cy="2371705"/>
              <a:chOff x="1143840" y="1801877"/>
              <a:chExt cx="2259675" cy="2987998"/>
            </a:xfrm>
          </p:grpSpPr>
          <p:sp>
            <p:nvSpPr>
              <p:cNvPr id="9" name="Rectangle 8">
                <a:extLst>
                  <a:ext uri="{FF2B5EF4-FFF2-40B4-BE49-F238E27FC236}">
                    <a16:creationId xmlns:a16="http://schemas.microsoft.com/office/drawing/2014/main" id="{7E557004-4FE3-412C-8FCD-D92E93531058}"/>
                  </a:ext>
                </a:extLst>
              </p:cNvPr>
              <p:cNvSpPr/>
              <p:nvPr/>
            </p:nvSpPr>
            <p:spPr bwMode="auto">
              <a:xfrm>
                <a:off x="1143840" y="1814885"/>
                <a:ext cx="2259675" cy="2974990"/>
              </a:xfrm>
              <a:prstGeom prst="rect">
                <a:avLst/>
              </a:prstGeom>
              <a:solidFill>
                <a:srgbClr val="FFFFCC"/>
              </a:solidFill>
              <a:ln>
                <a:solidFill>
                  <a:srgbClr val="7030A0"/>
                </a:solidFill>
                <a:prstDash val="lgDash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2400" smtClean="0">
                  <a:solidFill>
                    <a:schemeClr val="tx1"/>
                  </a:solidFill>
                  <a:cs typeface="Times New Roman" panose="02020603050405020304" pitchFamily="18" charset="0"/>
                </a:endParaRPr>
              </a:p>
              <a:p>
                <a:pPr fontAlgn="auto">
                  <a:spcBef>
                    <a:spcPts val="0"/>
                  </a:spcBef>
                  <a:spcAft>
                    <a:spcPts val="0"/>
                  </a:spcAft>
                  <a:defRPr/>
                </a:pPr>
                <a:endParaRPr lang="en-US" sz="2400">
                  <a:solidFill>
                    <a:schemeClr val="tx1"/>
                  </a:solidFill>
                  <a:cs typeface="Times New Roman" panose="02020603050405020304" pitchFamily="18" charset="0"/>
                </a:endParaRPr>
              </a:p>
            </p:txBody>
          </p:sp>
          <p:grpSp>
            <p:nvGrpSpPr>
              <p:cNvPr id="10" name="Group 9"/>
              <p:cNvGrpSpPr/>
              <p:nvPr/>
            </p:nvGrpSpPr>
            <p:grpSpPr>
              <a:xfrm>
                <a:off x="1147690" y="1801877"/>
                <a:ext cx="2255824" cy="800293"/>
                <a:chOff x="3816460" y="1749625"/>
                <a:chExt cx="2255824" cy="800293"/>
              </a:xfrm>
            </p:grpSpPr>
            <p:sp>
              <p:nvSpPr>
                <p:cNvPr id="11" name="Freeform 14">
                  <a:extLst>
                    <a:ext uri="{FF2B5EF4-FFF2-40B4-BE49-F238E27FC236}">
                      <a16:creationId xmlns:a16="http://schemas.microsoft.com/office/drawing/2014/main" id="{9056CD7E-9A8E-4A5B-B8F7-A9D748904E23}"/>
                    </a:ext>
                  </a:extLst>
                </p:cNvPr>
                <p:cNvSpPr/>
                <p:nvPr/>
              </p:nvSpPr>
              <p:spPr bwMode="gray">
                <a:xfrm flipV="1">
                  <a:off x="3816461" y="1783136"/>
                  <a:ext cx="2255823" cy="766782"/>
                </a:xfrm>
                <a:custGeom>
                  <a:avLst/>
                  <a:gdLst>
                    <a:gd name="connsiteX0" fmla="*/ 0 w 1205789"/>
                    <a:gd name="connsiteY0" fmla="*/ 0 h 404774"/>
                    <a:gd name="connsiteX1" fmla="*/ 1003402 w 1205789"/>
                    <a:gd name="connsiteY1" fmla="*/ 0 h 404774"/>
                    <a:gd name="connsiteX2" fmla="*/ 1205789 w 1205789"/>
                    <a:gd name="connsiteY2" fmla="*/ 202387 h 404774"/>
                    <a:gd name="connsiteX3" fmla="*/ 1003402 w 1205789"/>
                    <a:gd name="connsiteY3" fmla="*/ 404774 h 404774"/>
                    <a:gd name="connsiteX4" fmla="*/ 0 w 1205789"/>
                    <a:gd name="connsiteY4" fmla="*/ 404774 h 404774"/>
                    <a:gd name="connsiteX5" fmla="*/ 0 w 1205789"/>
                    <a:gd name="connsiteY5" fmla="*/ 0 h 404774"/>
                    <a:gd name="connsiteX0" fmla="*/ 7314 w 1213103"/>
                    <a:gd name="connsiteY0" fmla="*/ 0 h 404774"/>
                    <a:gd name="connsiteX1" fmla="*/ 1010716 w 1213103"/>
                    <a:gd name="connsiteY1" fmla="*/ 0 h 404774"/>
                    <a:gd name="connsiteX2" fmla="*/ 1213103 w 1213103"/>
                    <a:gd name="connsiteY2" fmla="*/ 202387 h 404774"/>
                    <a:gd name="connsiteX3" fmla="*/ 1010716 w 1213103"/>
                    <a:gd name="connsiteY3" fmla="*/ 404774 h 404774"/>
                    <a:gd name="connsiteX4" fmla="*/ 7314 w 1213103"/>
                    <a:gd name="connsiteY4" fmla="*/ 404774 h 404774"/>
                    <a:gd name="connsiteX5" fmla="*/ 0 w 1213103"/>
                    <a:gd name="connsiteY5" fmla="*/ 131673 h 404774"/>
                    <a:gd name="connsiteX6" fmla="*/ 7314 w 1213103"/>
                    <a:gd name="connsiteY6" fmla="*/ 0 h 404774"/>
                    <a:gd name="connsiteX0" fmla="*/ 89610 w 1295399"/>
                    <a:gd name="connsiteY0" fmla="*/ 0 h 404774"/>
                    <a:gd name="connsiteX1" fmla="*/ 1093012 w 1295399"/>
                    <a:gd name="connsiteY1" fmla="*/ 0 h 404774"/>
                    <a:gd name="connsiteX2" fmla="*/ 1295399 w 1295399"/>
                    <a:gd name="connsiteY2" fmla="*/ 202387 h 404774"/>
                    <a:gd name="connsiteX3" fmla="*/ 1093012 w 1295399"/>
                    <a:gd name="connsiteY3" fmla="*/ 404774 h 404774"/>
                    <a:gd name="connsiteX4" fmla="*/ 89610 w 1295399"/>
                    <a:gd name="connsiteY4" fmla="*/ 404774 h 404774"/>
                    <a:gd name="connsiteX5" fmla="*/ 0 w 1295399"/>
                    <a:gd name="connsiteY5" fmla="*/ 99974 h 404774"/>
                    <a:gd name="connsiteX6" fmla="*/ 89610 w 1295399"/>
                    <a:gd name="connsiteY6" fmla="*/ 0 h 404774"/>
                    <a:gd name="connsiteX0" fmla="*/ 89610 w 1295399"/>
                    <a:gd name="connsiteY0" fmla="*/ 0 h 404774"/>
                    <a:gd name="connsiteX1" fmla="*/ 1093012 w 1295399"/>
                    <a:gd name="connsiteY1" fmla="*/ 0 h 404774"/>
                    <a:gd name="connsiteX2" fmla="*/ 1295399 w 1295399"/>
                    <a:gd name="connsiteY2" fmla="*/ 202387 h 404774"/>
                    <a:gd name="connsiteX3" fmla="*/ 1093012 w 1295399"/>
                    <a:gd name="connsiteY3" fmla="*/ 404774 h 404774"/>
                    <a:gd name="connsiteX4" fmla="*/ 89610 w 1295399"/>
                    <a:gd name="connsiteY4" fmla="*/ 404774 h 404774"/>
                    <a:gd name="connsiteX5" fmla="*/ 60350 w 1295399"/>
                    <a:gd name="connsiteY5" fmla="*/ 299923 h 404774"/>
                    <a:gd name="connsiteX6" fmla="*/ 0 w 1295399"/>
                    <a:gd name="connsiteY6" fmla="*/ 99974 h 404774"/>
                    <a:gd name="connsiteX7" fmla="*/ 89610 w 1295399"/>
                    <a:gd name="connsiteY7" fmla="*/ 0 h 4047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104497 w 1310286"/>
                    <a:gd name="connsiteY0" fmla="*/ 0 h 480974"/>
                    <a:gd name="connsiteX1" fmla="*/ 1107899 w 1310286"/>
                    <a:gd name="connsiteY1" fmla="*/ 0 h 480974"/>
                    <a:gd name="connsiteX2" fmla="*/ 1310286 w 1310286"/>
                    <a:gd name="connsiteY2" fmla="*/ 202387 h 480974"/>
                    <a:gd name="connsiteX3" fmla="*/ 1107899 w 1310286"/>
                    <a:gd name="connsiteY3" fmla="*/ 404774 h 480974"/>
                    <a:gd name="connsiteX4" fmla="*/ 104497 w 1310286"/>
                    <a:gd name="connsiteY4" fmla="*/ 404774 h 480974"/>
                    <a:gd name="connsiteX5" fmla="*/ 14887 w 1310286"/>
                    <a:gd name="connsiteY5" fmla="*/ 480974 h 480974"/>
                    <a:gd name="connsiteX6" fmla="*/ 14887 w 1310286"/>
                    <a:gd name="connsiteY6" fmla="*/ 99974 h 480974"/>
                    <a:gd name="connsiteX7" fmla="*/ 104497 w 1310286"/>
                    <a:gd name="connsiteY7" fmla="*/ 0 h 480974"/>
                    <a:gd name="connsiteX0" fmla="*/ 104497 w 1310286"/>
                    <a:gd name="connsiteY0" fmla="*/ 0 h 480974"/>
                    <a:gd name="connsiteX1" fmla="*/ 1107899 w 1310286"/>
                    <a:gd name="connsiteY1" fmla="*/ 0 h 480974"/>
                    <a:gd name="connsiteX2" fmla="*/ 1310286 w 1310286"/>
                    <a:gd name="connsiteY2" fmla="*/ 202387 h 480974"/>
                    <a:gd name="connsiteX3" fmla="*/ 1107899 w 1310286"/>
                    <a:gd name="connsiteY3" fmla="*/ 404774 h 480974"/>
                    <a:gd name="connsiteX4" fmla="*/ 104497 w 1310286"/>
                    <a:gd name="connsiteY4" fmla="*/ 404774 h 480974"/>
                    <a:gd name="connsiteX5" fmla="*/ 14887 w 1310286"/>
                    <a:gd name="connsiteY5" fmla="*/ 480974 h 480974"/>
                    <a:gd name="connsiteX6" fmla="*/ 14887 w 1310286"/>
                    <a:gd name="connsiteY6" fmla="*/ 99974 h 480974"/>
                    <a:gd name="connsiteX7" fmla="*/ 104497 w 1310286"/>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2367 h 483341"/>
                    <a:gd name="connsiteX1" fmla="*/ 1093012 w 1295399"/>
                    <a:gd name="connsiteY1" fmla="*/ 2367 h 483341"/>
                    <a:gd name="connsiteX2" fmla="*/ 1295399 w 1295399"/>
                    <a:gd name="connsiteY2" fmla="*/ 204754 h 483341"/>
                    <a:gd name="connsiteX3" fmla="*/ 1093012 w 1295399"/>
                    <a:gd name="connsiteY3" fmla="*/ 407141 h 483341"/>
                    <a:gd name="connsiteX4" fmla="*/ 89610 w 1295399"/>
                    <a:gd name="connsiteY4" fmla="*/ 407141 h 483341"/>
                    <a:gd name="connsiteX5" fmla="*/ 0 w 1295399"/>
                    <a:gd name="connsiteY5" fmla="*/ 483341 h 483341"/>
                    <a:gd name="connsiteX6" fmla="*/ 0 w 1295399"/>
                    <a:gd name="connsiteY6" fmla="*/ 102341 h 483341"/>
                    <a:gd name="connsiteX7" fmla="*/ 89610 w 1295399"/>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03929 w 1309718"/>
                    <a:gd name="connsiteY4" fmla="*/ 404774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94046 w 1309718"/>
                    <a:gd name="connsiteY0" fmla="*/ 2367 h 483679"/>
                    <a:gd name="connsiteX1" fmla="*/ 1107331 w 1309718"/>
                    <a:gd name="connsiteY1" fmla="*/ 2705 h 483679"/>
                    <a:gd name="connsiteX2" fmla="*/ 1309718 w 1309718"/>
                    <a:gd name="connsiteY2" fmla="*/ 205092 h 483679"/>
                    <a:gd name="connsiteX3" fmla="*/ 1107331 w 1309718"/>
                    <a:gd name="connsiteY3" fmla="*/ 407479 h 483679"/>
                    <a:gd name="connsiteX4" fmla="*/ 137051 w 1309718"/>
                    <a:gd name="connsiteY4" fmla="*/ 413144 h 483679"/>
                    <a:gd name="connsiteX5" fmla="*/ 14319 w 1309718"/>
                    <a:gd name="connsiteY5" fmla="*/ 483679 h 483679"/>
                    <a:gd name="connsiteX6" fmla="*/ 14319 w 1309718"/>
                    <a:gd name="connsiteY6" fmla="*/ 102679 h 483679"/>
                    <a:gd name="connsiteX7" fmla="*/ 94046 w 1309718"/>
                    <a:gd name="connsiteY7" fmla="*/ 2367 h 483679"/>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94046 w 1309718"/>
                    <a:gd name="connsiteY0" fmla="*/ 11030 h 492342"/>
                    <a:gd name="connsiteX1" fmla="*/ 1107331 w 1309718"/>
                    <a:gd name="connsiteY1" fmla="*/ 11368 h 492342"/>
                    <a:gd name="connsiteX2" fmla="*/ 1309718 w 1309718"/>
                    <a:gd name="connsiteY2" fmla="*/ 213755 h 492342"/>
                    <a:gd name="connsiteX3" fmla="*/ 1107331 w 1309718"/>
                    <a:gd name="connsiteY3" fmla="*/ 416142 h 492342"/>
                    <a:gd name="connsiteX4" fmla="*/ 137051 w 1309718"/>
                    <a:gd name="connsiteY4" fmla="*/ 421807 h 492342"/>
                    <a:gd name="connsiteX5" fmla="*/ 14319 w 1309718"/>
                    <a:gd name="connsiteY5" fmla="*/ 492342 h 492342"/>
                    <a:gd name="connsiteX6" fmla="*/ 14319 w 1309718"/>
                    <a:gd name="connsiteY6" fmla="*/ 111342 h 492342"/>
                    <a:gd name="connsiteX7" fmla="*/ 94046 w 1309718"/>
                    <a:gd name="connsiteY7" fmla="*/ 11030 h 492342"/>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81513 w 1297185"/>
                    <a:gd name="connsiteY0" fmla="*/ 0 h 481312"/>
                    <a:gd name="connsiteX1" fmla="*/ 1094798 w 1297185"/>
                    <a:gd name="connsiteY1" fmla="*/ 338 h 481312"/>
                    <a:gd name="connsiteX2" fmla="*/ 1297185 w 1297185"/>
                    <a:gd name="connsiteY2" fmla="*/ 202725 h 481312"/>
                    <a:gd name="connsiteX3" fmla="*/ 1094798 w 1297185"/>
                    <a:gd name="connsiteY3" fmla="*/ 405112 h 481312"/>
                    <a:gd name="connsiteX4" fmla="*/ 124518 w 1297185"/>
                    <a:gd name="connsiteY4" fmla="*/ 410777 h 481312"/>
                    <a:gd name="connsiteX5" fmla="*/ 1786 w 1297185"/>
                    <a:gd name="connsiteY5" fmla="*/ 481312 h 481312"/>
                    <a:gd name="connsiteX6" fmla="*/ 1786 w 1297185"/>
                    <a:gd name="connsiteY6" fmla="*/ 100312 h 481312"/>
                    <a:gd name="connsiteX7" fmla="*/ 81513 w 1297185"/>
                    <a:gd name="connsiteY7" fmla="*/ 0 h 481312"/>
                    <a:gd name="connsiteX0" fmla="*/ 79727 w 1295399"/>
                    <a:gd name="connsiteY0" fmla="*/ 0 h 481312"/>
                    <a:gd name="connsiteX1" fmla="*/ 1093012 w 1295399"/>
                    <a:gd name="connsiteY1" fmla="*/ 338 h 481312"/>
                    <a:gd name="connsiteX2" fmla="*/ 1295399 w 1295399"/>
                    <a:gd name="connsiteY2" fmla="*/ 202725 h 481312"/>
                    <a:gd name="connsiteX3" fmla="*/ 1093012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302292"/>
                    <a:gd name="connsiteY0" fmla="*/ 0 h 481312"/>
                    <a:gd name="connsiteX1" fmla="*/ 1134372 w 1302292"/>
                    <a:gd name="connsiteY1" fmla="*/ 1301 h 481312"/>
                    <a:gd name="connsiteX2" fmla="*/ 1295399 w 1302292"/>
                    <a:gd name="connsiteY2" fmla="*/ 202725 h 481312"/>
                    <a:gd name="connsiteX3" fmla="*/ 1093012 w 1302292"/>
                    <a:gd name="connsiteY3" fmla="*/ 405112 h 481312"/>
                    <a:gd name="connsiteX4" fmla="*/ 122732 w 1302292"/>
                    <a:gd name="connsiteY4" fmla="*/ 410777 h 481312"/>
                    <a:gd name="connsiteX5" fmla="*/ 0 w 1302292"/>
                    <a:gd name="connsiteY5" fmla="*/ 481312 h 481312"/>
                    <a:gd name="connsiteX6" fmla="*/ 0 w 1302292"/>
                    <a:gd name="connsiteY6" fmla="*/ 100312 h 481312"/>
                    <a:gd name="connsiteX7" fmla="*/ 79727 w 1302292"/>
                    <a:gd name="connsiteY7" fmla="*/ 0 h 481312"/>
                    <a:gd name="connsiteX0" fmla="*/ 79727 w 1295608"/>
                    <a:gd name="connsiteY0" fmla="*/ 0 h 481312"/>
                    <a:gd name="connsiteX1" fmla="*/ 1134372 w 1295608"/>
                    <a:gd name="connsiteY1" fmla="*/ 1301 h 481312"/>
                    <a:gd name="connsiteX2" fmla="*/ 1295399 w 1295608"/>
                    <a:gd name="connsiteY2" fmla="*/ 202725 h 481312"/>
                    <a:gd name="connsiteX3" fmla="*/ 1133118 w 1295608"/>
                    <a:gd name="connsiteY3" fmla="*/ 405112 h 481312"/>
                    <a:gd name="connsiteX4" fmla="*/ 122732 w 1295608"/>
                    <a:gd name="connsiteY4" fmla="*/ 410777 h 481312"/>
                    <a:gd name="connsiteX5" fmla="*/ 0 w 1295608"/>
                    <a:gd name="connsiteY5" fmla="*/ 481312 h 481312"/>
                    <a:gd name="connsiteX6" fmla="*/ 0 w 1295608"/>
                    <a:gd name="connsiteY6" fmla="*/ 100312 h 481312"/>
                    <a:gd name="connsiteX7" fmla="*/ 79727 w 1295608"/>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33118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33118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65078 w 1295399"/>
                    <a:gd name="connsiteY3" fmla="*/ 406074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56305 w 1295399"/>
                    <a:gd name="connsiteY1" fmla="*/ 6114 h 481312"/>
                    <a:gd name="connsiteX2" fmla="*/ 1295399 w 1295399"/>
                    <a:gd name="connsiteY2" fmla="*/ 202725 h 481312"/>
                    <a:gd name="connsiteX3" fmla="*/ 1165078 w 1295399"/>
                    <a:gd name="connsiteY3" fmla="*/ 406074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5399" h="481312">
                      <a:moveTo>
                        <a:pt x="79727" y="0"/>
                      </a:moveTo>
                      <a:lnTo>
                        <a:pt x="1156305" y="6114"/>
                      </a:lnTo>
                      <a:lnTo>
                        <a:pt x="1295399" y="202725"/>
                      </a:lnTo>
                      <a:lnTo>
                        <a:pt x="1165078" y="406074"/>
                      </a:lnTo>
                      <a:lnTo>
                        <a:pt x="122732" y="410777"/>
                      </a:lnTo>
                      <a:cubicBezTo>
                        <a:pt x="78235" y="412895"/>
                        <a:pt x="11453" y="402374"/>
                        <a:pt x="0" y="481312"/>
                      </a:cubicBezTo>
                      <a:lnTo>
                        <a:pt x="0" y="100312"/>
                      </a:lnTo>
                      <a:cubicBezTo>
                        <a:pt x="721" y="14824"/>
                        <a:pt x="31644" y="5334"/>
                        <a:pt x="79727" y="0"/>
                      </a:cubicBezTo>
                      <a:close/>
                    </a:path>
                  </a:pathLst>
                </a:custGeom>
                <a:ln/>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dirty="0"/>
                </a:p>
              </p:txBody>
            </p:sp>
            <p:sp>
              <p:nvSpPr>
                <p:cNvPr id="12" name="Rectangle 11"/>
                <p:cNvSpPr/>
                <p:nvPr/>
              </p:nvSpPr>
              <p:spPr>
                <a:xfrm>
                  <a:off x="3816460" y="1749625"/>
                  <a:ext cx="2182194" cy="705292"/>
                </a:xfrm>
                <a:prstGeom prst="rect">
                  <a:avLst/>
                </a:prstGeom>
              </p:spPr>
              <p:txBody>
                <a:bodyPr wrap="square">
                  <a:spAutoFit/>
                </a:bodyPr>
                <a:lstStyle/>
                <a:p>
                  <a:pPr algn="ctr"/>
                  <a:r>
                    <a:rPr lang="vi-VN" sz="1600" b="1" u="sng" dirty="0">
                      <a:solidFill>
                        <a:schemeClr val="bg1"/>
                      </a:solidFill>
                      <a:latin typeface="+mj-lt"/>
                      <a:cs typeface="Times New Roman" panose="02020603050405020304" pitchFamily="18" charset="0"/>
                    </a:rPr>
                    <a:t>Biện </a:t>
                  </a:r>
                  <a:r>
                    <a:rPr lang="vi-VN" sz="1600" b="1" u="sng" dirty="0" smtClean="0">
                      <a:solidFill>
                        <a:schemeClr val="bg1"/>
                      </a:solidFill>
                      <a:latin typeface="+mj-lt"/>
                      <a:cs typeface="Times New Roman" panose="02020603050405020304" pitchFamily="18" charset="0"/>
                    </a:rPr>
                    <a:t>pháp</a:t>
                  </a:r>
                  <a:r>
                    <a:rPr lang="en-US" sz="1600" b="1" u="sng" dirty="0" smtClean="0">
                      <a:solidFill>
                        <a:schemeClr val="bg1"/>
                      </a:solidFill>
                      <a:latin typeface="+mj-lt"/>
                      <a:cs typeface="Times New Roman" panose="02020603050405020304" pitchFamily="18" charset="0"/>
                    </a:rPr>
                    <a:t> 2.1</a:t>
                  </a:r>
                  <a:endParaRPr lang="en-US" sz="1600" dirty="0">
                    <a:solidFill>
                      <a:schemeClr val="bg1"/>
                    </a:solidFill>
                    <a:latin typeface="+mj-lt"/>
                  </a:endParaRPr>
                </a:p>
              </p:txBody>
            </p:sp>
          </p:grpSp>
        </p:grpSp>
        <p:sp>
          <p:nvSpPr>
            <p:cNvPr id="8" name="Rectangle 7"/>
            <p:cNvSpPr/>
            <p:nvPr/>
          </p:nvSpPr>
          <p:spPr>
            <a:xfrm>
              <a:off x="1998329" y="899515"/>
              <a:ext cx="1971084" cy="1068750"/>
            </a:xfrm>
            <a:prstGeom prst="rect">
              <a:avLst/>
            </a:prstGeom>
          </p:spPr>
          <p:txBody>
            <a:bodyPr wrap="square">
              <a:spAutoFit/>
            </a:bodyPr>
            <a:lstStyle/>
            <a:p>
              <a:pPr algn="ctr" fontAlgn="auto">
                <a:spcBef>
                  <a:spcPts val="0"/>
                </a:spcBef>
                <a:spcAft>
                  <a:spcPts val="0"/>
                </a:spcAft>
                <a:defRPr/>
              </a:pPr>
              <a:r>
                <a:rPr lang="vi-VN" dirty="0">
                  <a:latin typeface="+mj-lt"/>
                  <a:cs typeface="Times New Roman" panose="02020603050405020304" pitchFamily="18" charset="0"/>
                </a:rPr>
                <a:t>Trang trí </a:t>
              </a:r>
              <a:r>
                <a:rPr lang="en-US" dirty="0" smtClean="0">
                  <a:latin typeface="+mj-lt"/>
                  <a:cs typeface="Times New Roman" panose="02020603050405020304" pitchFamily="18" charset="0"/>
                </a:rPr>
                <a:t>-</a:t>
              </a:r>
              <a:r>
                <a:rPr lang="vi-VN" dirty="0" smtClean="0">
                  <a:latin typeface="+mj-lt"/>
                  <a:cs typeface="Times New Roman" panose="02020603050405020304" pitchFamily="18" charset="0"/>
                </a:rPr>
                <a:t> </a:t>
              </a:r>
              <a:r>
                <a:rPr lang="vi-VN" dirty="0">
                  <a:latin typeface="+mj-lt"/>
                  <a:cs typeface="Times New Roman" panose="02020603050405020304" pitchFamily="18" charset="0"/>
                </a:rPr>
                <a:t>tạo môi </a:t>
              </a:r>
              <a:r>
                <a:rPr lang="vi-VN" dirty="0" smtClean="0">
                  <a:latin typeface="+mj-lt"/>
                  <a:cs typeface="Times New Roman" panose="02020603050405020304" pitchFamily="18" charset="0"/>
                </a:rPr>
                <a:t>trường</a:t>
              </a:r>
              <a:r>
                <a:rPr lang="en-US" dirty="0" smtClean="0">
                  <a:latin typeface="+mj-lt"/>
                  <a:cs typeface="Times New Roman" panose="02020603050405020304" pitchFamily="18" charset="0"/>
                </a:rPr>
                <a:t> </a:t>
              </a:r>
              <a:r>
                <a:rPr lang="en-US" dirty="0" err="1" smtClean="0">
                  <a:latin typeface="Times New Roman" pitchFamily="18" charset="0"/>
                  <a:cs typeface="Times New Roman" pitchFamily="18" charset="0"/>
                </a:rPr>
                <a:t>lớp</a:t>
              </a:r>
              <a:r>
                <a:rPr lang="vi-VN" dirty="0" smtClean="0">
                  <a:latin typeface="+mj-lt"/>
                  <a:cs typeface="Times New Roman" panose="02020603050405020304" pitchFamily="18" charset="0"/>
                </a:rPr>
                <a:t> </a:t>
              </a:r>
              <a:r>
                <a:rPr lang="vi-VN" dirty="0">
                  <a:latin typeface="+mj-lt"/>
                  <a:cs typeface="Times New Roman" panose="02020603050405020304" pitchFamily="18" charset="0"/>
                </a:rPr>
                <a:t>thân thiện </a:t>
              </a:r>
            </a:p>
          </p:txBody>
        </p:sp>
      </p:grpSp>
      <p:sp>
        <p:nvSpPr>
          <p:cNvPr id="2" name="Rectangle 1"/>
          <p:cNvSpPr/>
          <p:nvPr/>
        </p:nvSpPr>
        <p:spPr>
          <a:xfrm>
            <a:off x="5279244" y="73136"/>
            <a:ext cx="2770310" cy="400110"/>
          </a:xfrm>
          <a:prstGeom prst="rect">
            <a:avLst/>
          </a:prstGeom>
        </p:spPr>
        <p:txBody>
          <a:bodyPr wrap="none">
            <a:spAutoFit/>
          </a:bodyPr>
          <a:lstStyle/>
          <a:p>
            <a:pPr algn="ctr"/>
            <a:r>
              <a:rPr lang="vi-VN" sz="2000" b="1" dirty="0" smtClean="0">
                <a:solidFill>
                  <a:srgbClr val="FF0000"/>
                </a:solidFill>
              </a:rPr>
              <a:t>Môi </a:t>
            </a:r>
            <a:r>
              <a:rPr lang="vi-VN" sz="2000" b="1" dirty="0">
                <a:solidFill>
                  <a:srgbClr val="FF0000"/>
                </a:solidFill>
              </a:rPr>
              <a:t>trường trong lớp</a:t>
            </a:r>
            <a:endParaRPr lang="en-US" b="1" dirty="0">
              <a:solidFill>
                <a:srgbClr val="FF0000"/>
              </a:solidFill>
            </a:endParaRPr>
          </a:p>
        </p:txBody>
      </p:sp>
      <p:pic>
        <p:nvPicPr>
          <p:cNvPr id="2052" name="Picture 4" descr="C:\Users\Techsi.vn\Desktop\ảnh SKKN hương c\z4773138735401_1db7642743ee763a5b53c618211ce59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1779662"/>
            <a:ext cx="2638435" cy="1055090"/>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2588" y="3120752"/>
            <a:ext cx="2672282" cy="1071981"/>
          </a:xfrm>
          <a:prstGeom prst="rect">
            <a:avLst/>
          </a:prstGeom>
          <a:ln w="28575">
            <a:solidFill>
              <a:schemeClr val="tx1"/>
            </a:solidFill>
          </a:ln>
        </p:spPr>
      </p:pic>
      <p:pic>
        <p:nvPicPr>
          <p:cNvPr id="2050" name="Picture 2" descr="C:\Users\Techsi.vn\Desktop\ảnh SKKN hương c\z4773155935143_ae7e82de79a1bb8ddb5d532a07ef5d86.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03904" y="1779662"/>
            <a:ext cx="1619123" cy="2413071"/>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269929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2052"/>
                                        </p:tgtEl>
                                        <p:attrNameLst>
                                          <p:attrName>style.visibility</p:attrName>
                                        </p:attrNameLst>
                                      </p:cBhvr>
                                      <p:to>
                                        <p:strVal val="visible"/>
                                      </p:to>
                                    </p:set>
                                    <p:anim calcmode="lin" valueType="num">
                                      <p:cBhvr>
                                        <p:cTn id="12" dur="1000" fill="hold"/>
                                        <p:tgtEl>
                                          <p:spTgt spid="2052"/>
                                        </p:tgtEl>
                                        <p:attrNameLst>
                                          <p:attrName>ppt_w</p:attrName>
                                        </p:attrNameLst>
                                      </p:cBhvr>
                                      <p:tavLst>
                                        <p:tav tm="0">
                                          <p:val>
                                            <p:fltVal val="0"/>
                                          </p:val>
                                        </p:tav>
                                        <p:tav tm="100000">
                                          <p:val>
                                            <p:strVal val="#ppt_w"/>
                                          </p:val>
                                        </p:tav>
                                      </p:tavLst>
                                    </p:anim>
                                    <p:anim calcmode="lin" valueType="num">
                                      <p:cBhvr>
                                        <p:cTn id="13" dur="1000" fill="hold"/>
                                        <p:tgtEl>
                                          <p:spTgt spid="2052"/>
                                        </p:tgtEl>
                                        <p:attrNameLst>
                                          <p:attrName>ppt_h</p:attrName>
                                        </p:attrNameLst>
                                      </p:cBhvr>
                                      <p:tavLst>
                                        <p:tav tm="0">
                                          <p:val>
                                            <p:fltVal val="0"/>
                                          </p:val>
                                        </p:tav>
                                        <p:tav tm="100000">
                                          <p:val>
                                            <p:strVal val="#ppt_h"/>
                                          </p:val>
                                        </p:tav>
                                      </p:tavLst>
                                    </p:anim>
                                    <p:anim calcmode="lin" valueType="num">
                                      <p:cBhvr>
                                        <p:cTn id="14" dur="1000" fill="hold"/>
                                        <p:tgtEl>
                                          <p:spTgt spid="2052"/>
                                        </p:tgtEl>
                                        <p:attrNameLst>
                                          <p:attrName>style.rotation</p:attrName>
                                        </p:attrNameLst>
                                      </p:cBhvr>
                                      <p:tavLst>
                                        <p:tav tm="0">
                                          <p:val>
                                            <p:fltVal val="90"/>
                                          </p:val>
                                        </p:tav>
                                        <p:tav tm="100000">
                                          <p:val>
                                            <p:fltVal val="0"/>
                                          </p:val>
                                        </p:tav>
                                      </p:tavLst>
                                    </p:anim>
                                    <p:animEffect transition="in" filter="fade">
                                      <p:cBhvr>
                                        <p:cTn id="15" dur="1000"/>
                                        <p:tgtEl>
                                          <p:spTgt spid="2052"/>
                                        </p:tgtEl>
                                      </p:cBhvr>
                                    </p:animEffect>
                                  </p:childTnLst>
                                </p:cTn>
                              </p:par>
                              <p:par>
                                <p:cTn id="16" presetID="31"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1000" fill="hold"/>
                                        <p:tgtEl>
                                          <p:spTgt spid="3"/>
                                        </p:tgtEl>
                                        <p:attrNameLst>
                                          <p:attrName>ppt_w</p:attrName>
                                        </p:attrNameLst>
                                      </p:cBhvr>
                                      <p:tavLst>
                                        <p:tav tm="0">
                                          <p:val>
                                            <p:fltVal val="0"/>
                                          </p:val>
                                        </p:tav>
                                        <p:tav tm="100000">
                                          <p:val>
                                            <p:strVal val="#ppt_w"/>
                                          </p:val>
                                        </p:tav>
                                      </p:tavLst>
                                    </p:anim>
                                    <p:anim calcmode="lin" valueType="num">
                                      <p:cBhvr>
                                        <p:cTn id="19" dur="1000" fill="hold"/>
                                        <p:tgtEl>
                                          <p:spTgt spid="3"/>
                                        </p:tgtEl>
                                        <p:attrNameLst>
                                          <p:attrName>ppt_h</p:attrName>
                                        </p:attrNameLst>
                                      </p:cBhvr>
                                      <p:tavLst>
                                        <p:tav tm="0">
                                          <p:val>
                                            <p:fltVal val="0"/>
                                          </p:val>
                                        </p:tav>
                                        <p:tav tm="100000">
                                          <p:val>
                                            <p:strVal val="#ppt_h"/>
                                          </p:val>
                                        </p:tav>
                                      </p:tavLst>
                                    </p:anim>
                                    <p:anim calcmode="lin" valueType="num">
                                      <p:cBhvr>
                                        <p:cTn id="20" dur="1000" fill="hold"/>
                                        <p:tgtEl>
                                          <p:spTgt spid="3"/>
                                        </p:tgtEl>
                                        <p:attrNameLst>
                                          <p:attrName>style.rotation</p:attrName>
                                        </p:attrNameLst>
                                      </p:cBhvr>
                                      <p:tavLst>
                                        <p:tav tm="0">
                                          <p:val>
                                            <p:fltVal val="90"/>
                                          </p:val>
                                        </p:tav>
                                        <p:tav tm="100000">
                                          <p:val>
                                            <p:fltVal val="0"/>
                                          </p:val>
                                        </p:tav>
                                      </p:tavLst>
                                    </p:anim>
                                    <p:animEffect transition="in" filter="fade">
                                      <p:cBhvr>
                                        <p:cTn id="21" dur="1000"/>
                                        <p:tgtEl>
                                          <p:spTgt spid="3"/>
                                        </p:tgtEl>
                                      </p:cBhvr>
                                    </p:animEffect>
                                  </p:childTnLst>
                                </p:cTn>
                              </p:par>
                              <p:par>
                                <p:cTn id="22" presetID="31" presetClass="entr" presetSubtype="0" fill="hold" nodeType="withEffect">
                                  <p:stCondLst>
                                    <p:cond delay="0"/>
                                  </p:stCondLst>
                                  <p:childTnLst>
                                    <p:set>
                                      <p:cBhvr>
                                        <p:cTn id="23" dur="1" fill="hold">
                                          <p:stCondLst>
                                            <p:cond delay="0"/>
                                          </p:stCondLst>
                                        </p:cTn>
                                        <p:tgtEl>
                                          <p:spTgt spid="2050"/>
                                        </p:tgtEl>
                                        <p:attrNameLst>
                                          <p:attrName>style.visibility</p:attrName>
                                        </p:attrNameLst>
                                      </p:cBhvr>
                                      <p:to>
                                        <p:strVal val="visible"/>
                                      </p:to>
                                    </p:set>
                                    <p:anim calcmode="lin" valueType="num">
                                      <p:cBhvr>
                                        <p:cTn id="24" dur="1000" fill="hold"/>
                                        <p:tgtEl>
                                          <p:spTgt spid="2050"/>
                                        </p:tgtEl>
                                        <p:attrNameLst>
                                          <p:attrName>ppt_w</p:attrName>
                                        </p:attrNameLst>
                                      </p:cBhvr>
                                      <p:tavLst>
                                        <p:tav tm="0">
                                          <p:val>
                                            <p:fltVal val="0"/>
                                          </p:val>
                                        </p:tav>
                                        <p:tav tm="100000">
                                          <p:val>
                                            <p:strVal val="#ppt_w"/>
                                          </p:val>
                                        </p:tav>
                                      </p:tavLst>
                                    </p:anim>
                                    <p:anim calcmode="lin" valueType="num">
                                      <p:cBhvr>
                                        <p:cTn id="25" dur="1000" fill="hold"/>
                                        <p:tgtEl>
                                          <p:spTgt spid="2050"/>
                                        </p:tgtEl>
                                        <p:attrNameLst>
                                          <p:attrName>ppt_h</p:attrName>
                                        </p:attrNameLst>
                                      </p:cBhvr>
                                      <p:tavLst>
                                        <p:tav tm="0">
                                          <p:val>
                                            <p:fltVal val="0"/>
                                          </p:val>
                                        </p:tav>
                                        <p:tav tm="100000">
                                          <p:val>
                                            <p:strVal val="#ppt_h"/>
                                          </p:val>
                                        </p:tav>
                                      </p:tavLst>
                                    </p:anim>
                                    <p:anim calcmode="lin" valueType="num">
                                      <p:cBhvr>
                                        <p:cTn id="26" dur="1000" fill="hold"/>
                                        <p:tgtEl>
                                          <p:spTgt spid="2050"/>
                                        </p:tgtEl>
                                        <p:attrNameLst>
                                          <p:attrName>style.rotation</p:attrName>
                                        </p:attrNameLst>
                                      </p:cBhvr>
                                      <p:tavLst>
                                        <p:tav tm="0">
                                          <p:val>
                                            <p:fltVal val="90"/>
                                          </p:val>
                                        </p:tav>
                                        <p:tav tm="100000">
                                          <p:val>
                                            <p:fltVal val="0"/>
                                          </p:val>
                                        </p:tav>
                                      </p:tavLst>
                                    </p:anim>
                                    <p:animEffect transition="in" filter="fade">
                                      <p:cBhvr>
                                        <p:cTn id="27" dur="1000"/>
                                        <p:tgtEl>
                                          <p:spTgt spid="2050"/>
                                        </p:tgtEl>
                                      </p:cBhvr>
                                    </p:animEffect>
                                  </p:childTnLst>
                                </p:cTn>
                              </p:par>
                              <p:par>
                                <p:cTn id="28" presetID="31" presetClass="entr" presetSubtype="0" fill="hold" grpId="0" nodeType="with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1000" fill="hold"/>
                                        <p:tgtEl>
                                          <p:spTgt spid="5"/>
                                        </p:tgtEl>
                                        <p:attrNameLst>
                                          <p:attrName>ppt_w</p:attrName>
                                        </p:attrNameLst>
                                      </p:cBhvr>
                                      <p:tavLst>
                                        <p:tav tm="0">
                                          <p:val>
                                            <p:fltVal val="0"/>
                                          </p:val>
                                        </p:tav>
                                        <p:tav tm="100000">
                                          <p:val>
                                            <p:strVal val="#ppt_w"/>
                                          </p:val>
                                        </p:tav>
                                      </p:tavLst>
                                    </p:anim>
                                    <p:anim calcmode="lin" valueType="num">
                                      <p:cBhvr>
                                        <p:cTn id="31" dur="1000" fill="hold"/>
                                        <p:tgtEl>
                                          <p:spTgt spid="5"/>
                                        </p:tgtEl>
                                        <p:attrNameLst>
                                          <p:attrName>ppt_h</p:attrName>
                                        </p:attrNameLst>
                                      </p:cBhvr>
                                      <p:tavLst>
                                        <p:tav tm="0">
                                          <p:val>
                                            <p:fltVal val="0"/>
                                          </p:val>
                                        </p:tav>
                                        <p:tav tm="100000">
                                          <p:val>
                                            <p:strVal val="#ppt_h"/>
                                          </p:val>
                                        </p:tav>
                                      </p:tavLst>
                                    </p:anim>
                                    <p:anim calcmode="lin" valueType="num">
                                      <p:cBhvr>
                                        <p:cTn id="32" dur="1000" fill="hold"/>
                                        <p:tgtEl>
                                          <p:spTgt spid="5"/>
                                        </p:tgtEl>
                                        <p:attrNameLst>
                                          <p:attrName>style.rotation</p:attrName>
                                        </p:attrNameLst>
                                      </p:cBhvr>
                                      <p:tavLst>
                                        <p:tav tm="0">
                                          <p:val>
                                            <p:fltVal val="90"/>
                                          </p:val>
                                        </p:tav>
                                        <p:tav tm="100000">
                                          <p:val>
                                            <p:fltVal val="0"/>
                                          </p:val>
                                        </p:tav>
                                      </p:tavLst>
                                    </p:anim>
                                    <p:animEffect transition="in" filter="fade">
                                      <p:cBhvr>
                                        <p:cTn id="33" dur="1000"/>
                                        <p:tgtEl>
                                          <p:spTgt spid="5"/>
                                        </p:tgtEl>
                                      </p:cBhvr>
                                    </p:animEffect>
                                  </p:childTnLst>
                                </p:cTn>
                              </p:par>
                              <p:par>
                                <p:cTn id="34" presetID="6" presetClass="entr" presetSubtype="16"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circle(in)">
                                      <p:cBhvr>
                                        <p:cTn id="36"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1298</TotalTime>
  <Words>2281</Words>
  <Application>Microsoft Office PowerPoint</Application>
  <PresentationFormat>On-screen Show (16:9)</PresentationFormat>
  <Paragraphs>253</Paragraphs>
  <Slides>17</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17</vt:i4>
      </vt:variant>
    </vt:vector>
  </HeadingPairs>
  <TitlesOfParts>
    <vt:vector size="25" baseType="lpstr">
      <vt:lpstr>.VnTime</vt:lpstr>
      <vt:lpstr>Arial</vt:lpstr>
      <vt:lpstr>Calibri</vt:lpstr>
      <vt:lpstr>Times New Roman</vt:lpstr>
      <vt:lpstr>Verdana</vt:lpstr>
      <vt:lpstr>Office Theme</vt:lpstr>
      <vt:lpstr>1_Office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vector>
  </TitlesOfParts>
  <Company>Truong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Nguyen</dc:creator>
  <cp:lastModifiedBy>Techsi.vn</cp:lastModifiedBy>
  <cp:revision>118</cp:revision>
  <cp:lastPrinted>2022-11-24T08:34:11Z</cp:lastPrinted>
  <dcterms:created xsi:type="dcterms:W3CDTF">2022-11-24T08:02:29Z</dcterms:created>
  <dcterms:modified xsi:type="dcterms:W3CDTF">2024-10-22T05:47:20Z</dcterms:modified>
</cp:coreProperties>
</file>