
<file path=[Content_Types].xml><?xml version="1.0" encoding="utf-8"?>
<Types xmlns="http://schemas.openxmlformats.org/package/2006/content-types">
  <Default Extension="png" ContentType="image/png"/>
  <Default Extension="mp3" ContentType="audio/mpe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8" r:id="rId3"/>
  </p:sldMasterIdLst>
  <p:sldIdLst>
    <p:sldId id="309" r:id="rId4"/>
    <p:sldId id="310" r:id="rId5"/>
    <p:sldId id="312" r:id="rId6"/>
    <p:sldId id="288" r:id="rId7"/>
    <p:sldId id="289" r:id="rId8"/>
    <p:sldId id="290" r:id="rId9"/>
    <p:sldId id="326" r:id="rId10"/>
    <p:sldId id="259" r:id="rId11"/>
    <p:sldId id="302" r:id="rId12"/>
    <p:sldId id="313" r:id="rId13"/>
    <p:sldId id="315" r:id="rId14"/>
    <p:sldId id="324" r:id="rId15"/>
    <p:sldId id="267" r:id="rId16"/>
    <p:sldId id="269" r:id="rId17"/>
    <p:sldId id="296" r:id="rId18"/>
    <p:sldId id="303" r:id="rId19"/>
    <p:sldId id="318" r:id="rId20"/>
    <p:sldId id="319" r:id="rId21"/>
    <p:sldId id="321" r:id="rId22"/>
    <p:sldId id="329" r:id="rId23"/>
    <p:sldId id="331" r:id="rId24"/>
    <p:sldId id="333" r:id="rId25"/>
    <p:sldId id="322" r:id="rId26"/>
    <p:sldId id="298" r:id="rId27"/>
    <p:sldId id="284" r:id="rId28"/>
    <p:sldId id="328" r:id="rId29"/>
    <p:sldId id="305" r:id="rId30"/>
  </p:sldIdLst>
  <p:sldSz cx="12192000" cy="6858000"/>
  <p:notesSz cx="6858000" cy="91440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72" autoAdjust="0"/>
    <p:restoredTop sz="94660"/>
  </p:normalViewPr>
  <p:slideViewPr>
    <p:cSldViewPr snapToGrid="0">
      <p:cViewPr varScale="1">
        <p:scale>
          <a:sx n="91" d="100"/>
          <a:sy n="91" d="100"/>
        </p:scale>
        <p:origin x="342"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F56ED-D759-4C0C-B9DD-F2D666D9B8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7C6F66A-A1CB-4732-89B5-394D7C1081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D2A8BF5-7508-4354-801C-CD95AA8A9B66}"/>
              </a:ext>
            </a:extLst>
          </p:cNvPr>
          <p:cNvSpPr>
            <a:spLocks noGrp="1"/>
          </p:cNvSpPr>
          <p:nvPr>
            <p:ph type="dt" sz="half" idx="10"/>
          </p:nvPr>
        </p:nvSpPr>
        <p:spPr/>
        <p:txBody>
          <a:bodyPr/>
          <a:lstStyle/>
          <a:p>
            <a:fld id="{A82F7BE2-9238-4D53-8943-E00262A45D65}" type="datetimeFigureOut">
              <a:rPr lang="en-US" smtClean="0"/>
              <a:pPr/>
              <a:t>11/10/2024</a:t>
            </a:fld>
            <a:endParaRPr lang="en-US"/>
          </a:p>
        </p:txBody>
      </p:sp>
      <p:sp>
        <p:nvSpPr>
          <p:cNvPr id="5" name="Footer Placeholder 4">
            <a:extLst>
              <a:ext uri="{FF2B5EF4-FFF2-40B4-BE49-F238E27FC236}">
                <a16:creationId xmlns:a16="http://schemas.microsoft.com/office/drawing/2014/main" id="{75A9FDA6-4D52-4D68-A92D-3BEA686ED2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7300F0-CD2E-4774-BA7B-06CC7602A114}"/>
              </a:ext>
            </a:extLst>
          </p:cNvPr>
          <p:cNvSpPr>
            <a:spLocks noGrp="1"/>
          </p:cNvSpPr>
          <p:nvPr>
            <p:ph type="sldNum" sz="quarter" idx="12"/>
          </p:nvPr>
        </p:nvSpPr>
        <p:spPr/>
        <p:txBody>
          <a:bodyPr/>
          <a:lstStyle/>
          <a:p>
            <a:fld id="{F2808436-9F40-4AC2-8019-49DA5CF809F8}" type="slidenum">
              <a:rPr lang="en-US" smtClean="0"/>
              <a:pPr/>
              <a:t>‹#›</a:t>
            </a:fld>
            <a:endParaRPr lang="en-US"/>
          </a:p>
        </p:txBody>
      </p:sp>
    </p:spTree>
    <p:extLst>
      <p:ext uri="{BB962C8B-B14F-4D97-AF65-F5344CB8AC3E}">
        <p14:creationId xmlns:p14="http://schemas.microsoft.com/office/powerpoint/2010/main" val="549242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BDB22-DC77-4704-AFE5-EF91DE02F0B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3817950-ED32-4520-BF7B-405E3E9A04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472010-FA5B-4DD4-86CA-90E8B7010D9B}"/>
              </a:ext>
            </a:extLst>
          </p:cNvPr>
          <p:cNvSpPr>
            <a:spLocks noGrp="1"/>
          </p:cNvSpPr>
          <p:nvPr>
            <p:ph type="dt" sz="half" idx="10"/>
          </p:nvPr>
        </p:nvSpPr>
        <p:spPr/>
        <p:txBody>
          <a:bodyPr/>
          <a:lstStyle/>
          <a:p>
            <a:fld id="{A82F7BE2-9238-4D53-8943-E00262A45D65}" type="datetimeFigureOut">
              <a:rPr lang="en-US" smtClean="0"/>
              <a:pPr/>
              <a:t>11/10/2024</a:t>
            </a:fld>
            <a:endParaRPr lang="en-US"/>
          </a:p>
        </p:txBody>
      </p:sp>
      <p:sp>
        <p:nvSpPr>
          <p:cNvPr id="5" name="Footer Placeholder 4">
            <a:extLst>
              <a:ext uri="{FF2B5EF4-FFF2-40B4-BE49-F238E27FC236}">
                <a16:creationId xmlns:a16="http://schemas.microsoft.com/office/drawing/2014/main" id="{58D7C5D9-73E3-404C-AB73-79324CD663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8F482A-6FA8-4163-A735-A5EACBF2E162}"/>
              </a:ext>
            </a:extLst>
          </p:cNvPr>
          <p:cNvSpPr>
            <a:spLocks noGrp="1"/>
          </p:cNvSpPr>
          <p:nvPr>
            <p:ph type="sldNum" sz="quarter" idx="12"/>
          </p:nvPr>
        </p:nvSpPr>
        <p:spPr/>
        <p:txBody>
          <a:bodyPr/>
          <a:lstStyle/>
          <a:p>
            <a:fld id="{F2808436-9F40-4AC2-8019-49DA5CF809F8}" type="slidenum">
              <a:rPr lang="en-US" smtClean="0"/>
              <a:pPr/>
              <a:t>‹#›</a:t>
            </a:fld>
            <a:endParaRPr lang="en-US"/>
          </a:p>
        </p:txBody>
      </p:sp>
    </p:spTree>
    <p:extLst>
      <p:ext uri="{BB962C8B-B14F-4D97-AF65-F5344CB8AC3E}">
        <p14:creationId xmlns:p14="http://schemas.microsoft.com/office/powerpoint/2010/main" val="364629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9B61A9-18A8-4677-B3F6-975A89FC2F3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5774D21-20A9-45E8-8520-86AABD4860B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7A90B1-FB52-46DB-A030-9C5195E77B56}"/>
              </a:ext>
            </a:extLst>
          </p:cNvPr>
          <p:cNvSpPr>
            <a:spLocks noGrp="1"/>
          </p:cNvSpPr>
          <p:nvPr>
            <p:ph type="dt" sz="half" idx="10"/>
          </p:nvPr>
        </p:nvSpPr>
        <p:spPr/>
        <p:txBody>
          <a:bodyPr/>
          <a:lstStyle/>
          <a:p>
            <a:fld id="{A82F7BE2-9238-4D53-8943-E00262A45D65}" type="datetimeFigureOut">
              <a:rPr lang="en-US" smtClean="0"/>
              <a:pPr/>
              <a:t>11/10/2024</a:t>
            </a:fld>
            <a:endParaRPr lang="en-US"/>
          </a:p>
        </p:txBody>
      </p:sp>
      <p:sp>
        <p:nvSpPr>
          <p:cNvPr id="5" name="Footer Placeholder 4">
            <a:extLst>
              <a:ext uri="{FF2B5EF4-FFF2-40B4-BE49-F238E27FC236}">
                <a16:creationId xmlns:a16="http://schemas.microsoft.com/office/drawing/2014/main" id="{AA9B608F-F455-401D-A9A3-0CC71A6AD9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735CC7-7FE7-431C-B81C-97CB38CBA199}"/>
              </a:ext>
            </a:extLst>
          </p:cNvPr>
          <p:cNvSpPr>
            <a:spLocks noGrp="1"/>
          </p:cNvSpPr>
          <p:nvPr>
            <p:ph type="sldNum" sz="quarter" idx="12"/>
          </p:nvPr>
        </p:nvSpPr>
        <p:spPr/>
        <p:txBody>
          <a:bodyPr/>
          <a:lstStyle/>
          <a:p>
            <a:fld id="{F2808436-9F40-4AC2-8019-49DA5CF809F8}" type="slidenum">
              <a:rPr lang="en-US" smtClean="0"/>
              <a:pPr/>
              <a:t>‹#›</a:t>
            </a:fld>
            <a:endParaRPr lang="en-US"/>
          </a:p>
        </p:txBody>
      </p:sp>
    </p:spTree>
    <p:extLst>
      <p:ext uri="{BB962C8B-B14F-4D97-AF65-F5344CB8AC3E}">
        <p14:creationId xmlns:p14="http://schemas.microsoft.com/office/powerpoint/2010/main" val="16708190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fld id="{5B0A1F14-DA11-4E43-87F3-BE07CCE51531}" type="datetime1">
              <a:rPr lang="en-US" smtClean="0"/>
              <a:t>11/10/2024</a:t>
            </a:fld>
            <a:endParaRPr lang="en-US"/>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9169978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B0A1F14-DA11-4E43-87F3-BE07CCE51531}" type="datetime1">
              <a:rPr kumimoji="0" lang="en-US" sz="1200" b="0" i="0" u="none" strike="noStrike" kern="1200" cap="none" spc="0" normalizeH="0" baseline="0" noProof="0" smtClean="0">
                <a:ln>
                  <a:noFill/>
                </a:ln>
                <a:solidFill>
                  <a:srgbClr val="3F3F3F">
                    <a:tint val="75000"/>
                  </a:srgbClr>
                </a:solidFill>
                <a:effectLst/>
                <a:uLnTx/>
                <a:uFillTx/>
                <a:latin typeface="A3.OpenSans-San"/>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11/10/2024</a:t>
            </a:fld>
            <a:endParaRPr kumimoji="0" lang="en-US" sz="1200" b="0" i="0" u="none" strike="noStrike" kern="1200" cap="none" spc="0" normalizeH="0" baseline="0" noProof="0">
              <a:ln>
                <a:noFill/>
              </a:ln>
              <a:solidFill>
                <a:srgbClr val="3F3F3F">
                  <a:tint val="75000"/>
                </a:srgbClr>
              </a:solidFill>
              <a:effectLst/>
              <a:uLnTx/>
              <a:uFillTx/>
              <a:latin typeface="A3.OpenSans-San"/>
              <a:ea typeface="+mn-ea"/>
              <a:cs typeface="+mn-cs"/>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F3F3F">
                  <a:tint val="75000"/>
                </a:srgbClr>
              </a:solidFill>
              <a:effectLst/>
              <a:uLnTx/>
              <a:uFillTx/>
              <a:latin typeface="A3.OpenSans-San"/>
              <a:ea typeface="+mn-ea"/>
              <a:cs typeface="+mn-cs"/>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C20B1D-C678-4C69-9E65-5611E138EDCC}" type="slidenum">
              <a:rPr kumimoji="0" lang="en-US" sz="1200" b="0" i="0" u="none" strike="noStrike" kern="1200" cap="none" spc="0" normalizeH="0" baseline="0" noProof="0" smtClean="0">
                <a:ln>
                  <a:noFill/>
                </a:ln>
                <a:solidFill>
                  <a:srgbClr val="3F3F3F">
                    <a:tint val="75000"/>
                  </a:srgbClr>
                </a:solidFill>
                <a:effectLst/>
                <a:uLnTx/>
                <a:uFillTx/>
                <a:latin typeface="A3.OpenSans-S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F3F3F">
                  <a:tint val="75000"/>
                </a:srgbClr>
              </a:solidFill>
              <a:effectLst/>
              <a:uLnTx/>
              <a:uFillTx/>
              <a:latin typeface="A3.OpenSans-San"/>
              <a:ea typeface="+mn-ea"/>
              <a:cs typeface="+mn-cs"/>
            </a:endParaRPr>
          </a:p>
        </p:txBody>
      </p:sp>
    </p:spTree>
    <p:extLst>
      <p:ext uri="{BB962C8B-B14F-4D97-AF65-F5344CB8AC3E}">
        <p14:creationId xmlns:p14="http://schemas.microsoft.com/office/powerpoint/2010/main" val="21008176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D27D59-6977-44DD-8E4E-5EC5FBCC1A34}" type="datetime1">
              <a:rPr kumimoji="0" lang="en-US" sz="1200" b="0" i="0" u="none" strike="noStrike" kern="1200" cap="none" spc="0" normalizeH="0" baseline="0" noProof="0" smtClean="0">
                <a:ln>
                  <a:noFill/>
                </a:ln>
                <a:solidFill>
                  <a:srgbClr val="3F3F3F">
                    <a:tint val="75000"/>
                  </a:srgbClr>
                </a:solidFill>
                <a:effectLst/>
                <a:uLnTx/>
                <a:uFillTx/>
                <a:latin typeface="A3.OpenSans-San"/>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11/10/2024</a:t>
            </a:fld>
            <a:endParaRPr kumimoji="0" lang="en-US" sz="1200" b="0" i="0" u="none" strike="noStrike" kern="1200" cap="none" spc="0" normalizeH="0" baseline="0" noProof="0">
              <a:ln>
                <a:noFill/>
              </a:ln>
              <a:solidFill>
                <a:srgbClr val="3F3F3F">
                  <a:tint val="75000"/>
                </a:srgbClr>
              </a:solidFill>
              <a:effectLst/>
              <a:uLnTx/>
              <a:uFillTx/>
              <a:latin typeface="A3.OpenSans-San"/>
              <a:ea typeface="+mn-ea"/>
              <a:cs typeface="+mn-cs"/>
            </a:endParaRPr>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F3F3F">
                  <a:tint val="75000"/>
                </a:srgbClr>
              </a:solidFill>
              <a:effectLst/>
              <a:uLnTx/>
              <a:uFillTx/>
              <a:latin typeface="A3.OpenSans-San"/>
              <a:ea typeface="+mn-ea"/>
              <a:cs typeface="+mn-cs"/>
            </a:endParaRPr>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C20B1D-C678-4C69-9E65-5611E138EDCC}" type="slidenum">
              <a:rPr kumimoji="0" lang="en-US" sz="1200" b="0" i="0" u="none" strike="noStrike" kern="1200" cap="none" spc="0" normalizeH="0" baseline="0" noProof="0" smtClean="0">
                <a:ln>
                  <a:noFill/>
                </a:ln>
                <a:solidFill>
                  <a:srgbClr val="3F3F3F">
                    <a:tint val="75000"/>
                  </a:srgbClr>
                </a:solidFill>
                <a:effectLst/>
                <a:uLnTx/>
                <a:uFillTx/>
                <a:latin typeface="A3.OpenSans-S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F3F3F">
                  <a:tint val="75000"/>
                </a:srgbClr>
              </a:solidFill>
              <a:effectLst/>
              <a:uLnTx/>
              <a:uFillTx/>
              <a:latin typeface="A3.OpenSans-San"/>
              <a:ea typeface="+mn-ea"/>
              <a:cs typeface="+mn-cs"/>
            </a:endParaRPr>
          </a:p>
        </p:txBody>
      </p:sp>
    </p:spTree>
    <p:extLst>
      <p:ext uri="{BB962C8B-B14F-4D97-AF65-F5344CB8AC3E}">
        <p14:creationId xmlns:p14="http://schemas.microsoft.com/office/powerpoint/2010/main" val="17512482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454484-8038-40A1-A8F6-6E672B55E9E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A829C2E-4D1E-4F59-91D1-95B83ABEEBF7}" type="datetime1">
              <a:rPr kumimoji="0" lang="en-US" sz="1200" b="0" i="0" u="none" strike="noStrike" kern="1200" cap="none" spc="0" normalizeH="0" baseline="0" noProof="0" smtClean="0">
                <a:ln>
                  <a:noFill/>
                </a:ln>
                <a:solidFill>
                  <a:srgbClr val="3F3F3F">
                    <a:tint val="75000"/>
                  </a:srgbClr>
                </a:solidFill>
                <a:effectLst/>
                <a:uLnTx/>
                <a:uFillTx/>
                <a:latin typeface="A3.OpenSans-San"/>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11/10/2024</a:t>
            </a:fld>
            <a:endParaRPr kumimoji="0" lang="en-US" sz="1200" b="0" i="0" u="none" strike="noStrike" kern="1200" cap="none" spc="0" normalizeH="0" baseline="0" noProof="0">
              <a:ln>
                <a:noFill/>
              </a:ln>
              <a:solidFill>
                <a:srgbClr val="3F3F3F">
                  <a:tint val="75000"/>
                </a:srgbClr>
              </a:solidFill>
              <a:effectLst/>
              <a:uLnTx/>
              <a:uFillTx/>
              <a:latin typeface="A3.OpenSans-San"/>
              <a:ea typeface="+mn-ea"/>
              <a:cs typeface="+mn-cs"/>
            </a:endParaRPr>
          </a:p>
        </p:txBody>
      </p:sp>
      <p:sp>
        <p:nvSpPr>
          <p:cNvPr id="3" name="Footer Placeholder 2">
            <a:extLst>
              <a:ext uri="{FF2B5EF4-FFF2-40B4-BE49-F238E27FC236}">
                <a16:creationId xmlns:a16="http://schemas.microsoft.com/office/drawing/2014/main" id="{80FC74CE-79B6-4B2B-9C3C-FB9E11250DB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F3F3F">
                  <a:tint val="75000"/>
                </a:srgbClr>
              </a:solidFill>
              <a:effectLst/>
              <a:uLnTx/>
              <a:uFillTx/>
              <a:latin typeface="A3.OpenSans-San"/>
              <a:ea typeface="+mn-ea"/>
              <a:cs typeface="+mn-cs"/>
            </a:endParaRPr>
          </a:p>
        </p:txBody>
      </p:sp>
      <p:sp>
        <p:nvSpPr>
          <p:cNvPr id="4" name="Slide Number Placeholder 3">
            <a:extLst>
              <a:ext uri="{FF2B5EF4-FFF2-40B4-BE49-F238E27FC236}">
                <a16:creationId xmlns:a16="http://schemas.microsoft.com/office/drawing/2014/main" id="{EBDF9EEF-DFF9-4634-AC52-6B7FC573CB9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C20B1D-C678-4C69-9E65-5611E138EDCC}" type="slidenum">
              <a:rPr kumimoji="0" lang="en-US" sz="1200" b="0" i="0" u="none" strike="noStrike" kern="1200" cap="none" spc="0" normalizeH="0" baseline="0" noProof="0" smtClean="0">
                <a:ln>
                  <a:noFill/>
                </a:ln>
                <a:solidFill>
                  <a:srgbClr val="3F3F3F">
                    <a:tint val="75000"/>
                  </a:srgbClr>
                </a:solidFill>
                <a:effectLst/>
                <a:uLnTx/>
                <a:uFillTx/>
                <a:latin typeface="A3.OpenSans-S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F3F3F">
                  <a:tint val="75000"/>
                </a:srgbClr>
              </a:solidFill>
              <a:effectLst/>
              <a:uLnTx/>
              <a:uFillTx/>
              <a:latin typeface="A3.OpenSans-San"/>
              <a:ea typeface="+mn-ea"/>
              <a:cs typeface="+mn-cs"/>
            </a:endParaRPr>
          </a:p>
        </p:txBody>
      </p:sp>
    </p:spTree>
    <p:extLst>
      <p:ext uri="{BB962C8B-B14F-4D97-AF65-F5344CB8AC3E}">
        <p14:creationId xmlns:p14="http://schemas.microsoft.com/office/powerpoint/2010/main" val="28014287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0CB401-6D82-4712-B9E2-C59E35209B0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746A1F-9E99-4E72-9D09-5F6A6C41B36D}" type="datetime1">
              <a:rPr kumimoji="0" lang="en-US" sz="1200" b="0" i="0" u="none" strike="noStrike" kern="1200" cap="none" spc="0" normalizeH="0" baseline="0" noProof="0" smtClean="0">
                <a:ln>
                  <a:noFill/>
                </a:ln>
                <a:solidFill>
                  <a:srgbClr val="3F3F3F">
                    <a:tint val="75000"/>
                  </a:srgbClr>
                </a:solidFill>
                <a:effectLst/>
                <a:uLnTx/>
                <a:uFillTx/>
                <a:latin typeface="A3.OpenSans-San"/>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11/10/2024</a:t>
            </a:fld>
            <a:endParaRPr kumimoji="0" lang="en-US" sz="1200" b="0" i="0" u="none" strike="noStrike" kern="1200" cap="none" spc="0" normalizeH="0" baseline="0" noProof="0">
              <a:ln>
                <a:noFill/>
              </a:ln>
              <a:solidFill>
                <a:srgbClr val="3F3F3F">
                  <a:tint val="75000"/>
                </a:srgbClr>
              </a:solidFill>
              <a:effectLst/>
              <a:uLnTx/>
              <a:uFillTx/>
              <a:latin typeface="A3.OpenSans-San"/>
              <a:ea typeface="+mn-ea"/>
              <a:cs typeface="+mn-cs"/>
            </a:endParaRPr>
          </a:p>
        </p:txBody>
      </p:sp>
      <p:sp>
        <p:nvSpPr>
          <p:cNvPr id="3" name="Footer Placeholder 2">
            <a:extLst>
              <a:ext uri="{FF2B5EF4-FFF2-40B4-BE49-F238E27FC236}">
                <a16:creationId xmlns:a16="http://schemas.microsoft.com/office/drawing/2014/main" id="{7B04DB14-2C5A-43F3-8064-E7F713324EB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F3F3F">
                  <a:tint val="75000"/>
                </a:srgbClr>
              </a:solidFill>
              <a:effectLst/>
              <a:uLnTx/>
              <a:uFillTx/>
              <a:latin typeface="A3.OpenSans-San"/>
              <a:ea typeface="+mn-ea"/>
              <a:cs typeface="+mn-cs"/>
            </a:endParaRPr>
          </a:p>
        </p:txBody>
      </p:sp>
      <p:sp>
        <p:nvSpPr>
          <p:cNvPr id="4" name="Slide Number Placeholder 3">
            <a:extLst>
              <a:ext uri="{FF2B5EF4-FFF2-40B4-BE49-F238E27FC236}">
                <a16:creationId xmlns:a16="http://schemas.microsoft.com/office/drawing/2014/main" id="{6B52E516-77F2-401D-B9B5-9210EF442DC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C20B1D-C678-4C69-9E65-5611E138EDCC}" type="slidenum">
              <a:rPr kumimoji="0" lang="en-US" sz="1200" b="0" i="0" u="none" strike="noStrike" kern="1200" cap="none" spc="0" normalizeH="0" baseline="0" noProof="0" smtClean="0">
                <a:ln>
                  <a:noFill/>
                </a:ln>
                <a:solidFill>
                  <a:srgbClr val="3F3F3F">
                    <a:tint val="75000"/>
                  </a:srgbClr>
                </a:solidFill>
                <a:effectLst/>
                <a:uLnTx/>
                <a:uFillTx/>
                <a:latin typeface="A3.OpenSans-S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F3F3F">
                  <a:tint val="75000"/>
                </a:srgbClr>
              </a:solidFill>
              <a:effectLst/>
              <a:uLnTx/>
              <a:uFillTx/>
              <a:latin typeface="A3.OpenSans-San"/>
              <a:ea typeface="+mn-ea"/>
              <a:cs typeface="+mn-cs"/>
            </a:endParaRPr>
          </a:p>
        </p:txBody>
      </p:sp>
    </p:spTree>
    <p:extLst>
      <p:ext uri="{BB962C8B-B14F-4D97-AF65-F5344CB8AC3E}">
        <p14:creationId xmlns:p14="http://schemas.microsoft.com/office/powerpoint/2010/main" val="36337730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139E17-5C6E-4A2B-BB0E-4DAE9E5CDF0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83F7B2-BB06-4C2C-A0BF-C3C4D1F4133B}" type="datetime1">
              <a:rPr kumimoji="0" lang="en-US" sz="1200" b="0" i="0" u="none" strike="noStrike" kern="1200" cap="none" spc="0" normalizeH="0" baseline="0" noProof="0" smtClean="0">
                <a:ln>
                  <a:noFill/>
                </a:ln>
                <a:solidFill>
                  <a:srgbClr val="3F3F3F">
                    <a:tint val="75000"/>
                  </a:srgbClr>
                </a:solidFill>
                <a:effectLst/>
                <a:uLnTx/>
                <a:uFillTx/>
                <a:latin typeface="A3.OpenSans-San"/>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11/10/2024</a:t>
            </a:fld>
            <a:endParaRPr kumimoji="0" lang="en-US" sz="1200" b="0" i="0" u="none" strike="noStrike" kern="1200" cap="none" spc="0" normalizeH="0" baseline="0" noProof="0">
              <a:ln>
                <a:noFill/>
              </a:ln>
              <a:solidFill>
                <a:srgbClr val="3F3F3F">
                  <a:tint val="75000"/>
                </a:srgbClr>
              </a:solidFill>
              <a:effectLst/>
              <a:uLnTx/>
              <a:uFillTx/>
              <a:latin typeface="A3.OpenSans-San"/>
              <a:ea typeface="+mn-ea"/>
              <a:cs typeface="+mn-cs"/>
            </a:endParaRPr>
          </a:p>
        </p:txBody>
      </p:sp>
      <p:sp>
        <p:nvSpPr>
          <p:cNvPr id="3" name="Footer Placeholder 2">
            <a:extLst>
              <a:ext uri="{FF2B5EF4-FFF2-40B4-BE49-F238E27FC236}">
                <a16:creationId xmlns:a16="http://schemas.microsoft.com/office/drawing/2014/main" id="{4B4A3704-8A44-465E-8FF3-26CB1F40A69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F3F3F">
                  <a:tint val="75000"/>
                </a:srgbClr>
              </a:solidFill>
              <a:effectLst/>
              <a:uLnTx/>
              <a:uFillTx/>
              <a:latin typeface="A3.OpenSans-San"/>
              <a:ea typeface="+mn-ea"/>
              <a:cs typeface="+mn-cs"/>
            </a:endParaRPr>
          </a:p>
        </p:txBody>
      </p:sp>
      <p:sp>
        <p:nvSpPr>
          <p:cNvPr id="4" name="Slide Number Placeholder 3">
            <a:extLst>
              <a:ext uri="{FF2B5EF4-FFF2-40B4-BE49-F238E27FC236}">
                <a16:creationId xmlns:a16="http://schemas.microsoft.com/office/drawing/2014/main" id="{4FA5BFB1-52BA-4AC8-85AB-F8756C77D7B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C20B1D-C678-4C69-9E65-5611E138EDCC}" type="slidenum">
              <a:rPr kumimoji="0" lang="en-US" sz="1200" b="0" i="0" u="none" strike="noStrike" kern="1200" cap="none" spc="0" normalizeH="0" baseline="0" noProof="0" smtClean="0">
                <a:ln>
                  <a:noFill/>
                </a:ln>
                <a:solidFill>
                  <a:srgbClr val="3F3F3F">
                    <a:tint val="75000"/>
                  </a:srgbClr>
                </a:solidFill>
                <a:effectLst/>
                <a:uLnTx/>
                <a:uFillTx/>
                <a:latin typeface="A3.OpenSans-S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F3F3F">
                  <a:tint val="75000"/>
                </a:srgbClr>
              </a:solidFill>
              <a:effectLst/>
              <a:uLnTx/>
              <a:uFillTx/>
              <a:latin typeface="A3.OpenSans-San"/>
              <a:ea typeface="+mn-ea"/>
              <a:cs typeface="+mn-cs"/>
            </a:endParaRPr>
          </a:p>
        </p:txBody>
      </p:sp>
    </p:spTree>
    <p:extLst>
      <p:ext uri="{BB962C8B-B14F-4D97-AF65-F5344CB8AC3E}">
        <p14:creationId xmlns:p14="http://schemas.microsoft.com/office/powerpoint/2010/main" val="30259865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3F3F3F">
                    <a:tint val="75000"/>
                  </a:srgbClr>
                </a:solidFill>
                <a:effectLst/>
                <a:uLnTx/>
                <a:uFillTx/>
                <a:latin typeface="A3.OpenSans-San"/>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11/10/2024</a:t>
            </a:fld>
            <a:endParaRPr kumimoji="0" lang="en-US" sz="1200" b="0" i="0" u="none" strike="noStrike" kern="1200" cap="none" spc="0" normalizeH="0" baseline="0" noProof="0">
              <a:ln>
                <a:noFill/>
              </a:ln>
              <a:solidFill>
                <a:srgbClr val="3F3F3F">
                  <a:tint val="75000"/>
                </a:srgbClr>
              </a:solidFill>
              <a:effectLst/>
              <a:uLnTx/>
              <a:uFillTx/>
              <a:latin typeface="A3.OpenSans-San"/>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F3F3F">
                  <a:tint val="75000"/>
                </a:srgbClr>
              </a:solidFill>
              <a:effectLst/>
              <a:uLnTx/>
              <a:uFillTx/>
              <a:latin typeface="A3.OpenSans-San"/>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3F3F3F">
                    <a:tint val="75000"/>
                  </a:srgbClr>
                </a:solidFill>
                <a:effectLst/>
                <a:uLnTx/>
                <a:uFillTx/>
                <a:latin typeface="A3.OpenSans-S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F3F3F">
                  <a:tint val="75000"/>
                </a:srgbClr>
              </a:solidFill>
              <a:effectLst/>
              <a:uLnTx/>
              <a:uFillTx/>
              <a:latin typeface="A3.OpenSans-San"/>
              <a:ea typeface="+mn-ea"/>
              <a:cs typeface="+mn-cs"/>
            </a:endParaRPr>
          </a:p>
        </p:txBody>
      </p:sp>
    </p:spTree>
    <p:extLst>
      <p:ext uri="{BB962C8B-B14F-4D97-AF65-F5344CB8AC3E}">
        <p14:creationId xmlns:p14="http://schemas.microsoft.com/office/powerpoint/2010/main" val="20954891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790462-AE2D-4907-8102-CF667DBA239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6F4561-675F-437F-9C79-0C33450E09D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8328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FA35C-DA8A-42B9-B324-537D141B52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A6438F-07B7-4A6C-AFBD-C9C161232EE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3E3BC5-84F9-49C7-8D3C-05C0E41B4374}"/>
              </a:ext>
            </a:extLst>
          </p:cNvPr>
          <p:cNvSpPr>
            <a:spLocks noGrp="1"/>
          </p:cNvSpPr>
          <p:nvPr>
            <p:ph type="dt" sz="half" idx="10"/>
          </p:nvPr>
        </p:nvSpPr>
        <p:spPr/>
        <p:txBody>
          <a:bodyPr/>
          <a:lstStyle/>
          <a:p>
            <a:fld id="{A82F7BE2-9238-4D53-8943-E00262A45D65}" type="datetimeFigureOut">
              <a:rPr lang="en-US" smtClean="0"/>
              <a:pPr/>
              <a:t>11/10/2024</a:t>
            </a:fld>
            <a:endParaRPr lang="en-US"/>
          </a:p>
        </p:txBody>
      </p:sp>
      <p:sp>
        <p:nvSpPr>
          <p:cNvPr id="5" name="Footer Placeholder 4">
            <a:extLst>
              <a:ext uri="{FF2B5EF4-FFF2-40B4-BE49-F238E27FC236}">
                <a16:creationId xmlns:a16="http://schemas.microsoft.com/office/drawing/2014/main" id="{A635EA4C-5AE0-4A88-8014-2BA1907F41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770A90-9A17-4BBC-9138-0374DDD64DEC}"/>
              </a:ext>
            </a:extLst>
          </p:cNvPr>
          <p:cNvSpPr>
            <a:spLocks noGrp="1"/>
          </p:cNvSpPr>
          <p:nvPr>
            <p:ph type="sldNum" sz="quarter" idx="12"/>
          </p:nvPr>
        </p:nvSpPr>
        <p:spPr/>
        <p:txBody>
          <a:bodyPr/>
          <a:lstStyle/>
          <a:p>
            <a:fld id="{F2808436-9F40-4AC2-8019-49DA5CF809F8}" type="slidenum">
              <a:rPr lang="en-US" smtClean="0"/>
              <a:pPr/>
              <a:t>‹#›</a:t>
            </a:fld>
            <a:endParaRPr lang="en-US"/>
          </a:p>
        </p:txBody>
      </p:sp>
    </p:spTree>
    <p:extLst>
      <p:ext uri="{BB962C8B-B14F-4D97-AF65-F5344CB8AC3E}">
        <p14:creationId xmlns:p14="http://schemas.microsoft.com/office/powerpoint/2010/main" val="17742311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790462-AE2D-4907-8102-CF667DBA239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6F4561-675F-437F-9C79-0C33450E09D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81332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790462-AE2D-4907-8102-CF667DBA239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6F4561-675F-437F-9C79-0C33450E09D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84011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790462-AE2D-4907-8102-CF667DBA239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6F4561-675F-437F-9C79-0C33450E09D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46914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790462-AE2D-4907-8102-CF667DBA239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6F4561-675F-437F-9C79-0C33450E09D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29339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790462-AE2D-4907-8102-CF667DBA239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6F4561-675F-437F-9C79-0C33450E09D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0576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790462-AE2D-4907-8102-CF667DBA239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6F4561-675F-437F-9C79-0C33450E09D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78800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790462-AE2D-4907-8102-CF667DBA239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6F4561-675F-437F-9C79-0C33450E09D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97340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790462-AE2D-4907-8102-CF667DBA239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6F4561-675F-437F-9C79-0C33450E09D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9804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790462-AE2D-4907-8102-CF667DBA239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6F4561-675F-437F-9C79-0C33450E09D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13732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790462-AE2D-4907-8102-CF667DBA239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6F4561-675F-437F-9C79-0C33450E09D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9506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5D71A-2EF5-42CE-A3B2-9A2B18749A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E1C2CB3-34D9-4650-9753-1B6AE66C6C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3C9E8BD-2BD6-4128-84B8-6295E61B4653}"/>
              </a:ext>
            </a:extLst>
          </p:cNvPr>
          <p:cNvSpPr>
            <a:spLocks noGrp="1"/>
          </p:cNvSpPr>
          <p:nvPr>
            <p:ph type="dt" sz="half" idx="10"/>
          </p:nvPr>
        </p:nvSpPr>
        <p:spPr/>
        <p:txBody>
          <a:bodyPr/>
          <a:lstStyle/>
          <a:p>
            <a:fld id="{A82F7BE2-9238-4D53-8943-E00262A45D65}" type="datetimeFigureOut">
              <a:rPr lang="en-US" smtClean="0"/>
              <a:pPr/>
              <a:t>11/10/2024</a:t>
            </a:fld>
            <a:endParaRPr lang="en-US"/>
          </a:p>
        </p:txBody>
      </p:sp>
      <p:sp>
        <p:nvSpPr>
          <p:cNvPr id="5" name="Footer Placeholder 4">
            <a:extLst>
              <a:ext uri="{FF2B5EF4-FFF2-40B4-BE49-F238E27FC236}">
                <a16:creationId xmlns:a16="http://schemas.microsoft.com/office/drawing/2014/main" id="{0B15B1F6-7E84-4128-ACBA-F35DDC3C5D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44A53C-49BB-4170-A7BD-C2C5B6304319}"/>
              </a:ext>
            </a:extLst>
          </p:cNvPr>
          <p:cNvSpPr>
            <a:spLocks noGrp="1"/>
          </p:cNvSpPr>
          <p:nvPr>
            <p:ph type="sldNum" sz="quarter" idx="12"/>
          </p:nvPr>
        </p:nvSpPr>
        <p:spPr/>
        <p:txBody>
          <a:bodyPr/>
          <a:lstStyle/>
          <a:p>
            <a:fld id="{F2808436-9F40-4AC2-8019-49DA5CF809F8}" type="slidenum">
              <a:rPr lang="en-US" smtClean="0"/>
              <a:pPr/>
              <a:t>‹#›</a:t>
            </a:fld>
            <a:endParaRPr lang="en-US"/>
          </a:p>
        </p:txBody>
      </p:sp>
    </p:spTree>
    <p:extLst>
      <p:ext uri="{BB962C8B-B14F-4D97-AF65-F5344CB8AC3E}">
        <p14:creationId xmlns:p14="http://schemas.microsoft.com/office/powerpoint/2010/main" val="2635527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EA0DD-53B2-4C6C-9D2F-F068203C59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44ED32-C130-4E2C-9B31-624867B9DB2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316E422-FF2A-4270-AA41-0ACD69E408E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060437B-B9F7-470D-8DF2-D9AD9835A71C}"/>
              </a:ext>
            </a:extLst>
          </p:cNvPr>
          <p:cNvSpPr>
            <a:spLocks noGrp="1"/>
          </p:cNvSpPr>
          <p:nvPr>
            <p:ph type="dt" sz="half" idx="10"/>
          </p:nvPr>
        </p:nvSpPr>
        <p:spPr/>
        <p:txBody>
          <a:bodyPr/>
          <a:lstStyle/>
          <a:p>
            <a:fld id="{A82F7BE2-9238-4D53-8943-E00262A45D65}" type="datetimeFigureOut">
              <a:rPr lang="en-US" smtClean="0"/>
              <a:pPr/>
              <a:t>11/10/2024</a:t>
            </a:fld>
            <a:endParaRPr lang="en-US"/>
          </a:p>
        </p:txBody>
      </p:sp>
      <p:sp>
        <p:nvSpPr>
          <p:cNvPr id="6" name="Footer Placeholder 5">
            <a:extLst>
              <a:ext uri="{FF2B5EF4-FFF2-40B4-BE49-F238E27FC236}">
                <a16:creationId xmlns:a16="http://schemas.microsoft.com/office/drawing/2014/main" id="{61B82396-D0FA-4EFC-B00C-59A1ACBB4F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2FA6A1-0182-4D64-A649-0CB836841CAD}"/>
              </a:ext>
            </a:extLst>
          </p:cNvPr>
          <p:cNvSpPr>
            <a:spLocks noGrp="1"/>
          </p:cNvSpPr>
          <p:nvPr>
            <p:ph type="sldNum" sz="quarter" idx="12"/>
          </p:nvPr>
        </p:nvSpPr>
        <p:spPr/>
        <p:txBody>
          <a:bodyPr/>
          <a:lstStyle/>
          <a:p>
            <a:fld id="{F2808436-9F40-4AC2-8019-49DA5CF809F8}" type="slidenum">
              <a:rPr lang="en-US" smtClean="0"/>
              <a:pPr/>
              <a:t>‹#›</a:t>
            </a:fld>
            <a:endParaRPr lang="en-US"/>
          </a:p>
        </p:txBody>
      </p:sp>
    </p:spTree>
    <p:extLst>
      <p:ext uri="{BB962C8B-B14F-4D97-AF65-F5344CB8AC3E}">
        <p14:creationId xmlns:p14="http://schemas.microsoft.com/office/powerpoint/2010/main" val="2088659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342E0-39B3-46CE-9C25-AE8CB4727A4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C40B8A-5368-4B53-ADE5-E6ACFCC6DA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326A70A-71DA-45F1-A79A-EA77D7CF94A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4834589-B1BC-4B7F-8C6E-6283A08F9A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6982479-92F8-477E-B2B3-A8C865FB4D2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5442CE8-1D21-46F3-B59A-4ABF1CDF825A}"/>
              </a:ext>
            </a:extLst>
          </p:cNvPr>
          <p:cNvSpPr>
            <a:spLocks noGrp="1"/>
          </p:cNvSpPr>
          <p:nvPr>
            <p:ph type="dt" sz="half" idx="10"/>
          </p:nvPr>
        </p:nvSpPr>
        <p:spPr/>
        <p:txBody>
          <a:bodyPr/>
          <a:lstStyle/>
          <a:p>
            <a:fld id="{A82F7BE2-9238-4D53-8943-E00262A45D65}" type="datetimeFigureOut">
              <a:rPr lang="en-US" smtClean="0"/>
              <a:pPr/>
              <a:t>11/10/2024</a:t>
            </a:fld>
            <a:endParaRPr lang="en-US"/>
          </a:p>
        </p:txBody>
      </p:sp>
      <p:sp>
        <p:nvSpPr>
          <p:cNvPr id="8" name="Footer Placeholder 7">
            <a:extLst>
              <a:ext uri="{FF2B5EF4-FFF2-40B4-BE49-F238E27FC236}">
                <a16:creationId xmlns:a16="http://schemas.microsoft.com/office/drawing/2014/main" id="{01B988B0-49A0-4545-805D-0027FEC833B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DEA8DB1-B23E-4E97-AF9E-3F6C3C6D6849}"/>
              </a:ext>
            </a:extLst>
          </p:cNvPr>
          <p:cNvSpPr>
            <a:spLocks noGrp="1"/>
          </p:cNvSpPr>
          <p:nvPr>
            <p:ph type="sldNum" sz="quarter" idx="12"/>
          </p:nvPr>
        </p:nvSpPr>
        <p:spPr/>
        <p:txBody>
          <a:bodyPr/>
          <a:lstStyle/>
          <a:p>
            <a:fld id="{F2808436-9F40-4AC2-8019-49DA5CF809F8}" type="slidenum">
              <a:rPr lang="en-US" smtClean="0"/>
              <a:pPr/>
              <a:t>‹#›</a:t>
            </a:fld>
            <a:endParaRPr lang="en-US"/>
          </a:p>
        </p:txBody>
      </p:sp>
    </p:spTree>
    <p:extLst>
      <p:ext uri="{BB962C8B-B14F-4D97-AF65-F5344CB8AC3E}">
        <p14:creationId xmlns:p14="http://schemas.microsoft.com/office/powerpoint/2010/main" val="972415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AD288-2E91-4CC9-9095-4357DCFA4DB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537742-4CF8-469C-A0C3-EBF2E758489C}"/>
              </a:ext>
            </a:extLst>
          </p:cNvPr>
          <p:cNvSpPr>
            <a:spLocks noGrp="1"/>
          </p:cNvSpPr>
          <p:nvPr>
            <p:ph type="dt" sz="half" idx="10"/>
          </p:nvPr>
        </p:nvSpPr>
        <p:spPr/>
        <p:txBody>
          <a:bodyPr/>
          <a:lstStyle/>
          <a:p>
            <a:fld id="{A82F7BE2-9238-4D53-8943-E00262A45D65}" type="datetimeFigureOut">
              <a:rPr lang="en-US" smtClean="0"/>
              <a:pPr/>
              <a:t>11/10/2024</a:t>
            </a:fld>
            <a:endParaRPr lang="en-US"/>
          </a:p>
        </p:txBody>
      </p:sp>
      <p:sp>
        <p:nvSpPr>
          <p:cNvPr id="4" name="Footer Placeholder 3">
            <a:extLst>
              <a:ext uri="{FF2B5EF4-FFF2-40B4-BE49-F238E27FC236}">
                <a16:creationId xmlns:a16="http://schemas.microsoft.com/office/drawing/2014/main" id="{A84E0B29-D2E9-46AF-BED4-769BA3D4EF7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9FB4EA-CABC-4CB9-A8B5-04A3C067B976}"/>
              </a:ext>
            </a:extLst>
          </p:cNvPr>
          <p:cNvSpPr>
            <a:spLocks noGrp="1"/>
          </p:cNvSpPr>
          <p:nvPr>
            <p:ph type="sldNum" sz="quarter" idx="12"/>
          </p:nvPr>
        </p:nvSpPr>
        <p:spPr/>
        <p:txBody>
          <a:bodyPr/>
          <a:lstStyle/>
          <a:p>
            <a:fld id="{F2808436-9F40-4AC2-8019-49DA5CF809F8}" type="slidenum">
              <a:rPr lang="en-US" smtClean="0"/>
              <a:pPr/>
              <a:t>‹#›</a:t>
            </a:fld>
            <a:endParaRPr lang="en-US"/>
          </a:p>
        </p:txBody>
      </p:sp>
    </p:spTree>
    <p:extLst>
      <p:ext uri="{BB962C8B-B14F-4D97-AF65-F5344CB8AC3E}">
        <p14:creationId xmlns:p14="http://schemas.microsoft.com/office/powerpoint/2010/main" val="1365168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35F748-085B-4D01-86CA-685DC4DBF107}"/>
              </a:ext>
            </a:extLst>
          </p:cNvPr>
          <p:cNvSpPr>
            <a:spLocks noGrp="1"/>
          </p:cNvSpPr>
          <p:nvPr>
            <p:ph type="dt" sz="half" idx="10"/>
          </p:nvPr>
        </p:nvSpPr>
        <p:spPr/>
        <p:txBody>
          <a:bodyPr/>
          <a:lstStyle/>
          <a:p>
            <a:fld id="{A82F7BE2-9238-4D53-8943-E00262A45D65}" type="datetimeFigureOut">
              <a:rPr lang="en-US" smtClean="0"/>
              <a:pPr/>
              <a:t>11/10/2024</a:t>
            </a:fld>
            <a:endParaRPr lang="en-US"/>
          </a:p>
        </p:txBody>
      </p:sp>
      <p:sp>
        <p:nvSpPr>
          <p:cNvPr id="3" name="Footer Placeholder 2">
            <a:extLst>
              <a:ext uri="{FF2B5EF4-FFF2-40B4-BE49-F238E27FC236}">
                <a16:creationId xmlns:a16="http://schemas.microsoft.com/office/drawing/2014/main" id="{BD33706F-5753-4E4D-8911-E86E54D11E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4DF987A-A9B6-4C4B-A32A-6CAEC357AE65}"/>
              </a:ext>
            </a:extLst>
          </p:cNvPr>
          <p:cNvSpPr>
            <a:spLocks noGrp="1"/>
          </p:cNvSpPr>
          <p:nvPr>
            <p:ph type="sldNum" sz="quarter" idx="12"/>
          </p:nvPr>
        </p:nvSpPr>
        <p:spPr/>
        <p:txBody>
          <a:bodyPr/>
          <a:lstStyle/>
          <a:p>
            <a:fld id="{F2808436-9F40-4AC2-8019-49DA5CF809F8}" type="slidenum">
              <a:rPr lang="en-US" smtClean="0"/>
              <a:pPr/>
              <a:t>‹#›</a:t>
            </a:fld>
            <a:endParaRPr lang="en-US"/>
          </a:p>
        </p:txBody>
      </p:sp>
    </p:spTree>
    <p:extLst>
      <p:ext uri="{BB962C8B-B14F-4D97-AF65-F5344CB8AC3E}">
        <p14:creationId xmlns:p14="http://schemas.microsoft.com/office/powerpoint/2010/main" val="2060529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97D0A-7E12-4735-8B6B-C53CFC9441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CD6CB4D-3AED-44BC-9433-5066A82C47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63234E-FD26-40D4-8B1F-5C46F2D98C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7F993B-F40B-4B16-9587-E107A432CA7B}"/>
              </a:ext>
            </a:extLst>
          </p:cNvPr>
          <p:cNvSpPr>
            <a:spLocks noGrp="1"/>
          </p:cNvSpPr>
          <p:nvPr>
            <p:ph type="dt" sz="half" idx="10"/>
          </p:nvPr>
        </p:nvSpPr>
        <p:spPr/>
        <p:txBody>
          <a:bodyPr/>
          <a:lstStyle/>
          <a:p>
            <a:fld id="{A82F7BE2-9238-4D53-8943-E00262A45D65}" type="datetimeFigureOut">
              <a:rPr lang="en-US" smtClean="0"/>
              <a:pPr/>
              <a:t>11/10/2024</a:t>
            </a:fld>
            <a:endParaRPr lang="en-US"/>
          </a:p>
        </p:txBody>
      </p:sp>
      <p:sp>
        <p:nvSpPr>
          <p:cNvPr id="6" name="Footer Placeholder 5">
            <a:extLst>
              <a:ext uri="{FF2B5EF4-FFF2-40B4-BE49-F238E27FC236}">
                <a16:creationId xmlns:a16="http://schemas.microsoft.com/office/drawing/2014/main" id="{CA07D5B9-BFD7-4CB4-BA60-9CB084F62B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DA67CF-30EE-4508-900E-9242598FC167}"/>
              </a:ext>
            </a:extLst>
          </p:cNvPr>
          <p:cNvSpPr>
            <a:spLocks noGrp="1"/>
          </p:cNvSpPr>
          <p:nvPr>
            <p:ph type="sldNum" sz="quarter" idx="12"/>
          </p:nvPr>
        </p:nvSpPr>
        <p:spPr/>
        <p:txBody>
          <a:bodyPr/>
          <a:lstStyle/>
          <a:p>
            <a:fld id="{F2808436-9F40-4AC2-8019-49DA5CF809F8}" type="slidenum">
              <a:rPr lang="en-US" smtClean="0"/>
              <a:pPr/>
              <a:t>‹#›</a:t>
            </a:fld>
            <a:endParaRPr lang="en-US"/>
          </a:p>
        </p:txBody>
      </p:sp>
    </p:spTree>
    <p:extLst>
      <p:ext uri="{BB962C8B-B14F-4D97-AF65-F5344CB8AC3E}">
        <p14:creationId xmlns:p14="http://schemas.microsoft.com/office/powerpoint/2010/main" val="648412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46BD2-69EC-4264-B5C2-9391A79EF7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35BD764-8880-4AAA-89F8-74AEA9CF81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6685042-8E41-49E8-A4EE-7F279F470D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1664C9-ACE1-4182-B110-5C55BA98EAAB}"/>
              </a:ext>
            </a:extLst>
          </p:cNvPr>
          <p:cNvSpPr>
            <a:spLocks noGrp="1"/>
          </p:cNvSpPr>
          <p:nvPr>
            <p:ph type="dt" sz="half" idx="10"/>
          </p:nvPr>
        </p:nvSpPr>
        <p:spPr/>
        <p:txBody>
          <a:bodyPr/>
          <a:lstStyle/>
          <a:p>
            <a:fld id="{A82F7BE2-9238-4D53-8943-E00262A45D65}" type="datetimeFigureOut">
              <a:rPr lang="en-US" smtClean="0"/>
              <a:pPr/>
              <a:t>11/10/2024</a:t>
            </a:fld>
            <a:endParaRPr lang="en-US"/>
          </a:p>
        </p:txBody>
      </p:sp>
      <p:sp>
        <p:nvSpPr>
          <p:cNvPr id="6" name="Footer Placeholder 5">
            <a:extLst>
              <a:ext uri="{FF2B5EF4-FFF2-40B4-BE49-F238E27FC236}">
                <a16:creationId xmlns:a16="http://schemas.microsoft.com/office/drawing/2014/main" id="{9AAC70D1-D9F2-4718-AE63-2B8912F9C3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5F3573-21D3-442A-B67A-68F8563558FA}"/>
              </a:ext>
            </a:extLst>
          </p:cNvPr>
          <p:cNvSpPr>
            <a:spLocks noGrp="1"/>
          </p:cNvSpPr>
          <p:nvPr>
            <p:ph type="sldNum" sz="quarter" idx="12"/>
          </p:nvPr>
        </p:nvSpPr>
        <p:spPr/>
        <p:txBody>
          <a:bodyPr/>
          <a:lstStyle/>
          <a:p>
            <a:fld id="{F2808436-9F40-4AC2-8019-49DA5CF809F8}" type="slidenum">
              <a:rPr lang="en-US" smtClean="0"/>
              <a:pPr/>
              <a:t>‹#›</a:t>
            </a:fld>
            <a:endParaRPr lang="en-US"/>
          </a:p>
        </p:txBody>
      </p:sp>
    </p:spTree>
    <p:extLst>
      <p:ext uri="{BB962C8B-B14F-4D97-AF65-F5344CB8AC3E}">
        <p14:creationId xmlns:p14="http://schemas.microsoft.com/office/powerpoint/2010/main" val="2349617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15.xml"/><Relationship Id="rId7"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11461C-7DAF-4C00-B6A1-0E0195EE6A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F2B6AA-9221-4FA1-A215-9724C21969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82636D-CCC8-4D8D-870C-9295555B28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2F7BE2-9238-4D53-8943-E00262A45D65}" type="datetimeFigureOut">
              <a:rPr lang="en-US" smtClean="0"/>
              <a:pPr/>
              <a:t>11/10/2024</a:t>
            </a:fld>
            <a:endParaRPr lang="en-US"/>
          </a:p>
        </p:txBody>
      </p:sp>
      <p:sp>
        <p:nvSpPr>
          <p:cNvPr id="5" name="Footer Placeholder 4">
            <a:extLst>
              <a:ext uri="{FF2B5EF4-FFF2-40B4-BE49-F238E27FC236}">
                <a16:creationId xmlns:a16="http://schemas.microsoft.com/office/drawing/2014/main" id="{BD268722-4964-4FC9-8BEF-08FB8850C1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8F312C6-5ADB-4CE7-8F1D-23B64663FB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808436-9F40-4AC2-8019-49DA5CF809F8}" type="slidenum">
              <a:rPr lang="en-US" smtClean="0"/>
              <a:pPr/>
              <a:t>‹#›</a:t>
            </a:fld>
            <a:endParaRPr lang="en-US"/>
          </a:p>
        </p:txBody>
      </p:sp>
    </p:spTree>
    <p:extLst>
      <p:ext uri="{BB962C8B-B14F-4D97-AF65-F5344CB8AC3E}">
        <p14:creationId xmlns:p14="http://schemas.microsoft.com/office/powerpoint/2010/main" val="1701690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7" r:id="rId12"/>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D17E59-F326-4EAB-9A75-5C024FF768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E682C1-B5B6-47C4-AB88-E170BB98FA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4B4C99-2FF9-45BC-82B2-7B0E0F9BFE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16E9974-F0DC-4DB8-9A38-2F8F55216D11}" type="datetime1">
              <a:rPr kumimoji="0" lang="en-US" sz="1200" b="0" i="0" u="none" strike="noStrike" kern="1200" cap="none" spc="0" normalizeH="0" baseline="0" noProof="0" smtClean="0">
                <a:ln>
                  <a:noFill/>
                </a:ln>
                <a:solidFill>
                  <a:srgbClr val="3F3F3F">
                    <a:tint val="75000"/>
                  </a:srgbClr>
                </a:solidFill>
                <a:effectLst/>
                <a:uLnTx/>
                <a:uFillTx/>
                <a:latin typeface="A3.OpenSans-San"/>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11/10/2024</a:t>
            </a:fld>
            <a:endParaRPr kumimoji="0" lang="en-US" sz="1200" b="0" i="0" u="none" strike="noStrike" kern="1200" cap="none" spc="0" normalizeH="0" baseline="0" noProof="0">
              <a:ln>
                <a:noFill/>
              </a:ln>
              <a:solidFill>
                <a:srgbClr val="3F3F3F">
                  <a:tint val="75000"/>
                </a:srgbClr>
              </a:solidFill>
              <a:effectLst/>
              <a:uLnTx/>
              <a:uFillTx/>
              <a:latin typeface="A3.OpenSans-San"/>
              <a:ea typeface="+mn-ea"/>
              <a:cs typeface="+mn-cs"/>
            </a:endParaRPr>
          </a:p>
        </p:txBody>
      </p:sp>
      <p:sp>
        <p:nvSpPr>
          <p:cNvPr id="5" name="Footer Placeholder 4">
            <a:extLst>
              <a:ext uri="{FF2B5EF4-FFF2-40B4-BE49-F238E27FC236}">
                <a16:creationId xmlns:a16="http://schemas.microsoft.com/office/drawing/2014/main" id="{2AAE8F89-1436-48C4-AAF8-D8D1255553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F3F3F">
                  <a:tint val="75000"/>
                </a:srgbClr>
              </a:solidFill>
              <a:effectLst/>
              <a:uLnTx/>
              <a:uFillTx/>
              <a:latin typeface="A3.OpenSans-San"/>
              <a:ea typeface="+mn-ea"/>
              <a:cs typeface="+mn-cs"/>
            </a:endParaRPr>
          </a:p>
        </p:txBody>
      </p:sp>
      <p:sp>
        <p:nvSpPr>
          <p:cNvPr id="6" name="Slide Number Placeholder 5">
            <a:extLst>
              <a:ext uri="{FF2B5EF4-FFF2-40B4-BE49-F238E27FC236}">
                <a16:creationId xmlns:a16="http://schemas.microsoft.com/office/drawing/2014/main" id="{D8EE6940-2BBF-4D0B-8591-39778A5380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9C20B1D-C678-4C69-9E65-5611E138EDCC}" type="slidenum">
              <a:rPr kumimoji="0" lang="en-US" sz="1200" b="0" i="0" u="none" strike="noStrike" kern="1200" cap="none" spc="0" normalizeH="0" baseline="0" noProof="0" smtClean="0">
                <a:ln>
                  <a:noFill/>
                </a:ln>
                <a:solidFill>
                  <a:srgbClr val="3F3F3F">
                    <a:tint val="75000"/>
                  </a:srgbClr>
                </a:solidFill>
                <a:effectLst/>
                <a:uLnTx/>
                <a:uFillTx/>
                <a:latin typeface="A3.OpenSans-S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F3F3F">
                  <a:tint val="75000"/>
                </a:srgbClr>
              </a:solidFill>
              <a:effectLst/>
              <a:uLnTx/>
              <a:uFillTx/>
              <a:latin typeface="A3.OpenSans-San"/>
              <a:ea typeface="+mn-ea"/>
              <a:cs typeface="+mn-cs"/>
            </a:endParaRPr>
          </a:p>
        </p:txBody>
      </p:sp>
    </p:spTree>
    <p:extLst>
      <p:ext uri="{BB962C8B-B14F-4D97-AF65-F5344CB8AC3E}">
        <p14:creationId xmlns:p14="http://schemas.microsoft.com/office/powerpoint/2010/main" val="6373941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C790462-AE2D-4907-8102-CF667DBA239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16F4561-675F-437F-9C79-0C33450E09D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6642459"/>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fi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video" Target="file:///D:\video%20n&#7873;n\free%20virtual%20set%20vizrt%20news%20studio%20blue%20HD.mp4"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iss The Rain">
            <a:hlinkClick r:id="" action="ppaction://media"/>
            <a:extLst>
              <a:ext uri="{FF2B5EF4-FFF2-40B4-BE49-F238E27FC236}">
                <a16:creationId xmlns:a16="http://schemas.microsoft.com/office/drawing/2014/main" id="{BD7F256A-158E-4C1B-B0C2-E1FA508D66E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69298" y="3350302"/>
            <a:ext cx="609600" cy="60960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987971" y="2396359"/>
            <a:ext cx="10247587"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smtClean="0">
                <a:ln>
                  <a:noFill/>
                </a:ln>
                <a:solidFill>
                  <a:srgbClr val="1D4E89"/>
                </a:solidFill>
                <a:effectLst/>
                <a:uLnTx/>
                <a:uFillTx/>
                <a:latin typeface="Times New Roman" panose="02020603050405020304" pitchFamily="18" charset="0"/>
                <a:ea typeface="+mn-ea"/>
                <a:cs typeface="Times New Roman" panose="02020603050405020304" pitchFamily="18" charset="0"/>
              </a:rPr>
              <a:t>CHÀO MỪNG HỘI THI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smtClean="0">
                <a:ln>
                  <a:noFill/>
                </a:ln>
                <a:solidFill>
                  <a:srgbClr val="1D4E89"/>
                </a:solidFill>
                <a:effectLst/>
                <a:uLnTx/>
                <a:uFillTx/>
                <a:latin typeface="Times New Roman" panose="02020603050405020304" pitchFamily="18" charset="0"/>
                <a:ea typeface="+mn-ea"/>
                <a:cs typeface="Times New Roman" panose="02020603050405020304" pitchFamily="18" charset="0"/>
              </a:rPr>
              <a:t>GIÁO VIÊN GIỎI CẤP TRƯỜNG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smtClean="0">
                <a:ln>
                  <a:noFill/>
                </a:ln>
                <a:solidFill>
                  <a:srgbClr val="1D4E89"/>
                </a:solidFill>
                <a:effectLst/>
                <a:uLnTx/>
                <a:uFillTx/>
                <a:latin typeface="Times New Roman" panose="02020603050405020304" pitchFamily="18" charset="0"/>
                <a:ea typeface="+mn-ea"/>
                <a:cs typeface="Times New Roman" panose="02020603050405020304" pitchFamily="18" charset="0"/>
              </a:rPr>
              <a:t>NĂM HỌC: 202</a:t>
            </a:r>
            <a:r>
              <a:rPr kumimoji="0" lang="vi-VN" sz="4800" b="1" i="0" u="none" strike="noStrike" kern="1200" cap="none" spc="0" normalizeH="0" baseline="0" noProof="0" dirty="0" smtClean="0">
                <a:ln>
                  <a:noFill/>
                </a:ln>
                <a:solidFill>
                  <a:srgbClr val="1D4E89"/>
                </a:solidFill>
                <a:effectLst/>
                <a:uLnTx/>
                <a:uFillTx/>
                <a:latin typeface="Times New Roman" panose="02020603050405020304" pitchFamily="18" charset="0"/>
                <a:ea typeface="+mn-ea"/>
                <a:cs typeface="Times New Roman" panose="02020603050405020304" pitchFamily="18" charset="0"/>
              </a:rPr>
              <a:t>4</a:t>
            </a:r>
            <a:r>
              <a:rPr kumimoji="0" lang="en-US" sz="4800" b="1" i="0" u="none" strike="noStrike" kern="1200" cap="none" spc="0" normalizeH="0" baseline="0" noProof="0" dirty="0" smtClean="0">
                <a:ln>
                  <a:noFill/>
                </a:ln>
                <a:solidFill>
                  <a:srgbClr val="1D4E89"/>
                </a:solidFill>
                <a:effectLst/>
                <a:uLnTx/>
                <a:uFillTx/>
                <a:latin typeface="Times New Roman" panose="02020603050405020304" pitchFamily="18" charset="0"/>
                <a:ea typeface="+mn-ea"/>
                <a:cs typeface="Times New Roman" panose="02020603050405020304" pitchFamily="18" charset="0"/>
              </a:rPr>
              <a:t> - 202</a:t>
            </a:r>
            <a:r>
              <a:rPr kumimoji="0" lang="vi-VN" sz="4800" b="1" i="0" u="none" strike="noStrike" kern="1200" cap="none" spc="0" normalizeH="0" baseline="0" noProof="0" dirty="0" smtClean="0">
                <a:ln>
                  <a:noFill/>
                </a:ln>
                <a:solidFill>
                  <a:srgbClr val="1D4E89"/>
                </a:solidFill>
                <a:effectLst/>
                <a:uLnTx/>
                <a:uFillTx/>
                <a:latin typeface="Times New Roman" panose="02020603050405020304" pitchFamily="18" charset="0"/>
                <a:ea typeface="+mn-ea"/>
                <a:cs typeface="Times New Roman" panose="02020603050405020304" pitchFamily="18" charset="0"/>
              </a:rPr>
              <a:t>5</a:t>
            </a:r>
            <a:endParaRPr kumimoji="0" lang="en-US" sz="4800" b="1" i="0" u="none" strike="noStrike" kern="1200" cap="none" spc="0" normalizeH="0" baseline="0" noProof="0" dirty="0" smtClean="0">
              <a:ln>
                <a:noFill/>
              </a:ln>
              <a:solidFill>
                <a:srgbClr val="1D4E89"/>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718368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25">
                <p:cTn id="7" repeatCount="indefinite"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772151335"/>
              </p:ext>
            </p:extLst>
          </p:nvPr>
        </p:nvGraphicFramePr>
        <p:xfrm>
          <a:off x="651640" y="1471746"/>
          <a:ext cx="11014843" cy="4351339"/>
        </p:xfrm>
        <a:graphic>
          <a:graphicData uri="http://schemas.openxmlformats.org/drawingml/2006/table">
            <a:tbl>
              <a:tblPr firstRow="1" firstCol="1" bandRow="1">
                <a:tableStyleId>{5C22544A-7EE6-4342-B048-85BDC9FD1C3A}</a:tableStyleId>
              </a:tblPr>
              <a:tblGrid>
                <a:gridCol w="1067354">
                  <a:extLst>
                    <a:ext uri="{9D8B030D-6E8A-4147-A177-3AD203B41FA5}">
                      <a16:colId xmlns:a16="http://schemas.microsoft.com/office/drawing/2014/main" val="1393389743"/>
                    </a:ext>
                  </a:extLst>
                </a:gridCol>
                <a:gridCol w="2853451">
                  <a:extLst>
                    <a:ext uri="{9D8B030D-6E8A-4147-A177-3AD203B41FA5}">
                      <a16:colId xmlns:a16="http://schemas.microsoft.com/office/drawing/2014/main" val="353811348"/>
                    </a:ext>
                  </a:extLst>
                </a:gridCol>
                <a:gridCol w="1134064">
                  <a:extLst>
                    <a:ext uri="{9D8B030D-6E8A-4147-A177-3AD203B41FA5}">
                      <a16:colId xmlns:a16="http://schemas.microsoft.com/office/drawing/2014/main" val="3676719978"/>
                    </a:ext>
                  </a:extLst>
                </a:gridCol>
                <a:gridCol w="1372928">
                  <a:extLst>
                    <a:ext uri="{9D8B030D-6E8A-4147-A177-3AD203B41FA5}">
                      <a16:colId xmlns:a16="http://schemas.microsoft.com/office/drawing/2014/main" val="1090914008"/>
                    </a:ext>
                  </a:extLst>
                </a:gridCol>
                <a:gridCol w="1372928">
                  <a:extLst>
                    <a:ext uri="{9D8B030D-6E8A-4147-A177-3AD203B41FA5}">
                      <a16:colId xmlns:a16="http://schemas.microsoft.com/office/drawing/2014/main" val="471028035"/>
                    </a:ext>
                  </a:extLst>
                </a:gridCol>
                <a:gridCol w="1493433">
                  <a:extLst>
                    <a:ext uri="{9D8B030D-6E8A-4147-A177-3AD203B41FA5}">
                      <a16:colId xmlns:a16="http://schemas.microsoft.com/office/drawing/2014/main" val="938510393"/>
                    </a:ext>
                  </a:extLst>
                </a:gridCol>
                <a:gridCol w="1493433">
                  <a:extLst>
                    <a:ext uri="{9D8B030D-6E8A-4147-A177-3AD203B41FA5}">
                      <a16:colId xmlns:a16="http://schemas.microsoft.com/office/drawing/2014/main" val="3043830061"/>
                    </a:ext>
                  </a:extLst>
                </a:gridCol>
                <a:gridCol w="227252">
                  <a:extLst>
                    <a:ext uri="{9D8B030D-6E8A-4147-A177-3AD203B41FA5}">
                      <a16:colId xmlns:a16="http://schemas.microsoft.com/office/drawing/2014/main" val="2205219865"/>
                    </a:ext>
                  </a:extLst>
                </a:gridCol>
              </a:tblGrid>
              <a:tr h="332211">
                <a:tc rowSpan="2">
                  <a:txBody>
                    <a:bodyPr/>
                    <a:lstStyle/>
                    <a:p>
                      <a:pPr marL="0" marR="0" indent="457200" algn="just">
                        <a:lnSpc>
                          <a:spcPct val="107000"/>
                        </a:lnSpc>
                        <a:spcBef>
                          <a:spcPts val="600"/>
                        </a:spcBef>
                        <a:spcAft>
                          <a:spcPts val="600"/>
                        </a:spcAft>
                      </a:pPr>
                      <a:r>
                        <a:rPr lang="en-US" sz="1600" dirty="0">
                          <a:effectLst/>
                          <a:latin typeface="Times New Roman" panose="02020603050405020304" pitchFamily="18" charset="0"/>
                          <a:cs typeface="Times New Roman" panose="02020603050405020304" pitchFamily="18" charset="0"/>
                        </a:rPr>
                        <a:t>STT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4918" marR="94918" marT="0" marB="0" anchor="ctr"/>
                </a:tc>
                <a:tc rowSpan="2">
                  <a:txBody>
                    <a:bodyPr/>
                    <a:lstStyle/>
                    <a:p>
                      <a:pPr marL="0" marR="0" indent="100965" algn="just">
                        <a:lnSpc>
                          <a:spcPct val="107000"/>
                        </a:lnSpc>
                        <a:spcBef>
                          <a:spcPts val="600"/>
                        </a:spcBef>
                        <a:spcAft>
                          <a:spcPts val="600"/>
                        </a:spcAft>
                      </a:pPr>
                      <a:r>
                        <a:rPr lang="en-US" sz="1600" dirty="0" err="1">
                          <a:effectLst/>
                          <a:latin typeface="Times New Roman" panose="02020603050405020304" pitchFamily="18" charset="0"/>
                          <a:cs typeface="Times New Roman" panose="02020603050405020304" pitchFamily="18" charset="0"/>
                        </a:rPr>
                        <a:t>Nội</a:t>
                      </a:r>
                      <a:r>
                        <a:rPr lang="en-US" sz="1600" dirty="0">
                          <a:effectLst/>
                          <a:latin typeface="Times New Roman" panose="02020603050405020304" pitchFamily="18" charset="0"/>
                          <a:cs typeface="Times New Roman" panose="02020603050405020304" pitchFamily="18" charset="0"/>
                        </a:rPr>
                        <a:t> dung </a:t>
                      </a:r>
                      <a:r>
                        <a:rPr lang="en-US" sz="1600" dirty="0" err="1">
                          <a:effectLst/>
                          <a:latin typeface="Times New Roman" panose="02020603050405020304" pitchFamily="18" charset="0"/>
                          <a:cs typeface="Times New Roman" panose="02020603050405020304" pitchFamily="18" charset="0"/>
                        </a:rPr>
                        <a:t>khảo</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sát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4918" marR="94918" marT="0" marB="0" anchor="ctr"/>
                </a:tc>
                <a:tc rowSpan="2">
                  <a:txBody>
                    <a:bodyPr/>
                    <a:lstStyle/>
                    <a:p>
                      <a:pPr marL="88265" marR="0" indent="-142875" algn="just">
                        <a:lnSpc>
                          <a:spcPct val="107000"/>
                        </a:lnSpc>
                        <a:spcBef>
                          <a:spcPts val="600"/>
                        </a:spcBef>
                        <a:spcAft>
                          <a:spcPts val="600"/>
                        </a:spcAft>
                      </a:pPr>
                      <a:r>
                        <a:rPr lang="en-US" sz="1600" dirty="0" err="1">
                          <a:effectLst/>
                          <a:latin typeface="Times New Roman" panose="02020603050405020304" pitchFamily="18" charset="0"/>
                          <a:cs typeface="Times New Roman" panose="02020603050405020304" pitchFamily="18" charset="0"/>
                        </a:rPr>
                        <a:t>Tổng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số</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trẻ</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4918" marR="94918" marT="0" marB="0" anchor="ctr"/>
                </a:tc>
                <a:tc gridSpan="2">
                  <a:txBody>
                    <a:bodyPr/>
                    <a:lstStyle/>
                    <a:p>
                      <a:pPr marL="0" marR="0" indent="457200" algn="just">
                        <a:lnSpc>
                          <a:spcPct val="107000"/>
                        </a:lnSpc>
                        <a:spcBef>
                          <a:spcPts val="600"/>
                        </a:spcBef>
                        <a:spcAft>
                          <a:spcPts val="600"/>
                        </a:spcAft>
                      </a:pPr>
                      <a:r>
                        <a:rPr lang="en-US" sz="1400" dirty="0" err="1">
                          <a:effectLst/>
                        </a:rPr>
                        <a:t>Đạt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4918" marR="94918" marT="0" marB="0" anchor="ctr"/>
                </a:tc>
                <a:tc hMerge="1">
                  <a:txBody>
                    <a:bodyPr/>
                    <a:lstStyle/>
                    <a:p>
                      <a:endParaRPr lang="en-US"/>
                    </a:p>
                  </a:txBody>
                  <a:tcPr/>
                </a:tc>
                <a:tc gridSpan="3">
                  <a:txBody>
                    <a:bodyPr/>
                    <a:lstStyle/>
                    <a:p>
                      <a:pPr marL="0" marR="0" indent="457200" algn="just">
                        <a:lnSpc>
                          <a:spcPct val="107000"/>
                        </a:lnSpc>
                        <a:spcBef>
                          <a:spcPts val="600"/>
                        </a:spcBef>
                        <a:spcAft>
                          <a:spcPts val="600"/>
                        </a:spcAft>
                      </a:pPr>
                      <a:r>
                        <a:rPr lang="en-US" sz="1400" dirty="0" err="1">
                          <a:effectLst/>
                        </a:rPr>
                        <a:t>Chưa</a:t>
                      </a:r>
                      <a:r>
                        <a:rPr lang="en-US" sz="1400" dirty="0">
                          <a:effectLst/>
                        </a:rPr>
                        <a:t> </a:t>
                      </a:r>
                      <a:r>
                        <a:rPr lang="en-US" sz="1400" dirty="0" err="1">
                          <a:effectLst/>
                        </a:rPr>
                        <a:t>đạt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4918" marR="94918"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4559590"/>
                  </a:ext>
                </a:extLst>
              </a:tr>
              <a:tr h="83432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just">
                        <a:lnSpc>
                          <a:spcPct val="107000"/>
                        </a:lnSpc>
                        <a:spcBef>
                          <a:spcPts val="600"/>
                        </a:spcBef>
                        <a:spcAft>
                          <a:spcPts val="600"/>
                        </a:spcAft>
                      </a:pPr>
                      <a:r>
                        <a:rPr lang="en-US" sz="1600" dirty="0" err="1">
                          <a:solidFill>
                            <a:schemeClr val="accent1">
                              <a:lumMod val="50000"/>
                            </a:schemeClr>
                          </a:solidFill>
                          <a:effectLst/>
                          <a:latin typeface="Times New Roman" panose="02020603050405020304" pitchFamily="18" charset="0"/>
                          <a:cs typeface="Times New Roman" panose="02020603050405020304" pitchFamily="18" charset="0"/>
                        </a:rPr>
                        <a:t>Số</a:t>
                      </a:r>
                      <a:r>
                        <a:rPr lang="en-US" sz="1600" dirty="0">
                          <a:solidFill>
                            <a:schemeClr val="accent1">
                              <a:lumMod val="50000"/>
                            </a:schemeClr>
                          </a:solidFill>
                          <a:effectLst/>
                          <a:latin typeface="Times New Roman" panose="02020603050405020304" pitchFamily="18" charset="0"/>
                          <a:cs typeface="Times New Roman" panose="02020603050405020304" pitchFamily="18" charset="0"/>
                        </a:rPr>
                        <a:t> </a:t>
                      </a:r>
                      <a:r>
                        <a:rPr lang="en-US" sz="1600" dirty="0" err="1">
                          <a:solidFill>
                            <a:schemeClr val="accent1">
                              <a:lumMod val="50000"/>
                            </a:schemeClr>
                          </a:solidFill>
                          <a:effectLst/>
                          <a:latin typeface="Times New Roman" panose="02020603050405020304" pitchFamily="18" charset="0"/>
                          <a:cs typeface="Times New Roman" panose="02020603050405020304" pitchFamily="18" charset="0"/>
                        </a:rPr>
                        <a:t>trẻ</a:t>
                      </a:r>
                      <a:endParaRPr lang="en-US" sz="16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4918" marR="94918" marT="0" marB="0" anchor="ctr"/>
                </a:tc>
                <a:tc>
                  <a:txBody>
                    <a:bodyPr/>
                    <a:lstStyle/>
                    <a:p>
                      <a:pPr marL="0" marR="0" indent="-119380" algn="just">
                        <a:lnSpc>
                          <a:spcPct val="107000"/>
                        </a:lnSpc>
                        <a:spcBef>
                          <a:spcPts val="600"/>
                        </a:spcBef>
                        <a:spcAft>
                          <a:spcPts val="600"/>
                        </a:spcAft>
                      </a:pPr>
                      <a:r>
                        <a:rPr lang="vi-VN" sz="1600" dirty="0">
                          <a:solidFill>
                            <a:schemeClr val="accent1">
                              <a:lumMod val="50000"/>
                            </a:schemeClr>
                          </a:solidFill>
                          <a:effectLst/>
                          <a:latin typeface="Times New Roman" panose="02020603050405020304" pitchFamily="18" charset="0"/>
                          <a:cs typeface="Times New Roman" panose="02020603050405020304" pitchFamily="18" charset="0"/>
                        </a:rPr>
                        <a:t>   </a:t>
                      </a:r>
                      <a:r>
                        <a:rPr lang="en-US" sz="1600" dirty="0" err="1">
                          <a:solidFill>
                            <a:schemeClr val="accent1">
                              <a:lumMod val="50000"/>
                            </a:schemeClr>
                          </a:solidFill>
                          <a:effectLst/>
                          <a:latin typeface="Times New Roman" panose="02020603050405020304" pitchFamily="18" charset="0"/>
                          <a:cs typeface="Times New Roman" panose="02020603050405020304" pitchFamily="18" charset="0"/>
                        </a:rPr>
                        <a:t>Tỉ</a:t>
                      </a:r>
                      <a:r>
                        <a:rPr lang="en-US" sz="1600" dirty="0">
                          <a:solidFill>
                            <a:schemeClr val="accent1">
                              <a:lumMod val="50000"/>
                            </a:schemeClr>
                          </a:solidFill>
                          <a:effectLst/>
                          <a:latin typeface="Times New Roman" panose="02020603050405020304" pitchFamily="18" charset="0"/>
                          <a:cs typeface="Times New Roman" panose="02020603050405020304" pitchFamily="18" charset="0"/>
                        </a:rPr>
                        <a:t> </a:t>
                      </a:r>
                      <a:r>
                        <a:rPr lang="en-US" sz="1600" dirty="0" err="1">
                          <a:solidFill>
                            <a:schemeClr val="accent1">
                              <a:lumMod val="50000"/>
                            </a:schemeClr>
                          </a:solidFill>
                          <a:effectLst/>
                          <a:latin typeface="Times New Roman" panose="02020603050405020304" pitchFamily="18" charset="0"/>
                          <a:cs typeface="Times New Roman" panose="02020603050405020304" pitchFamily="18" charset="0"/>
                        </a:rPr>
                        <a:t>lệ</a:t>
                      </a:r>
                      <a:r>
                        <a:rPr lang="en-US" sz="1600" dirty="0">
                          <a:solidFill>
                            <a:schemeClr val="accent1">
                              <a:lumMod val="50000"/>
                            </a:schemeClr>
                          </a:solidFill>
                          <a:effectLst/>
                          <a:latin typeface="Times New Roman" panose="02020603050405020304" pitchFamily="18" charset="0"/>
                          <a:cs typeface="Times New Roman" panose="02020603050405020304" pitchFamily="18" charset="0"/>
                        </a:rPr>
                        <a:t> %</a:t>
                      </a:r>
                      <a:endParaRPr lang="en-US" sz="16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4918" marR="94918" marT="0" marB="0" anchor="ctr"/>
                </a:tc>
                <a:tc>
                  <a:txBody>
                    <a:bodyPr/>
                    <a:lstStyle/>
                    <a:p>
                      <a:pPr marL="0" marR="0" indent="56515" algn="just">
                        <a:lnSpc>
                          <a:spcPct val="107000"/>
                        </a:lnSpc>
                        <a:spcBef>
                          <a:spcPts val="600"/>
                        </a:spcBef>
                        <a:spcAft>
                          <a:spcPts val="600"/>
                        </a:spcAft>
                      </a:pPr>
                      <a:r>
                        <a:rPr lang="en-US" sz="1600" dirty="0" err="1">
                          <a:solidFill>
                            <a:schemeClr val="accent1">
                              <a:lumMod val="50000"/>
                            </a:schemeClr>
                          </a:solidFill>
                          <a:effectLst/>
                          <a:latin typeface="Times New Roman" panose="02020603050405020304" pitchFamily="18" charset="0"/>
                          <a:cs typeface="Times New Roman" panose="02020603050405020304" pitchFamily="18" charset="0"/>
                        </a:rPr>
                        <a:t>Số</a:t>
                      </a:r>
                      <a:r>
                        <a:rPr lang="en-US" sz="1600" dirty="0">
                          <a:solidFill>
                            <a:schemeClr val="accent1">
                              <a:lumMod val="50000"/>
                            </a:schemeClr>
                          </a:solidFill>
                          <a:effectLst/>
                          <a:latin typeface="Times New Roman" panose="02020603050405020304" pitchFamily="18" charset="0"/>
                          <a:cs typeface="Times New Roman" panose="02020603050405020304" pitchFamily="18" charset="0"/>
                        </a:rPr>
                        <a:t> </a:t>
                      </a:r>
                      <a:r>
                        <a:rPr lang="en-US" sz="1600" dirty="0" err="1">
                          <a:solidFill>
                            <a:schemeClr val="accent1">
                              <a:lumMod val="50000"/>
                            </a:schemeClr>
                          </a:solidFill>
                          <a:effectLst/>
                          <a:latin typeface="Times New Roman" panose="02020603050405020304" pitchFamily="18" charset="0"/>
                          <a:cs typeface="Times New Roman" panose="02020603050405020304" pitchFamily="18" charset="0"/>
                        </a:rPr>
                        <a:t>trẻ</a:t>
                      </a:r>
                      <a:endParaRPr lang="en-US" sz="16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4918" marR="94918" marT="0" marB="0" anchor="ctr"/>
                </a:tc>
                <a:tc>
                  <a:txBody>
                    <a:bodyPr/>
                    <a:lstStyle/>
                    <a:p>
                      <a:pPr marL="0" marR="0" indent="457200" algn="just">
                        <a:lnSpc>
                          <a:spcPct val="107000"/>
                        </a:lnSpc>
                        <a:spcBef>
                          <a:spcPts val="600"/>
                        </a:spcBef>
                        <a:spcAft>
                          <a:spcPts val="600"/>
                        </a:spcAft>
                      </a:pPr>
                      <a:r>
                        <a:rPr lang="en-US" sz="1600" dirty="0">
                          <a:solidFill>
                            <a:schemeClr val="accent1">
                              <a:lumMod val="50000"/>
                            </a:schemeClr>
                          </a:solidFill>
                          <a:effectLst/>
                          <a:latin typeface="Times New Roman" panose="02020603050405020304" pitchFamily="18" charset="0"/>
                          <a:cs typeface="Times New Roman" panose="02020603050405020304" pitchFamily="18" charset="0"/>
                        </a:rPr>
                        <a:t> </a:t>
                      </a:r>
                    </a:p>
                    <a:p>
                      <a:pPr marL="0" marR="0" indent="-107950" algn="just">
                        <a:lnSpc>
                          <a:spcPct val="107000"/>
                        </a:lnSpc>
                        <a:spcBef>
                          <a:spcPts val="600"/>
                        </a:spcBef>
                        <a:spcAft>
                          <a:spcPts val="600"/>
                        </a:spcAft>
                      </a:pPr>
                      <a:r>
                        <a:rPr lang="vi-VN" sz="1600" dirty="0">
                          <a:solidFill>
                            <a:schemeClr val="accent1">
                              <a:lumMod val="50000"/>
                            </a:schemeClr>
                          </a:solidFill>
                          <a:effectLst/>
                          <a:latin typeface="Times New Roman" panose="02020603050405020304" pitchFamily="18" charset="0"/>
                          <a:cs typeface="Times New Roman" panose="02020603050405020304" pitchFamily="18" charset="0"/>
                        </a:rPr>
                        <a:t>   </a:t>
                      </a:r>
                      <a:r>
                        <a:rPr lang="en-US" sz="1600" dirty="0" err="1">
                          <a:solidFill>
                            <a:schemeClr val="accent1">
                              <a:lumMod val="50000"/>
                            </a:schemeClr>
                          </a:solidFill>
                          <a:effectLst/>
                          <a:latin typeface="Times New Roman" panose="02020603050405020304" pitchFamily="18" charset="0"/>
                          <a:cs typeface="Times New Roman" panose="02020603050405020304" pitchFamily="18" charset="0"/>
                        </a:rPr>
                        <a:t>Tỉ</a:t>
                      </a:r>
                      <a:r>
                        <a:rPr lang="en-US" sz="1600" dirty="0">
                          <a:solidFill>
                            <a:schemeClr val="accent1">
                              <a:lumMod val="50000"/>
                            </a:schemeClr>
                          </a:solidFill>
                          <a:effectLst/>
                          <a:latin typeface="Times New Roman" panose="02020603050405020304" pitchFamily="18" charset="0"/>
                          <a:cs typeface="Times New Roman" panose="02020603050405020304" pitchFamily="18" charset="0"/>
                        </a:rPr>
                        <a:t> </a:t>
                      </a:r>
                      <a:r>
                        <a:rPr lang="en-US" sz="1600" dirty="0" err="1">
                          <a:solidFill>
                            <a:schemeClr val="accent1">
                              <a:lumMod val="50000"/>
                            </a:schemeClr>
                          </a:solidFill>
                          <a:effectLst/>
                          <a:latin typeface="Times New Roman" panose="02020603050405020304" pitchFamily="18" charset="0"/>
                          <a:cs typeface="Times New Roman" panose="02020603050405020304" pitchFamily="18" charset="0"/>
                        </a:rPr>
                        <a:t>lệ</a:t>
                      </a:r>
                      <a:r>
                        <a:rPr lang="en-US" sz="1600" dirty="0">
                          <a:solidFill>
                            <a:schemeClr val="accent1">
                              <a:lumMod val="50000"/>
                            </a:schemeClr>
                          </a:solidFill>
                          <a:effectLst/>
                          <a:latin typeface="Times New Roman" panose="02020603050405020304" pitchFamily="18" charset="0"/>
                          <a:cs typeface="Times New Roman" panose="02020603050405020304" pitchFamily="18" charset="0"/>
                        </a:rPr>
                        <a:t> %</a:t>
                      </a:r>
                      <a:endParaRPr lang="en-US" sz="16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4918" marR="94918" marT="0" marB="0" anchor="ctr"/>
                </a:tc>
                <a:tc>
                  <a:txBody>
                    <a:bodyPr/>
                    <a:lstStyle/>
                    <a:p>
                      <a:pPr marL="0" marR="0" algn="just">
                        <a:lnSpc>
                          <a:spcPct val="107000"/>
                        </a:lnSpc>
                        <a:spcBef>
                          <a:spcPts val="0"/>
                        </a:spcBef>
                        <a:spcAft>
                          <a:spcPts val="80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435981366"/>
                  </a:ext>
                </a:extLst>
              </a:tr>
              <a:tr h="682458">
                <a:tc>
                  <a:txBody>
                    <a:bodyPr/>
                    <a:lstStyle/>
                    <a:p>
                      <a:pPr marL="0" marR="0" indent="457200" algn="just">
                        <a:lnSpc>
                          <a:spcPct val="107000"/>
                        </a:lnSpc>
                        <a:spcBef>
                          <a:spcPts val="600"/>
                        </a:spcBef>
                        <a:spcAft>
                          <a:spcPts val="600"/>
                        </a:spcAft>
                      </a:pPr>
                      <a:r>
                        <a:rPr lang="en-US" sz="1600">
                          <a:effectLst/>
                          <a:latin typeface="Times New Roman" panose="02020603050405020304" pitchFamily="18" charset="0"/>
                          <a:cs typeface="Times New Roman" panose="02020603050405020304" pitchFamily="18" charset="0"/>
                        </a:rPr>
                        <a:t>1</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94918" marR="94918" marT="0" marB="0" anchor="ctr"/>
                </a:tc>
                <a:tc>
                  <a:txBody>
                    <a:bodyPr/>
                    <a:lstStyle/>
                    <a:p>
                      <a:pPr marL="0" marR="0" indent="457200" algn="just">
                        <a:lnSpc>
                          <a:spcPct val="107000"/>
                        </a:lnSpc>
                        <a:spcBef>
                          <a:spcPts val="600"/>
                        </a:spcBef>
                        <a:spcAft>
                          <a:spcPts val="600"/>
                        </a:spcAft>
                      </a:pPr>
                      <a:r>
                        <a:rPr lang="en-US" sz="1600" dirty="0" err="1">
                          <a:solidFill>
                            <a:schemeClr val="accent1">
                              <a:lumMod val="50000"/>
                            </a:schemeClr>
                          </a:solidFill>
                          <a:effectLst/>
                          <a:latin typeface="Times New Roman" panose="02020603050405020304" pitchFamily="18" charset="0"/>
                          <a:cs typeface="Times New Roman" panose="02020603050405020304" pitchFamily="18" charset="0"/>
                        </a:rPr>
                        <a:t>Trẻ</a:t>
                      </a:r>
                      <a:r>
                        <a:rPr lang="en-US" sz="1600" dirty="0">
                          <a:solidFill>
                            <a:schemeClr val="accent1">
                              <a:lumMod val="50000"/>
                            </a:schemeClr>
                          </a:solidFill>
                          <a:effectLst/>
                          <a:latin typeface="Times New Roman" panose="02020603050405020304" pitchFamily="18" charset="0"/>
                          <a:cs typeface="Times New Roman" panose="02020603050405020304" pitchFamily="18" charset="0"/>
                        </a:rPr>
                        <a:t> </a:t>
                      </a:r>
                      <a:r>
                        <a:rPr lang="en-US" sz="1600" dirty="0" err="1">
                          <a:solidFill>
                            <a:schemeClr val="accent1">
                              <a:lumMod val="50000"/>
                            </a:schemeClr>
                          </a:solidFill>
                          <a:effectLst/>
                          <a:latin typeface="Times New Roman" panose="02020603050405020304" pitchFamily="18" charset="0"/>
                          <a:cs typeface="Times New Roman" panose="02020603050405020304" pitchFamily="18" charset="0"/>
                        </a:rPr>
                        <a:t>biết</a:t>
                      </a:r>
                      <a:r>
                        <a:rPr lang="en-US" sz="1600" dirty="0">
                          <a:solidFill>
                            <a:schemeClr val="accent1">
                              <a:lumMod val="50000"/>
                            </a:schemeClr>
                          </a:solidFill>
                          <a:effectLst/>
                          <a:latin typeface="Times New Roman" panose="02020603050405020304" pitchFamily="18" charset="0"/>
                          <a:cs typeface="Times New Roman" panose="02020603050405020304" pitchFamily="18" charset="0"/>
                        </a:rPr>
                        <a:t> </a:t>
                      </a:r>
                      <a:r>
                        <a:rPr lang="en-US" sz="1600" dirty="0" err="1">
                          <a:solidFill>
                            <a:schemeClr val="accent1">
                              <a:lumMod val="50000"/>
                            </a:schemeClr>
                          </a:solidFill>
                          <a:effectLst/>
                          <a:latin typeface="Times New Roman" panose="02020603050405020304" pitchFamily="18" charset="0"/>
                          <a:cs typeface="Times New Roman" panose="02020603050405020304" pitchFamily="18" charset="0"/>
                        </a:rPr>
                        <a:t>thế</a:t>
                      </a:r>
                      <a:r>
                        <a:rPr lang="en-US" sz="1600" dirty="0">
                          <a:solidFill>
                            <a:schemeClr val="accent1">
                              <a:lumMod val="50000"/>
                            </a:schemeClr>
                          </a:solidFill>
                          <a:effectLst/>
                          <a:latin typeface="Times New Roman" panose="02020603050405020304" pitchFamily="18" charset="0"/>
                          <a:cs typeface="Times New Roman" panose="02020603050405020304" pitchFamily="18" charset="0"/>
                        </a:rPr>
                        <a:t> </a:t>
                      </a:r>
                      <a:r>
                        <a:rPr lang="en-US" sz="1600" dirty="0" err="1">
                          <a:solidFill>
                            <a:schemeClr val="accent1">
                              <a:lumMod val="50000"/>
                            </a:schemeClr>
                          </a:solidFill>
                          <a:effectLst/>
                          <a:latin typeface="Times New Roman" panose="02020603050405020304" pitchFamily="18" charset="0"/>
                          <a:cs typeface="Times New Roman" panose="02020603050405020304" pitchFamily="18" charset="0"/>
                        </a:rPr>
                        <a:t>nào</a:t>
                      </a:r>
                      <a:r>
                        <a:rPr lang="en-US" sz="1600" dirty="0">
                          <a:solidFill>
                            <a:schemeClr val="accent1">
                              <a:lumMod val="50000"/>
                            </a:schemeClr>
                          </a:solidFill>
                          <a:effectLst/>
                          <a:latin typeface="Times New Roman" panose="02020603050405020304" pitchFamily="18" charset="0"/>
                          <a:cs typeface="Times New Roman" panose="02020603050405020304" pitchFamily="18" charset="0"/>
                        </a:rPr>
                        <a:t> </a:t>
                      </a:r>
                      <a:r>
                        <a:rPr lang="en-US" sz="1600" dirty="0" err="1">
                          <a:solidFill>
                            <a:schemeClr val="accent1">
                              <a:lumMod val="50000"/>
                            </a:schemeClr>
                          </a:solidFill>
                          <a:effectLst/>
                          <a:latin typeface="Times New Roman" panose="02020603050405020304" pitchFamily="18" charset="0"/>
                          <a:cs typeface="Times New Roman" panose="02020603050405020304" pitchFamily="18" charset="0"/>
                        </a:rPr>
                        <a:t>được</a:t>
                      </a:r>
                      <a:r>
                        <a:rPr lang="en-US" sz="1600" dirty="0">
                          <a:solidFill>
                            <a:schemeClr val="accent1">
                              <a:lumMod val="50000"/>
                            </a:schemeClr>
                          </a:solidFill>
                          <a:effectLst/>
                          <a:latin typeface="Times New Roman" panose="02020603050405020304" pitchFamily="18" charset="0"/>
                          <a:cs typeface="Times New Roman" panose="02020603050405020304" pitchFamily="18" charset="0"/>
                        </a:rPr>
                        <a:t> </a:t>
                      </a:r>
                      <a:r>
                        <a:rPr lang="en-US" sz="1600" dirty="0" err="1">
                          <a:solidFill>
                            <a:schemeClr val="accent1">
                              <a:lumMod val="50000"/>
                            </a:schemeClr>
                          </a:solidFill>
                          <a:effectLst/>
                          <a:latin typeface="Times New Roman" panose="02020603050405020304" pitchFamily="18" charset="0"/>
                          <a:cs typeface="Times New Roman" panose="02020603050405020304" pitchFamily="18" charset="0"/>
                        </a:rPr>
                        <a:t>gọi</a:t>
                      </a:r>
                      <a:r>
                        <a:rPr lang="en-US" sz="1600" dirty="0">
                          <a:solidFill>
                            <a:schemeClr val="accent1">
                              <a:lumMod val="50000"/>
                            </a:schemeClr>
                          </a:solidFill>
                          <a:effectLst/>
                          <a:latin typeface="Times New Roman" panose="02020603050405020304" pitchFamily="18" charset="0"/>
                          <a:cs typeface="Times New Roman" panose="02020603050405020304" pitchFamily="18" charset="0"/>
                        </a:rPr>
                        <a:t> </a:t>
                      </a:r>
                      <a:r>
                        <a:rPr lang="en-US" sz="1600" dirty="0" err="1">
                          <a:solidFill>
                            <a:schemeClr val="accent1">
                              <a:lumMod val="50000"/>
                            </a:schemeClr>
                          </a:solidFill>
                          <a:effectLst/>
                          <a:latin typeface="Times New Roman" panose="02020603050405020304" pitchFamily="18" charset="0"/>
                          <a:cs typeface="Times New Roman" panose="02020603050405020304" pitchFamily="18" charset="0"/>
                        </a:rPr>
                        <a:t>là</a:t>
                      </a:r>
                      <a:r>
                        <a:rPr lang="en-US" sz="1600" dirty="0">
                          <a:solidFill>
                            <a:schemeClr val="accent1">
                              <a:lumMod val="50000"/>
                            </a:schemeClr>
                          </a:solidFill>
                          <a:effectLst/>
                          <a:latin typeface="Times New Roman" panose="02020603050405020304" pitchFamily="18" charset="0"/>
                          <a:cs typeface="Times New Roman" panose="02020603050405020304" pitchFamily="18" charset="0"/>
                        </a:rPr>
                        <a:t> </a:t>
                      </a:r>
                      <a:r>
                        <a:rPr lang="en-US" sz="1600" dirty="0" err="1">
                          <a:solidFill>
                            <a:schemeClr val="accent1">
                              <a:lumMod val="50000"/>
                            </a:schemeClr>
                          </a:solidFill>
                          <a:effectLst/>
                          <a:latin typeface="Times New Roman" panose="02020603050405020304" pitchFamily="18" charset="0"/>
                          <a:cs typeface="Times New Roman" panose="02020603050405020304" pitchFamily="18" charset="0"/>
                        </a:rPr>
                        <a:t>vùng</a:t>
                      </a:r>
                      <a:r>
                        <a:rPr lang="en-US" sz="1600" dirty="0">
                          <a:solidFill>
                            <a:schemeClr val="accent1">
                              <a:lumMod val="50000"/>
                            </a:schemeClr>
                          </a:solidFill>
                          <a:effectLst/>
                          <a:latin typeface="Times New Roman" panose="02020603050405020304" pitchFamily="18" charset="0"/>
                          <a:cs typeface="Times New Roman" panose="02020603050405020304" pitchFamily="18" charset="0"/>
                        </a:rPr>
                        <a:t> </a:t>
                      </a:r>
                      <a:r>
                        <a:rPr lang="en-US" sz="1600" dirty="0" err="1">
                          <a:solidFill>
                            <a:schemeClr val="accent1">
                              <a:lumMod val="50000"/>
                            </a:schemeClr>
                          </a:solidFill>
                          <a:effectLst/>
                          <a:latin typeface="Times New Roman" panose="02020603050405020304" pitchFamily="18" charset="0"/>
                          <a:cs typeface="Times New Roman" panose="02020603050405020304" pitchFamily="18" charset="0"/>
                        </a:rPr>
                        <a:t>kín</a:t>
                      </a:r>
                      <a:endParaRPr lang="en-US" sz="16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4918" marR="94918" marT="0" marB="0" anchor="ctr"/>
                </a:tc>
                <a:tc>
                  <a:txBody>
                    <a:bodyPr/>
                    <a:lstStyle/>
                    <a:p>
                      <a:pPr marL="0" marR="0" indent="215265" algn="just">
                        <a:lnSpc>
                          <a:spcPct val="107000"/>
                        </a:lnSpc>
                        <a:spcBef>
                          <a:spcPts val="600"/>
                        </a:spcBef>
                        <a:spcAft>
                          <a:spcPts val="600"/>
                        </a:spcAft>
                      </a:pPr>
                      <a:r>
                        <a:rPr lang="en-US" sz="1600" dirty="0" smtClean="0">
                          <a:solidFill>
                            <a:schemeClr val="accent1">
                              <a:lumMod val="50000"/>
                            </a:schemeClr>
                          </a:solidFill>
                          <a:effectLst/>
                          <a:latin typeface="Times New Roman" panose="02020603050405020304" pitchFamily="18" charset="0"/>
                          <a:cs typeface="Times New Roman" panose="02020603050405020304" pitchFamily="18" charset="0"/>
                        </a:rPr>
                        <a:t>44</a:t>
                      </a:r>
                      <a:endParaRPr lang="en-US" sz="16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4918" marR="94918" marT="0" marB="0" anchor="ctr"/>
                </a:tc>
                <a:tc>
                  <a:txBody>
                    <a:bodyPr/>
                    <a:lstStyle/>
                    <a:p>
                      <a:pPr marL="0" marR="0" indent="135255" algn="just">
                        <a:lnSpc>
                          <a:spcPct val="107000"/>
                        </a:lnSpc>
                        <a:spcBef>
                          <a:spcPts val="600"/>
                        </a:spcBef>
                        <a:spcAft>
                          <a:spcPts val="600"/>
                        </a:spcAft>
                      </a:pPr>
                      <a:r>
                        <a:rPr lang="en-US" sz="1600" dirty="0" smtClean="0">
                          <a:solidFill>
                            <a:schemeClr val="accent1">
                              <a:lumMod val="50000"/>
                            </a:schemeClr>
                          </a:solidFill>
                          <a:effectLst/>
                          <a:latin typeface="Times New Roman" panose="02020603050405020304" pitchFamily="18" charset="0"/>
                          <a:cs typeface="Times New Roman" panose="02020603050405020304" pitchFamily="18" charset="0"/>
                        </a:rPr>
                        <a:t>    22</a:t>
                      </a:r>
                      <a:endParaRPr lang="en-US" sz="16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4918" marR="94918" marT="0" marB="0" anchor="ctr"/>
                </a:tc>
                <a:tc>
                  <a:txBody>
                    <a:bodyPr/>
                    <a:lstStyle/>
                    <a:p>
                      <a:pPr marL="0" marR="0" indent="135255" algn="just">
                        <a:lnSpc>
                          <a:spcPct val="107000"/>
                        </a:lnSpc>
                        <a:spcBef>
                          <a:spcPts val="600"/>
                        </a:spcBef>
                        <a:spcAft>
                          <a:spcPts val="600"/>
                        </a:spcAft>
                      </a:pPr>
                      <a:r>
                        <a:rPr lang="en-US" sz="1600" dirty="0" smtClean="0">
                          <a:solidFill>
                            <a:schemeClr val="accent1">
                              <a:lumMod val="50000"/>
                            </a:schemeClr>
                          </a:solidFill>
                          <a:effectLst/>
                          <a:latin typeface="Times New Roman" panose="02020603050405020304" pitchFamily="18" charset="0"/>
                          <a:cs typeface="Times New Roman" panose="02020603050405020304" pitchFamily="18" charset="0"/>
                        </a:rPr>
                        <a:t>50</a:t>
                      </a:r>
                      <a:endParaRPr lang="en-US" sz="16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4918" marR="94918" marT="0" marB="0" anchor="ctr"/>
                </a:tc>
                <a:tc>
                  <a:txBody>
                    <a:bodyPr/>
                    <a:lstStyle/>
                    <a:p>
                      <a:pPr marL="0" marR="0" indent="146685" algn="just">
                        <a:lnSpc>
                          <a:spcPct val="107000"/>
                        </a:lnSpc>
                        <a:spcBef>
                          <a:spcPts val="600"/>
                        </a:spcBef>
                        <a:spcAft>
                          <a:spcPts val="600"/>
                        </a:spcAft>
                      </a:pPr>
                      <a:r>
                        <a:rPr lang="en-US" sz="1600" dirty="0" smtClean="0">
                          <a:solidFill>
                            <a:schemeClr val="accent1">
                              <a:lumMod val="50000"/>
                            </a:schemeClr>
                          </a:solidFill>
                          <a:effectLst/>
                          <a:latin typeface="Times New Roman" panose="02020603050405020304" pitchFamily="18" charset="0"/>
                          <a:ea typeface="+mn-ea"/>
                          <a:cs typeface="Times New Roman" panose="02020603050405020304" pitchFamily="18" charset="0"/>
                        </a:rPr>
                        <a:t>22</a:t>
                      </a:r>
                      <a:endParaRPr lang="en-US" sz="16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4918" marR="94918" marT="0" marB="0" anchor="ctr"/>
                </a:tc>
                <a:tc>
                  <a:txBody>
                    <a:bodyPr/>
                    <a:lstStyle/>
                    <a:p>
                      <a:pPr marL="0" marR="0" indent="146685" algn="just">
                        <a:lnSpc>
                          <a:spcPct val="107000"/>
                        </a:lnSpc>
                        <a:spcBef>
                          <a:spcPts val="600"/>
                        </a:spcBef>
                        <a:spcAft>
                          <a:spcPts val="600"/>
                        </a:spcAft>
                      </a:pPr>
                      <a:r>
                        <a:rPr lang="en-US" sz="1600" dirty="0" smtClean="0">
                          <a:solidFill>
                            <a:schemeClr val="accent1">
                              <a:lumMod val="50000"/>
                            </a:schemeClr>
                          </a:solidFill>
                          <a:effectLst/>
                          <a:latin typeface="Times New Roman" panose="02020603050405020304" pitchFamily="18" charset="0"/>
                          <a:cs typeface="Times New Roman" panose="02020603050405020304" pitchFamily="18" charset="0"/>
                        </a:rPr>
                        <a:t>50</a:t>
                      </a:r>
                      <a:endParaRPr lang="en-US" sz="16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4918" marR="94918" marT="0" marB="0" anchor="ctr"/>
                </a:tc>
                <a:tc>
                  <a:txBody>
                    <a:bodyPr/>
                    <a:lstStyle/>
                    <a:p>
                      <a:pPr marL="0" marR="0" algn="just">
                        <a:lnSpc>
                          <a:spcPct val="107000"/>
                        </a:lnSpc>
                        <a:spcBef>
                          <a:spcPts val="0"/>
                        </a:spcBef>
                        <a:spcAft>
                          <a:spcPts val="80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690991710"/>
                  </a:ext>
                </a:extLst>
              </a:tr>
              <a:tr h="682458">
                <a:tc>
                  <a:txBody>
                    <a:bodyPr/>
                    <a:lstStyle/>
                    <a:p>
                      <a:pPr marL="0" marR="0" indent="457200" algn="just">
                        <a:lnSpc>
                          <a:spcPct val="107000"/>
                        </a:lnSpc>
                        <a:spcBef>
                          <a:spcPts val="600"/>
                        </a:spcBef>
                        <a:spcAft>
                          <a:spcPts val="600"/>
                        </a:spcAft>
                      </a:pPr>
                      <a:r>
                        <a:rPr lang="en-US" sz="1600">
                          <a:effectLst/>
                          <a:latin typeface="Times New Roman" panose="02020603050405020304" pitchFamily="18" charset="0"/>
                          <a:cs typeface="Times New Roman" panose="02020603050405020304" pitchFamily="18" charset="0"/>
                        </a:rPr>
                        <a:t>2</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94918" marR="94918" marT="0" marB="0" anchor="ctr"/>
                </a:tc>
                <a:tc>
                  <a:txBody>
                    <a:bodyPr/>
                    <a:lstStyle/>
                    <a:p>
                      <a:pPr marL="0" marR="0" indent="457200" algn="just">
                        <a:lnSpc>
                          <a:spcPct val="107000"/>
                        </a:lnSpc>
                        <a:spcBef>
                          <a:spcPts val="600"/>
                        </a:spcBef>
                        <a:spcAft>
                          <a:spcPts val="600"/>
                        </a:spcAft>
                      </a:pPr>
                      <a:r>
                        <a:rPr lang="en-US" sz="1600" dirty="0">
                          <a:solidFill>
                            <a:schemeClr val="accent1">
                              <a:lumMod val="50000"/>
                            </a:schemeClr>
                          </a:solidFill>
                          <a:effectLst/>
                          <a:latin typeface="Times New Roman" panose="02020603050405020304" pitchFamily="18" charset="0"/>
                          <a:cs typeface="Times New Roman" panose="02020603050405020304" pitchFamily="18" charset="0"/>
                        </a:rPr>
                        <a:t>Ai </a:t>
                      </a:r>
                      <a:r>
                        <a:rPr lang="en-US" sz="1600" dirty="0" err="1">
                          <a:solidFill>
                            <a:schemeClr val="accent1">
                              <a:lumMod val="50000"/>
                            </a:schemeClr>
                          </a:solidFill>
                          <a:effectLst/>
                          <a:latin typeface="Times New Roman" panose="02020603050405020304" pitchFamily="18" charset="0"/>
                          <a:cs typeface="Times New Roman" panose="02020603050405020304" pitchFamily="18" charset="0"/>
                        </a:rPr>
                        <a:t>được</a:t>
                      </a:r>
                      <a:r>
                        <a:rPr lang="en-US" sz="1600" dirty="0">
                          <a:solidFill>
                            <a:schemeClr val="accent1">
                              <a:lumMod val="50000"/>
                            </a:schemeClr>
                          </a:solidFill>
                          <a:effectLst/>
                          <a:latin typeface="Times New Roman" panose="02020603050405020304" pitchFamily="18" charset="0"/>
                          <a:cs typeface="Times New Roman" panose="02020603050405020304" pitchFamily="18" charset="0"/>
                        </a:rPr>
                        <a:t> </a:t>
                      </a:r>
                      <a:r>
                        <a:rPr lang="en-US" sz="1600" dirty="0" err="1">
                          <a:solidFill>
                            <a:schemeClr val="accent1">
                              <a:lumMod val="50000"/>
                            </a:schemeClr>
                          </a:solidFill>
                          <a:effectLst/>
                          <a:latin typeface="Times New Roman" panose="02020603050405020304" pitchFamily="18" charset="0"/>
                          <a:cs typeface="Times New Roman" panose="02020603050405020304" pitchFamily="18" charset="0"/>
                        </a:rPr>
                        <a:t>phép</a:t>
                      </a:r>
                      <a:r>
                        <a:rPr lang="en-US" sz="1600" dirty="0">
                          <a:solidFill>
                            <a:schemeClr val="accent1">
                              <a:lumMod val="50000"/>
                            </a:schemeClr>
                          </a:solidFill>
                          <a:effectLst/>
                          <a:latin typeface="Times New Roman" panose="02020603050405020304" pitchFamily="18" charset="0"/>
                          <a:cs typeface="Times New Roman" panose="02020603050405020304" pitchFamily="18" charset="0"/>
                        </a:rPr>
                        <a:t> </a:t>
                      </a:r>
                      <a:r>
                        <a:rPr lang="en-US" sz="1600" dirty="0" err="1">
                          <a:solidFill>
                            <a:schemeClr val="accent1">
                              <a:lumMod val="50000"/>
                            </a:schemeClr>
                          </a:solidFill>
                          <a:effectLst/>
                          <a:latin typeface="Times New Roman" panose="02020603050405020304" pitchFamily="18" charset="0"/>
                          <a:cs typeface="Times New Roman" panose="02020603050405020304" pitchFamily="18" charset="0"/>
                        </a:rPr>
                        <a:t>chạm</a:t>
                      </a:r>
                      <a:r>
                        <a:rPr lang="en-US" sz="1600" dirty="0">
                          <a:solidFill>
                            <a:schemeClr val="accent1">
                              <a:lumMod val="50000"/>
                            </a:schemeClr>
                          </a:solidFill>
                          <a:effectLst/>
                          <a:latin typeface="Times New Roman" panose="02020603050405020304" pitchFamily="18" charset="0"/>
                          <a:cs typeface="Times New Roman" panose="02020603050405020304" pitchFamily="18" charset="0"/>
                        </a:rPr>
                        <a:t> </a:t>
                      </a:r>
                      <a:r>
                        <a:rPr lang="en-US" sz="1600" dirty="0" err="1">
                          <a:solidFill>
                            <a:schemeClr val="accent1">
                              <a:lumMod val="50000"/>
                            </a:schemeClr>
                          </a:solidFill>
                          <a:effectLst/>
                          <a:latin typeface="Times New Roman" panose="02020603050405020304" pitchFamily="18" charset="0"/>
                          <a:cs typeface="Times New Roman" panose="02020603050405020304" pitchFamily="18" charset="0"/>
                        </a:rPr>
                        <a:t>vào</a:t>
                      </a:r>
                      <a:r>
                        <a:rPr lang="en-US" sz="1600" dirty="0">
                          <a:solidFill>
                            <a:schemeClr val="accent1">
                              <a:lumMod val="50000"/>
                            </a:schemeClr>
                          </a:solidFill>
                          <a:effectLst/>
                          <a:latin typeface="Times New Roman" panose="02020603050405020304" pitchFamily="18" charset="0"/>
                          <a:cs typeface="Times New Roman" panose="02020603050405020304" pitchFamily="18" charset="0"/>
                        </a:rPr>
                        <a:t> </a:t>
                      </a:r>
                      <a:r>
                        <a:rPr lang="en-US" sz="1600" dirty="0" err="1">
                          <a:solidFill>
                            <a:schemeClr val="accent1">
                              <a:lumMod val="50000"/>
                            </a:schemeClr>
                          </a:solidFill>
                          <a:effectLst/>
                          <a:latin typeface="Times New Roman" panose="02020603050405020304" pitchFamily="18" charset="0"/>
                          <a:cs typeface="Times New Roman" panose="02020603050405020304" pitchFamily="18" charset="0"/>
                        </a:rPr>
                        <a:t>vùng</a:t>
                      </a:r>
                      <a:r>
                        <a:rPr lang="en-US" sz="1600" dirty="0">
                          <a:solidFill>
                            <a:schemeClr val="accent1">
                              <a:lumMod val="50000"/>
                            </a:schemeClr>
                          </a:solidFill>
                          <a:effectLst/>
                          <a:latin typeface="Times New Roman" panose="02020603050405020304" pitchFamily="18" charset="0"/>
                          <a:cs typeface="Times New Roman" panose="02020603050405020304" pitchFamily="18" charset="0"/>
                        </a:rPr>
                        <a:t> </a:t>
                      </a:r>
                      <a:r>
                        <a:rPr lang="en-US" sz="1600" dirty="0" err="1">
                          <a:solidFill>
                            <a:schemeClr val="accent1">
                              <a:lumMod val="50000"/>
                            </a:schemeClr>
                          </a:solidFill>
                          <a:effectLst/>
                          <a:latin typeface="Times New Roman" panose="02020603050405020304" pitchFamily="18" charset="0"/>
                          <a:cs typeface="Times New Roman" panose="02020603050405020304" pitchFamily="18" charset="0"/>
                        </a:rPr>
                        <a:t>kín</a:t>
                      </a:r>
                      <a:endParaRPr lang="en-US" sz="16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4918" marR="94918" marT="0" marB="0" anchor="ctr"/>
                </a:tc>
                <a:tc>
                  <a:txBody>
                    <a:bodyPr/>
                    <a:lstStyle/>
                    <a:p>
                      <a:pPr marL="0" marR="0" indent="215265" algn="just">
                        <a:lnSpc>
                          <a:spcPct val="107000"/>
                        </a:lnSpc>
                        <a:spcBef>
                          <a:spcPts val="600"/>
                        </a:spcBef>
                        <a:spcAft>
                          <a:spcPts val="600"/>
                        </a:spcAft>
                      </a:pPr>
                      <a:r>
                        <a:rPr lang="en-US" sz="1600" dirty="0" smtClean="0">
                          <a:solidFill>
                            <a:schemeClr val="accent1">
                              <a:lumMod val="50000"/>
                            </a:schemeClr>
                          </a:solidFill>
                          <a:effectLst/>
                          <a:latin typeface="Times New Roman" panose="02020603050405020304" pitchFamily="18" charset="0"/>
                          <a:ea typeface="+mn-ea"/>
                          <a:cs typeface="Times New Roman" panose="02020603050405020304" pitchFamily="18" charset="0"/>
                        </a:rPr>
                        <a:t>44</a:t>
                      </a:r>
                      <a:endParaRPr lang="en-US" sz="16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4918" marR="94918" marT="0" marB="0" anchor="ctr"/>
                </a:tc>
                <a:tc>
                  <a:txBody>
                    <a:bodyPr/>
                    <a:lstStyle/>
                    <a:p>
                      <a:pPr marL="0" marR="0" indent="135255" algn="just">
                        <a:lnSpc>
                          <a:spcPct val="107000"/>
                        </a:lnSpc>
                        <a:spcBef>
                          <a:spcPts val="600"/>
                        </a:spcBef>
                        <a:spcAft>
                          <a:spcPts val="600"/>
                        </a:spcAft>
                      </a:pPr>
                      <a:r>
                        <a:rPr lang="en-US" sz="1600" dirty="0" smtClean="0">
                          <a:solidFill>
                            <a:schemeClr val="accent1">
                              <a:lumMod val="50000"/>
                            </a:schemeClr>
                          </a:solidFill>
                          <a:effectLst/>
                          <a:latin typeface="Times New Roman" panose="02020603050405020304" pitchFamily="18" charset="0"/>
                          <a:cs typeface="Times New Roman" panose="02020603050405020304" pitchFamily="18" charset="0"/>
                        </a:rPr>
                        <a:t>    18</a:t>
                      </a:r>
                      <a:endParaRPr lang="en-US" sz="16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4918" marR="94918" marT="0" marB="0" anchor="ctr"/>
                </a:tc>
                <a:tc>
                  <a:txBody>
                    <a:bodyPr/>
                    <a:lstStyle/>
                    <a:p>
                      <a:pPr marL="0" marR="0" indent="135255" algn="just">
                        <a:lnSpc>
                          <a:spcPct val="107000"/>
                        </a:lnSpc>
                        <a:spcBef>
                          <a:spcPts val="600"/>
                        </a:spcBef>
                        <a:spcAft>
                          <a:spcPts val="600"/>
                        </a:spcAft>
                      </a:pPr>
                      <a:r>
                        <a:rPr lang="vi-VN" sz="1600" dirty="0" smtClean="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40</a:t>
                      </a:r>
                      <a:endParaRPr lang="en-US" sz="16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4918" marR="94918" marT="0" marB="0" anchor="ctr"/>
                </a:tc>
                <a:tc>
                  <a:txBody>
                    <a:bodyPr/>
                    <a:lstStyle/>
                    <a:p>
                      <a:pPr marL="0" marR="0" indent="146685" algn="just">
                        <a:lnSpc>
                          <a:spcPct val="107000"/>
                        </a:lnSpc>
                        <a:spcBef>
                          <a:spcPts val="600"/>
                        </a:spcBef>
                        <a:spcAft>
                          <a:spcPts val="600"/>
                        </a:spcAft>
                      </a:pPr>
                      <a:r>
                        <a:rPr lang="en-US" sz="1600" dirty="0" smtClean="0">
                          <a:solidFill>
                            <a:schemeClr val="accent1">
                              <a:lumMod val="50000"/>
                            </a:schemeClr>
                          </a:solidFill>
                          <a:effectLst/>
                          <a:latin typeface="Times New Roman" panose="02020603050405020304" pitchFamily="18" charset="0"/>
                          <a:cs typeface="Times New Roman" panose="02020603050405020304" pitchFamily="18" charset="0"/>
                        </a:rPr>
                        <a:t>26</a:t>
                      </a:r>
                      <a:endParaRPr lang="en-US" sz="16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4918" marR="94918" marT="0" marB="0" anchor="ctr"/>
                </a:tc>
                <a:tc>
                  <a:txBody>
                    <a:bodyPr/>
                    <a:lstStyle/>
                    <a:p>
                      <a:pPr marL="0" marR="0" indent="146685" algn="just">
                        <a:lnSpc>
                          <a:spcPct val="107000"/>
                        </a:lnSpc>
                        <a:spcBef>
                          <a:spcPts val="600"/>
                        </a:spcBef>
                        <a:spcAft>
                          <a:spcPts val="600"/>
                        </a:spcAft>
                      </a:pPr>
                      <a:r>
                        <a:rPr lang="vi-VN" sz="1600" dirty="0" smtClean="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60</a:t>
                      </a:r>
                      <a:endParaRPr lang="en-US" sz="16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4918" marR="94918" marT="0" marB="0" anchor="ctr"/>
                </a:tc>
                <a:tc>
                  <a:txBody>
                    <a:bodyPr/>
                    <a:lstStyle/>
                    <a:p>
                      <a:pPr marL="0" marR="0" algn="just">
                        <a:lnSpc>
                          <a:spcPct val="107000"/>
                        </a:lnSpc>
                        <a:spcBef>
                          <a:spcPts val="0"/>
                        </a:spcBef>
                        <a:spcAft>
                          <a:spcPts val="80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231757580"/>
                  </a:ext>
                </a:extLst>
              </a:tr>
              <a:tr h="909943">
                <a:tc>
                  <a:txBody>
                    <a:bodyPr/>
                    <a:lstStyle/>
                    <a:p>
                      <a:pPr marL="0" marR="0" indent="457200" algn="just">
                        <a:lnSpc>
                          <a:spcPct val="107000"/>
                        </a:lnSpc>
                        <a:spcBef>
                          <a:spcPts val="600"/>
                        </a:spcBef>
                        <a:spcAft>
                          <a:spcPts val="600"/>
                        </a:spcAft>
                      </a:pPr>
                      <a:r>
                        <a:rPr lang="en-US" sz="1600">
                          <a:effectLst/>
                          <a:latin typeface="Times New Roman" panose="02020603050405020304" pitchFamily="18" charset="0"/>
                          <a:cs typeface="Times New Roman" panose="02020603050405020304" pitchFamily="18" charset="0"/>
                        </a:rPr>
                        <a:t>3</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94918" marR="94918" marT="0" marB="0" anchor="ctr"/>
                </a:tc>
                <a:tc>
                  <a:txBody>
                    <a:bodyPr/>
                    <a:lstStyle/>
                    <a:p>
                      <a:pPr marL="0" marR="0" indent="457200" algn="just">
                        <a:lnSpc>
                          <a:spcPct val="107000"/>
                        </a:lnSpc>
                        <a:spcBef>
                          <a:spcPts val="600"/>
                        </a:spcBef>
                        <a:spcAft>
                          <a:spcPts val="600"/>
                        </a:spcAft>
                      </a:pPr>
                      <a:r>
                        <a:rPr lang="en-US" sz="1600" dirty="0" err="1">
                          <a:solidFill>
                            <a:schemeClr val="accent1">
                              <a:lumMod val="50000"/>
                            </a:schemeClr>
                          </a:solidFill>
                          <a:effectLst/>
                          <a:latin typeface="Times New Roman" panose="02020603050405020304" pitchFamily="18" charset="0"/>
                          <a:cs typeface="Times New Roman" panose="02020603050405020304" pitchFamily="18" charset="0"/>
                        </a:rPr>
                        <a:t>Biết</a:t>
                      </a:r>
                      <a:r>
                        <a:rPr lang="en-US" sz="1600" dirty="0">
                          <a:solidFill>
                            <a:schemeClr val="accent1">
                              <a:lumMod val="50000"/>
                            </a:schemeClr>
                          </a:solidFill>
                          <a:effectLst/>
                          <a:latin typeface="Times New Roman" panose="02020603050405020304" pitchFamily="18" charset="0"/>
                          <a:cs typeface="Times New Roman" panose="02020603050405020304" pitchFamily="18" charset="0"/>
                        </a:rPr>
                        <a:t> 1 – 2 </a:t>
                      </a:r>
                      <a:r>
                        <a:rPr lang="en-US" sz="1600" dirty="0" err="1">
                          <a:solidFill>
                            <a:schemeClr val="accent1">
                              <a:lumMod val="50000"/>
                            </a:schemeClr>
                          </a:solidFill>
                          <a:effectLst/>
                          <a:latin typeface="Times New Roman" panose="02020603050405020304" pitchFamily="18" charset="0"/>
                          <a:cs typeface="Times New Roman" panose="02020603050405020304" pitchFamily="18" charset="0"/>
                        </a:rPr>
                        <a:t>cách</a:t>
                      </a:r>
                      <a:r>
                        <a:rPr lang="en-US" sz="1600" dirty="0">
                          <a:solidFill>
                            <a:schemeClr val="accent1">
                              <a:lumMod val="50000"/>
                            </a:schemeClr>
                          </a:solidFill>
                          <a:effectLst/>
                          <a:latin typeface="Times New Roman" panose="02020603050405020304" pitchFamily="18" charset="0"/>
                          <a:cs typeface="Times New Roman" panose="02020603050405020304" pitchFamily="18" charset="0"/>
                        </a:rPr>
                        <a:t> </a:t>
                      </a:r>
                      <a:r>
                        <a:rPr lang="en-US" sz="1600" dirty="0" err="1">
                          <a:solidFill>
                            <a:schemeClr val="accent1">
                              <a:lumMod val="50000"/>
                            </a:schemeClr>
                          </a:solidFill>
                          <a:effectLst/>
                          <a:latin typeface="Times New Roman" panose="02020603050405020304" pitchFamily="18" charset="0"/>
                          <a:cs typeface="Times New Roman" panose="02020603050405020304" pitchFamily="18" charset="0"/>
                        </a:rPr>
                        <a:t>để</a:t>
                      </a:r>
                      <a:r>
                        <a:rPr lang="en-US" sz="1600" dirty="0">
                          <a:solidFill>
                            <a:schemeClr val="accent1">
                              <a:lumMod val="50000"/>
                            </a:schemeClr>
                          </a:solidFill>
                          <a:effectLst/>
                          <a:latin typeface="Times New Roman" panose="02020603050405020304" pitchFamily="18" charset="0"/>
                          <a:cs typeface="Times New Roman" panose="02020603050405020304" pitchFamily="18" charset="0"/>
                        </a:rPr>
                        <a:t> </a:t>
                      </a:r>
                      <a:r>
                        <a:rPr lang="en-US" sz="1600" dirty="0" err="1">
                          <a:solidFill>
                            <a:schemeClr val="accent1">
                              <a:lumMod val="50000"/>
                            </a:schemeClr>
                          </a:solidFill>
                          <a:effectLst/>
                          <a:latin typeface="Times New Roman" panose="02020603050405020304" pitchFamily="18" charset="0"/>
                          <a:cs typeface="Times New Roman" panose="02020603050405020304" pitchFamily="18" charset="0"/>
                        </a:rPr>
                        <a:t>phòng</a:t>
                      </a:r>
                      <a:r>
                        <a:rPr lang="en-US" sz="1600" dirty="0">
                          <a:solidFill>
                            <a:schemeClr val="accent1">
                              <a:lumMod val="50000"/>
                            </a:schemeClr>
                          </a:solidFill>
                          <a:effectLst/>
                          <a:latin typeface="Times New Roman" panose="02020603050405020304" pitchFamily="18" charset="0"/>
                          <a:cs typeface="Times New Roman" panose="02020603050405020304" pitchFamily="18" charset="0"/>
                        </a:rPr>
                        <a:t> </a:t>
                      </a:r>
                      <a:r>
                        <a:rPr lang="en-US" sz="1600" dirty="0" err="1">
                          <a:solidFill>
                            <a:schemeClr val="accent1">
                              <a:lumMod val="50000"/>
                            </a:schemeClr>
                          </a:solidFill>
                          <a:effectLst/>
                          <a:latin typeface="Times New Roman" panose="02020603050405020304" pitchFamily="18" charset="0"/>
                          <a:cs typeface="Times New Roman" panose="02020603050405020304" pitchFamily="18" charset="0"/>
                        </a:rPr>
                        <a:t>tránh</a:t>
                      </a:r>
                      <a:r>
                        <a:rPr lang="en-US" sz="1600" dirty="0">
                          <a:solidFill>
                            <a:schemeClr val="accent1">
                              <a:lumMod val="50000"/>
                            </a:schemeClr>
                          </a:solidFill>
                          <a:effectLst/>
                          <a:latin typeface="Times New Roman" panose="02020603050405020304" pitchFamily="18" charset="0"/>
                          <a:cs typeface="Times New Roman" panose="02020603050405020304" pitchFamily="18" charset="0"/>
                        </a:rPr>
                        <a:t> </a:t>
                      </a:r>
                      <a:r>
                        <a:rPr lang="en-US" sz="1600" dirty="0" err="1">
                          <a:solidFill>
                            <a:schemeClr val="accent1">
                              <a:lumMod val="50000"/>
                            </a:schemeClr>
                          </a:solidFill>
                          <a:effectLst/>
                          <a:latin typeface="Times New Roman" panose="02020603050405020304" pitchFamily="18" charset="0"/>
                          <a:cs typeface="Times New Roman" panose="02020603050405020304" pitchFamily="18" charset="0"/>
                        </a:rPr>
                        <a:t>xâm</a:t>
                      </a:r>
                      <a:r>
                        <a:rPr lang="en-US" sz="1600" dirty="0">
                          <a:solidFill>
                            <a:schemeClr val="accent1">
                              <a:lumMod val="50000"/>
                            </a:schemeClr>
                          </a:solidFill>
                          <a:effectLst/>
                          <a:latin typeface="Times New Roman" panose="02020603050405020304" pitchFamily="18" charset="0"/>
                          <a:cs typeface="Times New Roman" panose="02020603050405020304" pitchFamily="18" charset="0"/>
                        </a:rPr>
                        <a:t> </a:t>
                      </a:r>
                      <a:r>
                        <a:rPr lang="en-US" sz="1600" dirty="0" err="1">
                          <a:solidFill>
                            <a:schemeClr val="accent1">
                              <a:lumMod val="50000"/>
                            </a:schemeClr>
                          </a:solidFill>
                          <a:effectLst/>
                          <a:latin typeface="Times New Roman" panose="02020603050405020304" pitchFamily="18" charset="0"/>
                          <a:cs typeface="Times New Roman" panose="02020603050405020304" pitchFamily="18" charset="0"/>
                        </a:rPr>
                        <a:t>hại</a:t>
                      </a:r>
                      <a:r>
                        <a:rPr lang="en-US" sz="1600" dirty="0">
                          <a:solidFill>
                            <a:schemeClr val="accent1">
                              <a:lumMod val="50000"/>
                            </a:schemeClr>
                          </a:solidFill>
                          <a:effectLst/>
                          <a:latin typeface="Times New Roman" panose="02020603050405020304" pitchFamily="18" charset="0"/>
                          <a:cs typeface="Times New Roman" panose="02020603050405020304" pitchFamily="18" charset="0"/>
                        </a:rPr>
                        <a:t> </a:t>
                      </a:r>
                      <a:r>
                        <a:rPr lang="en-US" sz="1600" dirty="0" err="1">
                          <a:solidFill>
                            <a:schemeClr val="accent1">
                              <a:lumMod val="50000"/>
                            </a:schemeClr>
                          </a:solidFill>
                          <a:effectLst/>
                          <a:latin typeface="Times New Roman" panose="02020603050405020304" pitchFamily="18" charset="0"/>
                          <a:cs typeface="Times New Roman" panose="02020603050405020304" pitchFamily="18" charset="0"/>
                        </a:rPr>
                        <a:t>tình</a:t>
                      </a:r>
                      <a:r>
                        <a:rPr lang="en-US" sz="1600" dirty="0">
                          <a:solidFill>
                            <a:schemeClr val="accent1">
                              <a:lumMod val="50000"/>
                            </a:schemeClr>
                          </a:solidFill>
                          <a:effectLst/>
                          <a:latin typeface="Times New Roman" panose="02020603050405020304" pitchFamily="18" charset="0"/>
                          <a:cs typeface="Times New Roman" panose="02020603050405020304" pitchFamily="18" charset="0"/>
                        </a:rPr>
                        <a:t> </a:t>
                      </a:r>
                      <a:r>
                        <a:rPr lang="en-US" sz="1600" dirty="0" err="1">
                          <a:solidFill>
                            <a:schemeClr val="accent1">
                              <a:lumMod val="50000"/>
                            </a:schemeClr>
                          </a:solidFill>
                          <a:effectLst/>
                          <a:latin typeface="Times New Roman" panose="02020603050405020304" pitchFamily="18" charset="0"/>
                          <a:cs typeface="Times New Roman" panose="02020603050405020304" pitchFamily="18" charset="0"/>
                        </a:rPr>
                        <a:t>dục</a:t>
                      </a:r>
                      <a:endParaRPr lang="en-US" sz="16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4918" marR="94918" marT="0" marB="0" anchor="ctr"/>
                </a:tc>
                <a:tc>
                  <a:txBody>
                    <a:bodyPr/>
                    <a:lstStyle/>
                    <a:p>
                      <a:pPr marL="0" marR="0" indent="215265" algn="just">
                        <a:lnSpc>
                          <a:spcPct val="107000"/>
                        </a:lnSpc>
                        <a:spcBef>
                          <a:spcPts val="600"/>
                        </a:spcBef>
                        <a:spcAft>
                          <a:spcPts val="600"/>
                        </a:spcAft>
                      </a:pPr>
                      <a:r>
                        <a:rPr lang="en-US" sz="1600" dirty="0" smtClean="0">
                          <a:solidFill>
                            <a:schemeClr val="accent1">
                              <a:lumMod val="50000"/>
                            </a:schemeClr>
                          </a:solidFill>
                          <a:effectLst/>
                          <a:latin typeface="Times New Roman" panose="02020603050405020304" pitchFamily="18" charset="0"/>
                          <a:ea typeface="+mn-ea"/>
                          <a:cs typeface="Times New Roman" panose="02020603050405020304" pitchFamily="18" charset="0"/>
                        </a:rPr>
                        <a:t>44</a:t>
                      </a:r>
                      <a:endParaRPr lang="en-US" sz="16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4918" marR="94918" marT="0" marB="0" anchor="ctr"/>
                </a:tc>
                <a:tc>
                  <a:txBody>
                    <a:bodyPr/>
                    <a:lstStyle/>
                    <a:p>
                      <a:pPr marL="0" marR="0" indent="135255" algn="just">
                        <a:lnSpc>
                          <a:spcPct val="107000"/>
                        </a:lnSpc>
                        <a:spcBef>
                          <a:spcPts val="600"/>
                        </a:spcBef>
                        <a:spcAft>
                          <a:spcPts val="600"/>
                        </a:spcAft>
                      </a:pPr>
                      <a:r>
                        <a:rPr lang="en-US" sz="1600" dirty="0" smtClean="0">
                          <a:solidFill>
                            <a:schemeClr val="accent1">
                              <a:lumMod val="50000"/>
                            </a:schemeClr>
                          </a:solidFill>
                          <a:effectLst/>
                          <a:latin typeface="Times New Roman" panose="02020603050405020304" pitchFamily="18" charset="0"/>
                          <a:cs typeface="Times New Roman" panose="02020603050405020304" pitchFamily="18" charset="0"/>
                        </a:rPr>
                        <a:t>    15</a:t>
                      </a:r>
                      <a:endParaRPr lang="en-US" sz="16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4918" marR="94918" marT="0" marB="0" anchor="ctr"/>
                </a:tc>
                <a:tc>
                  <a:txBody>
                    <a:bodyPr/>
                    <a:lstStyle/>
                    <a:p>
                      <a:pPr marL="0" marR="0" indent="135255" algn="just">
                        <a:lnSpc>
                          <a:spcPct val="107000"/>
                        </a:lnSpc>
                        <a:spcBef>
                          <a:spcPts val="600"/>
                        </a:spcBef>
                        <a:spcAft>
                          <a:spcPts val="600"/>
                        </a:spcAft>
                      </a:pPr>
                      <a:r>
                        <a:rPr lang="vi-VN" sz="1600" dirty="0" smtClean="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34</a:t>
                      </a:r>
                      <a:endParaRPr lang="en-US" sz="16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4918" marR="94918" marT="0" marB="0" anchor="ctr"/>
                </a:tc>
                <a:tc>
                  <a:txBody>
                    <a:bodyPr/>
                    <a:lstStyle/>
                    <a:p>
                      <a:pPr marL="0" marR="0" indent="146685" algn="just">
                        <a:lnSpc>
                          <a:spcPct val="107000"/>
                        </a:lnSpc>
                        <a:spcBef>
                          <a:spcPts val="600"/>
                        </a:spcBef>
                        <a:spcAft>
                          <a:spcPts val="600"/>
                        </a:spcAft>
                      </a:pPr>
                      <a:r>
                        <a:rPr lang="en-US" sz="1600" dirty="0" smtClean="0">
                          <a:solidFill>
                            <a:schemeClr val="accent1">
                              <a:lumMod val="50000"/>
                            </a:schemeClr>
                          </a:solidFill>
                          <a:effectLst/>
                          <a:latin typeface="Times New Roman" panose="02020603050405020304" pitchFamily="18" charset="0"/>
                          <a:ea typeface="+mn-ea"/>
                          <a:cs typeface="Times New Roman" panose="02020603050405020304" pitchFamily="18" charset="0"/>
                        </a:rPr>
                        <a:t>29</a:t>
                      </a:r>
                      <a:endParaRPr lang="en-US" sz="16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4918" marR="94918" marT="0" marB="0" anchor="ctr"/>
                </a:tc>
                <a:tc>
                  <a:txBody>
                    <a:bodyPr/>
                    <a:lstStyle/>
                    <a:p>
                      <a:pPr marL="0" marR="0" indent="146685" algn="just">
                        <a:lnSpc>
                          <a:spcPct val="107000"/>
                        </a:lnSpc>
                        <a:spcBef>
                          <a:spcPts val="600"/>
                        </a:spcBef>
                        <a:spcAft>
                          <a:spcPts val="600"/>
                        </a:spcAft>
                      </a:pPr>
                      <a:r>
                        <a:rPr lang="vi-VN" sz="1600" dirty="0" smtClean="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66</a:t>
                      </a:r>
                      <a:endParaRPr lang="en-US" sz="16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4918" marR="94918" marT="0" marB="0" anchor="ctr"/>
                </a:tc>
                <a:tc>
                  <a:txBody>
                    <a:bodyPr/>
                    <a:lstStyle/>
                    <a:p>
                      <a:pPr marL="0" marR="0" algn="just">
                        <a:lnSpc>
                          <a:spcPct val="107000"/>
                        </a:lnSpc>
                        <a:spcBef>
                          <a:spcPts val="0"/>
                        </a:spcBef>
                        <a:spcAft>
                          <a:spcPts val="80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443005307"/>
                  </a:ext>
                </a:extLst>
              </a:tr>
              <a:tr h="909943">
                <a:tc>
                  <a:txBody>
                    <a:bodyPr/>
                    <a:lstStyle/>
                    <a:p>
                      <a:pPr marL="0" marR="0" indent="457200" algn="just">
                        <a:lnSpc>
                          <a:spcPct val="107000"/>
                        </a:lnSpc>
                        <a:spcBef>
                          <a:spcPts val="600"/>
                        </a:spcBef>
                        <a:spcAft>
                          <a:spcPts val="600"/>
                        </a:spcAft>
                      </a:pPr>
                      <a:r>
                        <a:rPr lang="en-US" sz="1600" dirty="0">
                          <a:effectLst/>
                          <a:latin typeface="Times New Roman" panose="02020603050405020304" pitchFamily="18" charset="0"/>
                          <a:cs typeface="Times New Roman" panose="02020603050405020304" pitchFamily="18" charset="0"/>
                        </a:rPr>
                        <a:t> </a:t>
                      </a:r>
                      <a:r>
                        <a:rPr lang="en-US" sz="1600" dirty="0" smtClean="0">
                          <a:effectLst/>
                          <a:latin typeface="Times New Roman" panose="02020603050405020304" pitchFamily="18" charset="0"/>
                          <a:cs typeface="Times New Roman" panose="02020603050405020304" pitchFamily="18" charset="0"/>
                        </a:rPr>
                        <a:t>4</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4918" marR="94918" marT="0" marB="0" anchor="ctr"/>
                </a:tc>
                <a:tc>
                  <a:txBody>
                    <a:bodyPr/>
                    <a:lstStyle/>
                    <a:p>
                      <a:pPr marL="0" marR="0" indent="457200" algn="just">
                        <a:lnSpc>
                          <a:spcPct val="107000"/>
                        </a:lnSpc>
                        <a:spcBef>
                          <a:spcPts val="600"/>
                        </a:spcBef>
                        <a:spcAft>
                          <a:spcPts val="600"/>
                        </a:spcAft>
                      </a:pPr>
                      <a:r>
                        <a:rPr lang="en-US" sz="1600">
                          <a:solidFill>
                            <a:schemeClr val="accent1">
                              <a:lumMod val="50000"/>
                            </a:schemeClr>
                          </a:solidFill>
                          <a:effectLst/>
                          <a:latin typeface="Times New Roman" panose="02020603050405020304" pitchFamily="18" charset="0"/>
                          <a:cs typeface="Times New Roman" panose="02020603050405020304" pitchFamily="18" charset="0"/>
                        </a:rPr>
                        <a:t>Phụ huynh đã quan tâm giáo dục giới tính cho trẻ</a:t>
                      </a:r>
                      <a:endParaRPr lang="en-US" sz="160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4918" marR="94918" marT="0" marB="0" anchor="ctr"/>
                </a:tc>
                <a:tc>
                  <a:txBody>
                    <a:bodyPr/>
                    <a:lstStyle/>
                    <a:p>
                      <a:pPr marL="0" marR="0" indent="215265" algn="just">
                        <a:lnSpc>
                          <a:spcPct val="107000"/>
                        </a:lnSpc>
                        <a:spcBef>
                          <a:spcPts val="600"/>
                        </a:spcBef>
                        <a:spcAft>
                          <a:spcPts val="600"/>
                        </a:spcAft>
                      </a:pPr>
                      <a:r>
                        <a:rPr lang="en-US" sz="1600" dirty="0" smtClean="0">
                          <a:solidFill>
                            <a:schemeClr val="accent1">
                              <a:lumMod val="50000"/>
                            </a:schemeClr>
                          </a:solidFill>
                          <a:effectLst/>
                          <a:latin typeface="Times New Roman" panose="02020603050405020304" pitchFamily="18" charset="0"/>
                          <a:ea typeface="+mn-ea"/>
                          <a:cs typeface="Times New Roman" panose="02020603050405020304" pitchFamily="18" charset="0"/>
                        </a:rPr>
                        <a:t>44</a:t>
                      </a:r>
                      <a:endParaRPr lang="en-US" sz="16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4918" marR="94918" marT="0" marB="0" anchor="ctr"/>
                </a:tc>
                <a:tc>
                  <a:txBody>
                    <a:bodyPr/>
                    <a:lstStyle/>
                    <a:p>
                      <a:pPr marL="0" marR="0" indent="135255" algn="just">
                        <a:lnSpc>
                          <a:spcPct val="107000"/>
                        </a:lnSpc>
                        <a:spcBef>
                          <a:spcPts val="600"/>
                        </a:spcBef>
                        <a:spcAft>
                          <a:spcPts val="600"/>
                        </a:spcAft>
                      </a:pPr>
                      <a:r>
                        <a:rPr lang="en-US" sz="1600" dirty="0" smtClean="0">
                          <a:solidFill>
                            <a:schemeClr val="accent1">
                              <a:lumMod val="50000"/>
                            </a:schemeClr>
                          </a:solidFill>
                          <a:effectLst/>
                          <a:latin typeface="Times New Roman" panose="02020603050405020304" pitchFamily="18" charset="0"/>
                          <a:cs typeface="Times New Roman" panose="02020603050405020304" pitchFamily="18" charset="0"/>
                        </a:rPr>
                        <a:t>    25</a:t>
                      </a:r>
                      <a:endParaRPr lang="en-US" sz="16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4918" marR="94918" marT="0" marB="0" anchor="ctr"/>
                </a:tc>
                <a:tc>
                  <a:txBody>
                    <a:bodyPr/>
                    <a:lstStyle/>
                    <a:p>
                      <a:pPr marL="0" marR="0" indent="135255" algn="just">
                        <a:lnSpc>
                          <a:spcPct val="107000"/>
                        </a:lnSpc>
                        <a:spcBef>
                          <a:spcPts val="600"/>
                        </a:spcBef>
                        <a:spcAft>
                          <a:spcPts val="600"/>
                        </a:spcAft>
                      </a:pPr>
                      <a:r>
                        <a:rPr lang="vi-VN" sz="1600" dirty="0" smtClean="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56</a:t>
                      </a:r>
                      <a:endParaRPr lang="en-US" sz="16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4918" marR="94918" marT="0" marB="0" anchor="ctr"/>
                </a:tc>
                <a:tc>
                  <a:txBody>
                    <a:bodyPr/>
                    <a:lstStyle/>
                    <a:p>
                      <a:pPr marL="0" marR="0" indent="146685" algn="just">
                        <a:lnSpc>
                          <a:spcPct val="107000"/>
                        </a:lnSpc>
                        <a:spcBef>
                          <a:spcPts val="600"/>
                        </a:spcBef>
                        <a:spcAft>
                          <a:spcPts val="600"/>
                        </a:spcAft>
                      </a:pPr>
                      <a:r>
                        <a:rPr lang="en-US" sz="1600" dirty="0" smtClean="0">
                          <a:solidFill>
                            <a:schemeClr val="accent1">
                              <a:lumMod val="50000"/>
                            </a:schemeClr>
                          </a:solidFill>
                          <a:effectLst/>
                          <a:latin typeface="Times New Roman" panose="02020603050405020304" pitchFamily="18" charset="0"/>
                          <a:cs typeface="Times New Roman" panose="02020603050405020304" pitchFamily="18" charset="0"/>
                        </a:rPr>
                        <a:t>19</a:t>
                      </a:r>
                      <a:endParaRPr lang="en-US" sz="16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4918" marR="94918" marT="0" marB="0" anchor="ctr"/>
                </a:tc>
                <a:tc>
                  <a:txBody>
                    <a:bodyPr/>
                    <a:lstStyle/>
                    <a:p>
                      <a:pPr marL="0" marR="0" indent="146685" algn="just">
                        <a:lnSpc>
                          <a:spcPct val="107000"/>
                        </a:lnSpc>
                        <a:spcBef>
                          <a:spcPts val="600"/>
                        </a:spcBef>
                        <a:spcAft>
                          <a:spcPts val="600"/>
                        </a:spcAft>
                      </a:pPr>
                      <a:r>
                        <a:rPr lang="vi-VN" sz="1600" dirty="0" smtClean="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45</a:t>
                      </a:r>
                      <a:endParaRPr lang="en-US" sz="16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4918" marR="94918" marT="0" marB="0" anchor="ctr"/>
                </a:tc>
                <a:tc>
                  <a:txBody>
                    <a:bodyPr/>
                    <a:lstStyle/>
                    <a:p>
                      <a:pPr marL="0" marR="0" algn="just">
                        <a:lnSpc>
                          <a:spcPct val="107000"/>
                        </a:lnSpc>
                        <a:spcBef>
                          <a:spcPts val="0"/>
                        </a:spcBef>
                        <a:spcAft>
                          <a:spcPts val="80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166760077"/>
                  </a:ext>
                </a:extLst>
              </a:tr>
            </a:tbl>
          </a:graphicData>
        </a:graphic>
      </p:graphicFrame>
      <p:sp>
        <p:nvSpPr>
          <p:cNvPr id="8" name="Rounded Rectangle 7"/>
          <p:cNvSpPr/>
          <p:nvPr/>
        </p:nvSpPr>
        <p:spPr>
          <a:xfrm>
            <a:off x="1126576" y="262094"/>
            <a:ext cx="10227224" cy="665184"/>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l-PL" sz="2000" b="1" i="0" u="none" strike="noStrike" kern="0" cap="none" spc="-20" normalizeH="0" baseline="0" noProof="0" dirty="0" smtClean="0">
                <a:ln>
                  <a:noFill/>
                </a:ln>
                <a:solidFill>
                  <a:srgbClr val="FFFFFF"/>
                </a:solidFill>
                <a:effectLst/>
                <a:uLnTx/>
                <a:uFillTx/>
                <a:latin typeface="Times New Roman" panose="02020603050405020304" pitchFamily="18" charset="0"/>
                <a:ea typeface="Times New Roman" panose="02020603050405020304" pitchFamily="18" charset="0"/>
                <a:cs typeface="+mn-cs"/>
              </a:rPr>
              <a:t>Để nắm bắt được khả năng của trẻ tôi tiến hành khảo sát trẻ đầu năm theo các tiêu chí sau:</a:t>
            </a:r>
            <a:r>
              <a:rPr kumimoji="0" lang="pl-PL" sz="2000" b="1" i="0" u="none" strike="noStrike" kern="0" cap="none" spc="0" normalizeH="0" baseline="0" noProof="0" dirty="0" smtClean="0">
                <a:ln>
                  <a:noFill/>
                </a:ln>
                <a:solidFill>
                  <a:srgbClr val="FFFFFF"/>
                </a:solidFill>
                <a:effectLst/>
                <a:uLnTx/>
                <a:uFillTx/>
                <a:latin typeface="Times New Roman" panose="02020603050405020304" pitchFamily="18" charset="0"/>
                <a:ea typeface="Times New Roman" panose="02020603050405020304" pitchFamily="18" charset="0"/>
                <a:cs typeface="+mn-cs"/>
              </a:rPr>
              <a:t> </a:t>
            </a:r>
            <a:endParaRPr kumimoji="0" lang="en-US" sz="2000" b="1"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pic>
        <p:nvPicPr>
          <p:cNvPr id="2" name="Picture 1"/>
          <p:cNvPicPr>
            <a:picLocks noChangeAspect="1"/>
          </p:cNvPicPr>
          <p:nvPr/>
        </p:nvPicPr>
        <p:blipFill>
          <a:blip r:embed="rId2"/>
          <a:stretch>
            <a:fillRect/>
          </a:stretch>
        </p:blipFill>
        <p:spPr>
          <a:xfrm>
            <a:off x="0" y="0"/>
            <a:ext cx="1054699" cy="1048603"/>
          </a:xfrm>
          <a:prstGeom prst="rect">
            <a:avLst/>
          </a:prstGeom>
        </p:spPr>
      </p:pic>
    </p:spTree>
    <p:extLst>
      <p:ext uri="{BB962C8B-B14F-4D97-AF65-F5344CB8AC3E}">
        <p14:creationId xmlns:p14="http://schemas.microsoft.com/office/powerpoint/2010/main" val="33829482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ight Arrow 2"/>
          <p:cNvSpPr/>
          <p:nvPr/>
        </p:nvSpPr>
        <p:spPr>
          <a:xfrm>
            <a:off x="0" y="2479299"/>
            <a:ext cx="2633618" cy="1648563"/>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srgbClr val="000099"/>
                </a:solidFill>
                <a:effectLst/>
                <a:uLnTx/>
                <a:uFillTx/>
                <a:latin typeface="Times New Roman" panose="02020603050405020304" pitchFamily="18" charset="0"/>
                <a:ea typeface="+mn-ea"/>
                <a:cs typeface="Times New Roman" panose="02020603050405020304" pitchFamily="18" charset="0"/>
              </a:rPr>
              <a:t>3. BIỆN PHÁP THỰC HIỆN</a:t>
            </a:r>
          </a:p>
        </p:txBody>
      </p:sp>
      <p:sp>
        <p:nvSpPr>
          <p:cNvPr id="4" name="Rounded Rectangle 3"/>
          <p:cNvSpPr/>
          <p:nvPr/>
        </p:nvSpPr>
        <p:spPr>
          <a:xfrm>
            <a:off x="4435366" y="2341884"/>
            <a:ext cx="7649520" cy="192339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60045" algn="just">
              <a:lnSpc>
                <a:spcPct val="107000"/>
              </a:lnSpc>
              <a:spcAft>
                <a:spcPts val="750"/>
              </a:spcAft>
            </a:pPr>
            <a:r>
              <a:rPr lang="vi-VN"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a:t>
            </a:r>
            <a:r>
              <a:rPr lang="en-US" sz="24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iáo</a:t>
            </a:r>
            <a:r>
              <a:rPr lang="en-US" sz="2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dục</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kĩ</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năng</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phòng</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tránh</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xâm</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hại</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thân</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4-5 </a:t>
            </a:r>
            <a:r>
              <a:rPr lang="en-US" sz="2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tuổi</a:t>
            </a:r>
            <a:r>
              <a:rPr lang="vi-VN"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360045" algn="just">
              <a:lnSpc>
                <a:spcPct val="107000"/>
              </a:lnSpc>
              <a:spcAft>
                <a:spcPts val="75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2" descr="Káº¿t quáº£ hÃ¬nh áº£nh cho má»¥c tiÃªu"/>
          <p:cNvPicPr>
            <a:picLocks noChangeAspect="1" noChangeArrowheads="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727518" y="2839265"/>
            <a:ext cx="1380106" cy="1133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1469753"/>
      </p:ext>
    </p:extLst>
  </p:cSld>
  <p:clrMapOvr>
    <a:masterClrMapping/>
  </p:clrMapOvr>
  <mc:AlternateContent xmlns:mc="http://schemas.openxmlformats.org/markup-compatibility/2006" xmlns:p14="http://schemas.microsoft.com/office/powerpoint/2010/main">
    <mc:Choice Requires="p14">
      <p:transition spd="slow" p14:dur="3000" advClick="0">
        <p14:shred/>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4" descr="png-0159">
            <a:extLst>
              <a:ext uri="{FF2B5EF4-FFF2-40B4-BE49-F238E27FC236}">
                <a16:creationId xmlns:a16="http://schemas.microsoft.com/office/drawing/2014/main" id="{86E2E152-98D4-4D06-A314-9C763C10D7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470" y="5222897"/>
            <a:ext cx="1618216" cy="161821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A9E6D0CF-9099-477A-A7AF-172077FA5105}"/>
              </a:ext>
            </a:extLst>
          </p:cNvPr>
          <p:cNvSpPr txBox="1"/>
          <p:nvPr/>
        </p:nvSpPr>
        <p:spPr>
          <a:xfrm>
            <a:off x="2231857" y="1835045"/>
            <a:ext cx="9161355" cy="3561488"/>
          </a:xfrm>
          <a:prstGeom prst="rect">
            <a:avLst/>
          </a:prstGeom>
          <a:solidFill>
            <a:schemeClr val="tx2">
              <a:lumMod val="20000"/>
              <a:lumOff val="80000"/>
            </a:schemeClr>
          </a:solidFill>
        </p:spPr>
        <p:txBody>
          <a:bodyPr wrap="square">
            <a:spAutoFit/>
          </a:bodyPr>
          <a:lstStyle/>
          <a:p>
            <a:pPr indent="360045" algn="just">
              <a:lnSpc>
                <a:spcPct val="107000"/>
              </a:lnSpc>
              <a:spcAft>
                <a:spcPts val="750"/>
              </a:spcAft>
            </a:pPr>
            <a:r>
              <a:rPr lang="en-US" sz="24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giáo</a:t>
            </a:r>
            <a:r>
              <a:rPr lang="en-US" sz="24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sz="24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mầm</a:t>
            </a:r>
            <a:r>
              <a:rPr lang="en-US" sz="24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non, </a:t>
            </a:r>
            <a:r>
              <a:rPr lang="en-US" sz="24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thân</a:t>
            </a:r>
            <a:r>
              <a:rPr lang="en-US" sz="24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tôi</a:t>
            </a:r>
            <a:r>
              <a:rPr lang="en-US" sz="24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24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vai</a:t>
            </a:r>
            <a:r>
              <a:rPr lang="en-US" sz="24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trò</a:t>
            </a:r>
            <a:r>
              <a:rPr lang="en-US" sz="24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tầm</a:t>
            </a:r>
            <a:r>
              <a:rPr lang="en-US" sz="24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24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trọng</a:t>
            </a:r>
            <a:r>
              <a:rPr lang="en-US" sz="24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24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dạy</a:t>
            </a:r>
            <a:r>
              <a:rPr lang="en-US" sz="24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24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kỹ</a:t>
            </a:r>
            <a:r>
              <a:rPr lang="en-US" sz="24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năng</a:t>
            </a:r>
            <a:r>
              <a:rPr lang="en-US" sz="24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phòng</a:t>
            </a:r>
            <a:r>
              <a:rPr lang="en-US" sz="24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tránh</a:t>
            </a:r>
            <a:r>
              <a:rPr lang="en-US" sz="24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xâm</a:t>
            </a:r>
            <a:r>
              <a:rPr lang="en-US" sz="24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hại</a:t>
            </a:r>
            <a:r>
              <a:rPr lang="en-US" sz="24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thân</a:t>
            </a:r>
            <a:r>
              <a:rPr lang="en-US" sz="24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24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tôi</a:t>
            </a:r>
            <a:r>
              <a:rPr lang="en-US" sz="24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thấy</a:t>
            </a:r>
            <a:r>
              <a:rPr lang="en-US" sz="24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24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kĩ</a:t>
            </a:r>
            <a:r>
              <a:rPr lang="en-US" sz="24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năng</a:t>
            </a:r>
            <a:r>
              <a:rPr lang="en-US" sz="24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phòng</a:t>
            </a:r>
            <a:r>
              <a:rPr lang="en-US" sz="24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tránh</a:t>
            </a:r>
            <a:r>
              <a:rPr lang="en-US" sz="24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xâm</a:t>
            </a:r>
            <a:r>
              <a:rPr lang="en-US" sz="24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hại</a:t>
            </a:r>
            <a:r>
              <a:rPr lang="en-US" sz="24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thân</a:t>
            </a:r>
            <a:r>
              <a:rPr lang="en-US" sz="24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thì</a:t>
            </a:r>
            <a:r>
              <a:rPr lang="en-US" sz="24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cần</a:t>
            </a:r>
            <a:r>
              <a:rPr lang="en-US" sz="24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giáo</a:t>
            </a:r>
            <a:r>
              <a:rPr lang="en-US" sz="24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dục</a:t>
            </a:r>
            <a:r>
              <a:rPr lang="en-US" sz="24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dung</a:t>
            </a:r>
            <a:r>
              <a:rPr lang="en-US" sz="2400" dirty="0" smtClean="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2400" dirty="0" smtClean="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pPr indent="360045" algn="just">
              <a:lnSpc>
                <a:spcPct val="107000"/>
              </a:lnSpc>
              <a:spcAft>
                <a:spcPts val="750"/>
              </a:spcAft>
            </a:pPr>
            <a:r>
              <a:rPr lang="vi-VN" sz="2400" i="1" dirty="0" smtClean="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smtClean="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Dạy</a:t>
            </a:r>
            <a:r>
              <a:rPr lang="en-US" sz="2400" i="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2400" i="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hiểu</a:t>
            </a:r>
            <a:r>
              <a:rPr lang="en-US" sz="2400" i="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i="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i="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bộ</a:t>
            </a:r>
            <a:r>
              <a:rPr lang="en-US" sz="2400" i="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phận</a:t>
            </a:r>
            <a:r>
              <a:rPr lang="en-US" sz="2400" i="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i="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cơ</a:t>
            </a:r>
            <a:r>
              <a:rPr lang="en-US" sz="2400" i="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i="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đặc</a:t>
            </a:r>
            <a:r>
              <a:rPr lang="en-US" sz="2400" i="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biệt</a:t>
            </a:r>
            <a:r>
              <a:rPr lang="en-US" sz="2400" i="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i="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vùng</a:t>
            </a:r>
            <a:r>
              <a:rPr lang="en-US" sz="2400" i="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riêng</a:t>
            </a:r>
            <a:r>
              <a:rPr lang="en-US" sz="2400" i="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tư</a:t>
            </a:r>
            <a:endParaRPr lang="vi-VN" sz="2400" i="1" dirty="0" smtClean="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pPr indent="360045" algn="just">
              <a:lnSpc>
                <a:spcPct val="107000"/>
              </a:lnSpc>
              <a:spcAft>
                <a:spcPts val="750"/>
              </a:spcAft>
            </a:pPr>
            <a:r>
              <a:rPr lang="en-US" sz="2400" i="1" dirty="0" smtClean="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400" i="1" dirty="0" smtClean="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Dạy</a:t>
            </a:r>
            <a:r>
              <a:rPr lang="en-US" sz="2400" i="1" dirty="0" smtClean="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2400" i="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quy</a:t>
            </a:r>
            <a:r>
              <a:rPr lang="en-US" sz="2400" i="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tắc</a:t>
            </a:r>
            <a:r>
              <a:rPr lang="en-US" sz="2400" i="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5 </a:t>
            </a:r>
            <a:r>
              <a:rPr lang="en-US" sz="2400" i="1"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ngón</a:t>
            </a:r>
            <a:r>
              <a:rPr lang="en-US" sz="2400" i="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tay</a:t>
            </a:r>
            <a:endParaRPr lang="vi-VN" sz="2400" i="1" dirty="0" smtClean="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pPr indent="360045" algn="just">
              <a:lnSpc>
                <a:spcPct val="107000"/>
              </a:lnSpc>
              <a:spcAft>
                <a:spcPts val="750"/>
              </a:spcAft>
            </a:pPr>
            <a:r>
              <a:rPr lang="en-US" sz="2400" i="1" dirty="0" smtClean="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400" i="1" dirty="0" smtClean="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Xây</a:t>
            </a:r>
            <a:r>
              <a:rPr lang="en-US" sz="2400" i="1" dirty="0" smtClean="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dựng</a:t>
            </a:r>
            <a:r>
              <a:rPr lang="en-US" sz="2400" i="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i="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i="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huống</a:t>
            </a:r>
            <a:r>
              <a:rPr lang="en-US" sz="2400" i="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giả</a:t>
            </a:r>
            <a:r>
              <a:rPr lang="en-US" sz="2400" i="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thiết</a:t>
            </a:r>
            <a:r>
              <a:rPr lang="en-US" sz="2400" i="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giúp</a:t>
            </a:r>
            <a:r>
              <a:rPr lang="en-US" sz="2400" i="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2400" i="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i="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i="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xử</a:t>
            </a:r>
            <a:r>
              <a:rPr lang="en-US" sz="2400" i="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lí</a:t>
            </a:r>
            <a:r>
              <a:rPr lang="en-US" sz="2400" i="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i="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minh, </a:t>
            </a:r>
            <a:r>
              <a:rPr lang="en-US" sz="2400" i="1"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nhanh</a:t>
            </a:r>
            <a:r>
              <a:rPr lang="en-US" sz="2400" i="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nhẹn</a:t>
            </a:r>
            <a:r>
              <a:rPr lang="en-US" sz="2400" i="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hơn</a:t>
            </a:r>
            <a:r>
              <a:rPr lang="en-US" sz="2400" i="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i="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0" y="3771"/>
            <a:ext cx="1054699" cy="1048603"/>
          </a:xfrm>
          <a:prstGeom prst="rect">
            <a:avLst/>
          </a:prstGeom>
        </p:spPr>
      </p:pic>
    </p:spTree>
    <p:extLst>
      <p:ext uri="{BB962C8B-B14F-4D97-AF65-F5344CB8AC3E}">
        <p14:creationId xmlns:p14="http://schemas.microsoft.com/office/powerpoint/2010/main" val="1763545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down)">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wipe(down)">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wipe(down)">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wipe(down)">
                                      <p:cBhvr>
                                        <p:cTn id="22"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4" descr="png-0159">
            <a:extLst>
              <a:ext uri="{FF2B5EF4-FFF2-40B4-BE49-F238E27FC236}">
                <a16:creationId xmlns:a16="http://schemas.microsoft.com/office/drawing/2014/main" id="{86E2E152-98D4-4D06-A314-9C763C10D7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470" y="5222897"/>
            <a:ext cx="1618216" cy="161821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B5F204D2-D0D0-4F6E-AD42-F49C9DC477CC}"/>
              </a:ext>
            </a:extLst>
          </p:cNvPr>
          <p:cNvSpPr txBox="1"/>
          <p:nvPr/>
        </p:nvSpPr>
        <p:spPr>
          <a:xfrm>
            <a:off x="1762666" y="284319"/>
            <a:ext cx="8828689" cy="487506"/>
          </a:xfrm>
          <a:prstGeom prst="rect">
            <a:avLst/>
          </a:prstGeom>
          <a:noFill/>
        </p:spPr>
        <p:txBody>
          <a:bodyPr wrap="square" rtlCol="0">
            <a:spAutoFit/>
          </a:bodyPr>
          <a:lstStyle>
            <a:defPPr>
              <a:defRPr lang="en-US"/>
            </a:defPPr>
            <a:lvl1pPr>
              <a:lnSpc>
                <a:spcPct val="130000"/>
              </a:lnSpc>
              <a:defRPr sz="5400" b="1">
                <a:solidFill>
                  <a:schemeClr val="tx1">
                    <a:lumMod val="65000"/>
                    <a:lumOff val="35000"/>
                  </a:schemeClr>
                </a:solidFill>
                <a:latin typeface="Agency FB" pitchFamily="34" charset="0"/>
                <a:ea typeface="微软雅黑" pitchFamily="34" charset="-122"/>
                <a:cs typeface="Calibri" pitchFamily="34" charset="0"/>
              </a:defRPr>
            </a:lvl1pPr>
          </a:lstStyle>
          <a:p>
            <a:pPr indent="360045" algn="just">
              <a:lnSpc>
                <a:spcPct val="107000"/>
              </a:lnSpc>
              <a:spcAft>
                <a:spcPts val="750"/>
              </a:spcAft>
            </a:pPr>
            <a:r>
              <a:rPr lang="pt-BR"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Dạy trẻ cách gọi tên chính xác bộ phận riêng tư trên cơ thể.</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A9E6D0CF-9099-477A-A7AF-172077FA5105}"/>
              </a:ext>
            </a:extLst>
          </p:cNvPr>
          <p:cNvSpPr txBox="1"/>
          <p:nvPr/>
        </p:nvSpPr>
        <p:spPr>
          <a:xfrm>
            <a:off x="1412052" y="1624838"/>
            <a:ext cx="4894156" cy="4767652"/>
          </a:xfrm>
          <a:prstGeom prst="rect">
            <a:avLst/>
          </a:prstGeom>
          <a:solidFill>
            <a:schemeClr val="tx2">
              <a:lumMod val="20000"/>
              <a:lumOff val="80000"/>
            </a:schemeClr>
          </a:solidFill>
        </p:spPr>
        <p:txBody>
          <a:bodyPr wrap="square">
            <a:spAutoFit/>
          </a:bodyPr>
          <a:lstStyle/>
          <a:p>
            <a:pPr indent="457200" algn="just">
              <a:lnSpc>
                <a:spcPct val="107000"/>
              </a:lnSpc>
              <a:spcBef>
                <a:spcPts val="600"/>
              </a:spcBef>
              <a:spcAft>
                <a:spcPts val="600"/>
              </a:spcAft>
            </a:pP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Cô</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dạy</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cho</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trẻ</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kiến</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thức</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về</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giới</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tính</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của</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mình</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Con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là</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bạn</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trai</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hay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bạn</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gái</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Giải</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thích</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rõ</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cho</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các</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con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biết</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một</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số</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đặc</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điểm</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rõ</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nét</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phân</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biệt</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bạn</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trai</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bạn</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gái</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Nếu</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là</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trai</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thì</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phải</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như</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thế</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nào</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Trang</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phục</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như</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thế</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nào</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cho</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phù</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a:t>
            </a:r>
            <a:r>
              <a:rPr lang="en-US" sz="1600" dirty="0" err="1" smtClean="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hợp</a:t>
            </a:r>
            <a:r>
              <a:rPr lang="vi-VN" sz="1600" dirty="0" smtClean="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...vv</a:t>
            </a:r>
            <a:endParaRPr lang="en-US" sz="16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indent="457200" algn="just">
              <a:lnSpc>
                <a:spcPct val="107000"/>
              </a:lnSpc>
              <a:spcBef>
                <a:spcPts val="600"/>
              </a:spcBef>
              <a:spcAft>
                <a:spcPts val="600"/>
              </a:spcAft>
            </a:pP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Kỹ</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năng</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đầu</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tiên</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mà</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chúng</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ta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nên</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dạy</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cho</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trẻ</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là</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kiến</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thức</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về</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giới</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tính</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và</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4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vùng</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nhạy</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cảm</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trên</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cơ</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thể</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là</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miệng</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ngực</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vùng</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giữa</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hai</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đùi</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và</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mông</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Nhiều</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trường</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hợp</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các</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bé</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bị</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xâm</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hại</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mà</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không</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thể</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tự</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nhận</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biết</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được</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sự</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nghiêm</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trọng</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của</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vấn</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đề</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do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còn</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quá</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non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nớt</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và</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thiếu</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hiểu</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biết</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Cha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mẹ</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cần</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dạy</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cho</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trẻ</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nhận</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biết</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rằng</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các</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vùng</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nhạy</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cảm</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trên</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cơ</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thể</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chỉ</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là</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của</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riêng</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các</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bé</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và</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dạy</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cho</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trẻ</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biết</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cách</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bảo</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vệ</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cơ</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thể</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trước</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sự</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động</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chạm</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của</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người</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khác</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nếu</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trẻ</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không</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 </a:t>
            </a:r>
            <a:r>
              <a:rPr lang="en-US" sz="1600" dirty="0" err="1">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thích</a:t>
            </a:r>
            <a:r>
              <a:rPr lang="en-US" sz="1600" dirty="0">
                <a:solidFill>
                  <a:schemeClr val="accent1">
                    <a:lumMod val="50000"/>
                  </a:schemeClr>
                </a:solidFill>
                <a:latin typeface="Segoe UI" panose="020B0502040204020203" pitchFamily="34" charset="0"/>
                <a:ea typeface="Times New Roman" panose="02020603050405020304" pitchFamily="18" charset="0"/>
                <a:cs typeface="Times New Roman" panose="02020603050405020304" pitchFamily="18" charset="0"/>
              </a:rPr>
              <a:t>.</a:t>
            </a:r>
            <a:endParaRPr lang="en-US" sz="16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algn="just">
              <a:defRPr/>
            </a:pPr>
            <a:endParaRPr lang="en-US" sz="3200" dirty="0">
              <a:solidFill>
                <a:srgbClr val="0070C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0" y="3771"/>
            <a:ext cx="1054699" cy="1048603"/>
          </a:xfrm>
          <a:prstGeom prst="rect">
            <a:avLst/>
          </a:prstGeom>
        </p:spPr>
      </p:pic>
      <p:pic>
        <p:nvPicPr>
          <p:cNvPr id="12" name="Picture 11" descr="http://mnkhanhthuonga.edu.vn/upload/36497/fck/01271305/2023_12_27_06_51_562.jpg"/>
          <p:cNvPicPr/>
          <p:nvPr/>
        </p:nvPicPr>
        <p:blipFill>
          <a:blip r:embed="rId4">
            <a:extLst>
              <a:ext uri="{28A0092B-C50C-407E-A947-70E740481C1C}">
                <a14:useLocalDpi xmlns:a14="http://schemas.microsoft.com/office/drawing/2010/main" val="0"/>
              </a:ext>
            </a:extLst>
          </a:blip>
          <a:srcRect/>
          <a:stretch>
            <a:fillRect/>
          </a:stretch>
        </p:blipFill>
        <p:spPr bwMode="auto">
          <a:xfrm>
            <a:off x="6726621" y="1624838"/>
            <a:ext cx="5307723" cy="4767652"/>
          </a:xfrm>
          <a:prstGeom prst="rect">
            <a:avLst/>
          </a:prstGeom>
          <a:noFill/>
          <a:ln>
            <a:noFill/>
          </a:ln>
        </p:spPr>
      </p:pic>
    </p:spTree>
    <p:extLst>
      <p:ext uri="{BB962C8B-B14F-4D97-AF65-F5344CB8AC3E}">
        <p14:creationId xmlns:p14="http://schemas.microsoft.com/office/powerpoint/2010/main" val="937489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5F204D2-D0D0-4F6E-AD42-F49C9DC477CC}"/>
              </a:ext>
            </a:extLst>
          </p:cNvPr>
          <p:cNvSpPr txBox="1"/>
          <p:nvPr/>
        </p:nvSpPr>
        <p:spPr>
          <a:xfrm>
            <a:off x="1512746" y="232871"/>
            <a:ext cx="10946295" cy="583750"/>
          </a:xfrm>
          <a:prstGeom prst="rect">
            <a:avLst/>
          </a:prstGeom>
          <a:noFill/>
        </p:spPr>
        <p:txBody>
          <a:bodyPr wrap="square" rtlCol="0">
            <a:spAutoFit/>
          </a:bodyPr>
          <a:lstStyle>
            <a:defPPr>
              <a:defRPr lang="en-US"/>
            </a:defPPr>
            <a:lvl1pPr>
              <a:lnSpc>
                <a:spcPct val="130000"/>
              </a:lnSpc>
              <a:defRPr sz="5400" b="1">
                <a:solidFill>
                  <a:schemeClr val="tx1">
                    <a:lumMod val="65000"/>
                    <a:lumOff val="35000"/>
                  </a:schemeClr>
                </a:solidFill>
                <a:latin typeface="Agency FB" pitchFamily="34" charset="0"/>
                <a:ea typeface="微软雅黑" pitchFamily="34" charset="-122"/>
                <a:cs typeface="Calibri" pitchFamily="34" charset="0"/>
              </a:defRPr>
            </a:lvl1pPr>
          </a:lstStyle>
          <a:p>
            <a:pPr indent="457200" algn="just">
              <a:lnSpc>
                <a:spcPct val="107000"/>
              </a:lnSpc>
              <a:spcBef>
                <a:spcPts val="600"/>
              </a:spcBef>
              <a:spcAft>
                <a:spcPts val="600"/>
              </a:spcAft>
            </a:pPr>
            <a:r>
              <a:rPr lang="en-US" sz="3200" i="1" dirty="0" err="1" smtClean="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3200" i="1" dirty="0" smtClean="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3200" i="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i="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khác</a:t>
            </a:r>
            <a:r>
              <a:rPr lang="en-US" sz="3200" i="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chạm</a:t>
            </a:r>
            <a:r>
              <a:rPr lang="en-US" sz="3200" i="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3200" i="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vùng</a:t>
            </a:r>
            <a:r>
              <a:rPr lang="en-US" sz="3200" i="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nhạy</a:t>
            </a:r>
            <a:r>
              <a:rPr lang="en-US" sz="3200" i="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cảm</a:t>
            </a:r>
            <a:endParaRPr lang="en-US" sz="2400" i="1"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A44664D2-206C-4041-ACE9-B1E235FFE7A1}"/>
              </a:ext>
            </a:extLst>
          </p:cNvPr>
          <p:cNvSpPr txBox="1"/>
          <p:nvPr/>
        </p:nvSpPr>
        <p:spPr>
          <a:xfrm>
            <a:off x="1376855" y="1525269"/>
            <a:ext cx="10047890" cy="3981218"/>
          </a:xfrm>
          <a:prstGeom prst="rect">
            <a:avLst/>
          </a:prstGeom>
          <a:solidFill>
            <a:schemeClr val="tx2">
              <a:lumMod val="20000"/>
              <a:lumOff val="80000"/>
            </a:schemeClr>
          </a:solidFill>
        </p:spPr>
        <p:txBody>
          <a:bodyPr wrap="square" rtlCol="0">
            <a:spAutoFit/>
          </a:bodyPr>
          <a:lstStyle/>
          <a:p>
            <a:pPr indent="457200" algn="just">
              <a:lnSpc>
                <a:spcPct val="107000"/>
              </a:lnSpc>
              <a:spcBef>
                <a:spcPts val="600"/>
              </a:spcBef>
              <a:spcAft>
                <a:spcPts val="600"/>
              </a:spcAft>
            </a:pPr>
            <a:r>
              <a:rPr lang="en-US" sz="2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dạy</a:t>
            </a:r>
            <a:r>
              <a:rPr lang="en-US" sz="2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2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bảo</a:t>
            </a:r>
            <a:r>
              <a:rPr lang="en-US" sz="2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vệ</a:t>
            </a:r>
            <a:r>
              <a:rPr lang="en-US" sz="2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cơ</a:t>
            </a:r>
            <a:r>
              <a:rPr lang="en-US" sz="2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bất</a:t>
            </a:r>
            <a:r>
              <a:rPr lang="en-US" sz="2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kỳ</a:t>
            </a:r>
            <a:r>
              <a:rPr lang="en-US" sz="2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ai</a:t>
            </a:r>
            <a:r>
              <a:rPr lang="en-US" sz="2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chạm</a:t>
            </a:r>
            <a:r>
              <a:rPr lang="en-US" sz="2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vùng</a:t>
            </a:r>
            <a:r>
              <a:rPr lang="en-US" sz="2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nhạy</a:t>
            </a:r>
            <a:r>
              <a:rPr lang="en-US" sz="2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hay </a:t>
            </a:r>
            <a:r>
              <a:rPr lang="en-US" sz="2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ôm</a:t>
            </a:r>
            <a:r>
              <a:rPr lang="en-US" sz="2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ấp,vuốt</a:t>
            </a:r>
            <a:r>
              <a:rPr lang="en-US" sz="2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ve</a:t>
            </a:r>
            <a:r>
              <a:rPr lang="en-US" sz="2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nếu</a:t>
            </a:r>
            <a:r>
              <a:rPr lang="en-US" sz="2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2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thích</a:t>
            </a:r>
            <a:r>
              <a:rPr lang="vi-VN" sz="2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indent="457200" algn="just">
              <a:lnSpc>
                <a:spcPct val="107000"/>
              </a:lnSpc>
              <a:spcBef>
                <a:spcPts val="600"/>
              </a:spcBef>
              <a:spcAft>
                <a:spcPts val="600"/>
              </a:spcAft>
            </a:pPr>
            <a:r>
              <a:rPr lang="en-US" sz="2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Vùng</a:t>
            </a:r>
            <a:r>
              <a:rPr lang="en-US" sz="2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nhạy</a:t>
            </a:r>
            <a:r>
              <a:rPr lang="en-US" sz="2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riêng</a:t>
            </a:r>
            <a:r>
              <a:rPr lang="en-US" sz="2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bé</a:t>
            </a:r>
            <a:r>
              <a:rPr lang="en-US" sz="2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kể</a:t>
            </a:r>
            <a:r>
              <a:rPr lang="en-US" sz="2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cả</a:t>
            </a:r>
            <a:r>
              <a:rPr lang="en-US" sz="2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bố</a:t>
            </a:r>
            <a:r>
              <a:rPr lang="en-US" sz="2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cũng</a:t>
            </a:r>
            <a:r>
              <a:rPr lang="en-US" sz="2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chạm</a:t>
            </a:r>
            <a:r>
              <a:rPr lang="en-US" sz="2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nếu</a:t>
            </a:r>
            <a:r>
              <a:rPr lang="en-US" sz="2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đồng</a:t>
            </a:r>
            <a:r>
              <a:rPr lang="en-US" sz="2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2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Hãy</a:t>
            </a:r>
            <a:r>
              <a:rPr lang="en-US" sz="2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dạy</a:t>
            </a:r>
            <a:r>
              <a:rPr lang="en-US" sz="2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bé</a:t>
            </a:r>
            <a:r>
              <a:rPr lang="en-US" sz="2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chối</a:t>
            </a:r>
            <a:r>
              <a:rPr lang="en-US" sz="2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phản</a:t>
            </a:r>
            <a:r>
              <a:rPr lang="en-US" sz="2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ứng</a:t>
            </a:r>
            <a:r>
              <a:rPr lang="en-US" sz="2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nếu</a:t>
            </a:r>
            <a:r>
              <a:rPr lang="en-US" sz="2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cố</a:t>
            </a:r>
            <a:r>
              <a:rPr lang="en-US" sz="2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chạm</a:t>
            </a:r>
            <a:r>
              <a:rPr lang="en-US" sz="2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cơ</a:t>
            </a:r>
            <a:r>
              <a:rPr lang="en-US" sz="2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khiến</a:t>
            </a:r>
            <a:r>
              <a:rPr lang="en-US" sz="2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2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thấy</a:t>
            </a:r>
            <a:r>
              <a:rPr lang="en-US" sz="2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khó</a:t>
            </a:r>
            <a:r>
              <a:rPr lang="en-US" sz="2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chịu</a:t>
            </a:r>
            <a:r>
              <a:rPr lang="en-US" sz="28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gn="just">
              <a:defRPr/>
            </a:pPr>
            <a:endParaRPr lang="vi-VN" sz="2800" b="1" dirty="0">
              <a:solidFill>
                <a:srgbClr val="0070C0"/>
              </a:solidFill>
              <a:effectLst>
                <a:outerShdw blurRad="38100" dist="38100" dir="2700000" algn="tl">
                  <a:srgbClr val="000000"/>
                </a:outerShdw>
              </a:effectLst>
              <a:latin typeface="Times New Roman" pitchFamily="18" charset="0"/>
              <a:cs typeface="Times New Roman" pitchFamily="18" charset="0"/>
            </a:endParaRPr>
          </a:p>
        </p:txBody>
      </p:sp>
      <p:pic>
        <p:nvPicPr>
          <p:cNvPr id="8" name="Picture 14" descr="png-0159">
            <a:extLst>
              <a:ext uri="{FF2B5EF4-FFF2-40B4-BE49-F238E27FC236}">
                <a16:creationId xmlns:a16="http://schemas.microsoft.com/office/drawing/2014/main" id="{86E2E152-98D4-4D06-A314-9C763C10D7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470" y="5222897"/>
            <a:ext cx="1618216" cy="161821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stretch>
            <a:fillRect/>
          </a:stretch>
        </p:blipFill>
        <p:spPr>
          <a:xfrm>
            <a:off x="0" y="445"/>
            <a:ext cx="1054699" cy="1048603"/>
          </a:xfrm>
          <a:prstGeom prst="rect">
            <a:avLst/>
          </a:prstGeom>
        </p:spPr>
      </p:pic>
    </p:spTree>
    <p:extLst>
      <p:ext uri="{BB962C8B-B14F-4D97-AF65-F5344CB8AC3E}">
        <p14:creationId xmlns:p14="http://schemas.microsoft.com/office/powerpoint/2010/main" val="2360839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1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wipe(left)">
                                      <p:cBhvr>
                                        <p:cTn id="12" dur="20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wipe(left)">
                                      <p:cBhvr>
                                        <p:cTn id="17" dur="20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5F204D2-D0D0-4F6E-AD42-F49C9DC477CC}"/>
              </a:ext>
            </a:extLst>
          </p:cNvPr>
          <p:cNvSpPr txBox="1"/>
          <p:nvPr/>
        </p:nvSpPr>
        <p:spPr>
          <a:xfrm>
            <a:off x="1713186" y="154188"/>
            <a:ext cx="9585435" cy="882678"/>
          </a:xfrm>
          <a:prstGeom prst="rect">
            <a:avLst/>
          </a:prstGeom>
          <a:noFill/>
        </p:spPr>
        <p:txBody>
          <a:bodyPr wrap="square" rtlCol="0">
            <a:spAutoFit/>
          </a:bodyPr>
          <a:lstStyle>
            <a:defPPr>
              <a:defRPr lang="en-US"/>
            </a:defPPr>
            <a:lvl1pPr>
              <a:lnSpc>
                <a:spcPct val="130000"/>
              </a:lnSpc>
              <a:defRPr sz="5400" b="1">
                <a:solidFill>
                  <a:schemeClr val="tx1">
                    <a:lumMod val="65000"/>
                    <a:lumOff val="35000"/>
                  </a:schemeClr>
                </a:solidFill>
                <a:latin typeface="Agency FB" pitchFamily="34" charset="0"/>
                <a:ea typeface="微软雅黑" pitchFamily="34" charset="-122"/>
                <a:cs typeface="Calibri" pitchFamily="34" charset="0"/>
              </a:defRPr>
            </a:lvl1pPr>
          </a:lstStyle>
          <a:p>
            <a:pPr indent="360045" algn="just">
              <a:lnSpc>
                <a:spcPct val="107000"/>
              </a:lnSpc>
              <a:spcAft>
                <a:spcPts val="750"/>
              </a:spcAft>
            </a:pPr>
            <a:r>
              <a:rPr lang="vi-VN" sz="2400" i="1" dirty="0" smtClean="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i="1" dirty="0" err="1" smtClean="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Dạy</a:t>
            </a:r>
            <a:r>
              <a:rPr lang="en-US" sz="2400" i="1" dirty="0" smtClean="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2400" i="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quy</a:t>
            </a:r>
            <a:r>
              <a:rPr lang="en-US" sz="2400" i="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tắc</a:t>
            </a:r>
            <a:r>
              <a:rPr lang="en-US" sz="2400" i="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5 </a:t>
            </a:r>
            <a:r>
              <a:rPr lang="en-US" sz="2400" i="1"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ngón</a:t>
            </a:r>
            <a:r>
              <a:rPr lang="en-US" sz="2400" i="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tay</a:t>
            </a:r>
            <a:r>
              <a:rPr lang="en-US" sz="2400" i="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i="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quy</a:t>
            </a:r>
            <a:r>
              <a:rPr lang="en-US" sz="2400" i="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tắc</a:t>
            </a:r>
            <a:r>
              <a:rPr lang="en-US" sz="2400" i="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này</a:t>
            </a:r>
            <a:r>
              <a:rPr lang="en-US" sz="2400" i="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mỗi</a:t>
            </a:r>
            <a:r>
              <a:rPr lang="en-US" sz="2400" i="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ngón</a:t>
            </a:r>
            <a:r>
              <a:rPr lang="en-US" sz="2400" i="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tay</a:t>
            </a:r>
            <a:r>
              <a:rPr lang="en-US" sz="2400" i="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tương</a:t>
            </a:r>
            <a:r>
              <a:rPr lang="en-US" sz="2400" i="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ứng</a:t>
            </a:r>
            <a:r>
              <a:rPr lang="en-US" sz="2400" i="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i="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quy</a:t>
            </a:r>
            <a:r>
              <a:rPr lang="en-US" sz="2400" i="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tắc</a:t>
            </a:r>
            <a:r>
              <a:rPr lang="en-US" sz="2400" i="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i="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A44664D2-206C-4041-ACE9-B1E235FFE7A1}"/>
              </a:ext>
            </a:extLst>
          </p:cNvPr>
          <p:cNvSpPr txBox="1"/>
          <p:nvPr/>
        </p:nvSpPr>
        <p:spPr>
          <a:xfrm>
            <a:off x="194087" y="1119829"/>
            <a:ext cx="6460197" cy="4982967"/>
          </a:xfrm>
          <a:prstGeom prst="rect">
            <a:avLst/>
          </a:prstGeom>
          <a:solidFill>
            <a:schemeClr val="accent2">
              <a:lumMod val="20000"/>
              <a:lumOff val="80000"/>
            </a:schemeClr>
          </a:solidFill>
        </p:spPr>
        <p:txBody>
          <a:bodyPr wrap="square" rtlCol="0">
            <a:spAutoFit/>
          </a:bodyPr>
          <a:lstStyle/>
          <a:p>
            <a:pPr indent="360045" algn="just">
              <a:lnSpc>
                <a:spcPct val="107000"/>
              </a:lnSpc>
              <a:spcAft>
                <a:spcPts val="750"/>
              </a:spcAft>
            </a:pP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Ngón</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Gần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nhất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thân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ruột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thịt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đình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ông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bố</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chị</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ruột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Bé</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ôm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hôn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này</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ôm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hôn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tắm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rửa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bé</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bé</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còn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nhỏ</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lớn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bé</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sẽ</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tắm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thay</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quần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áo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phòng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kín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indent="360045" algn="just">
              <a:lnSpc>
                <a:spcPct val="107000"/>
              </a:lnSpc>
              <a:spcAft>
                <a:spcPts val="750"/>
              </a:spcAft>
            </a:pP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Ngón</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trỏ</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thầy</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cô</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bè</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lớp</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hàng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đình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này</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nắm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tay</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khoác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vai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chơi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đùa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Nếu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chạm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vùng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đồ</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bơi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hét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to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gọi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lớn</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sz="2200" dirty="0">
                <a:solidFill>
                  <a:schemeClr val="accent5">
                    <a:lumMod val="75000"/>
                  </a:schemeClr>
                </a:solidFill>
                <a:latin typeface="Times New Roman" panose="02020603050405020304" pitchFamily="18" charset="0"/>
                <a:cs typeface="Times New Roman" panose="02020603050405020304" pitchFamily="18" charset="0"/>
              </a:rPr>
              <a:t>	</a:t>
            </a:r>
          </a:p>
        </p:txBody>
      </p:sp>
      <p:pic>
        <p:nvPicPr>
          <p:cNvPr id="8" name="Picture 14" descr="png-0159">
            <a:extLst>
              <a:ext uri="{FF2B5EF4-FFF2-40B4-BE49-F238E27FC236}">
                <a16:creationId xmlns:a16="http://schemas.microsoft.com/office/drawing/2014/main" id="{86E2E152-98D4-4D06-A314-9C763C10D7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759" y="5544027"/>
            <a:ext cx="1618216" cy="161821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stretch>
            <a:fillRect/>
          </a:stretch>
        </p:blipFill>
        <p:spPr>
          <a:xfrm>
            <a:off x="0" y="71226"/>
            <a:ext cx="1054699" cy="1048603"/>
          </a:xfrm>
          <a:prstGeom prst="rect">
            <a:avLst/>
          </a:prstGeom>
        </p:spPr>
      </p:pic>
      <p:sp>
        <p:nvSpPr>
          <p:cNvPr id="4" name="Rounded Rectangle 3"/>
          <p:cNvSpPr/>
          <p:nvPr/>
        </p:nvSpPr>
        <p:spPr>
          <a:xfrm>
            <a:off x="6848371" y="1236506"/>
            <a:ext cx="5164953" cy="4866290"/>
          </a:xfrm>
          <a:prstGeom prst="round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8229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circle(in)">
                                      <p:cBhvr>
                                        <p:cTn id="10" dur="2000"/>
                                        <p:tgtEl>
                                          <p:spTgt spid="13"/>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8753" y="1231483"/>
            <a:ext cx="6291290" cy="5039585"/>
          </a:xfrm>
          <a:prstGeom prst="rect">
            <a:avLst/>
          </a:prstGeom>
          <a:solidFill>
            <a:schemeClr val="accent2">
              <a:lumMod val="20000"/>
              <a:lumOff val="80000"/>
            </a:schemeClr>
          </a:solidFill>
        </p:spPr>
        <p:txBody>
          <a:bodyPr wrap="square" rtlCol="0">
            <a:spAutoFit/>
          </a:bodyPr>
          <a:lstStyle/>
          <a:p>
            <a:pPr indent="360045" algn="just">
              <a:lnSpc>
                <a:spcPct val="107000"/>
              </a:lnSpc>
              <a:spcAft>
                <a:spcPts val="750"/>
              </a:spcAft>
            </a:pP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Ngón</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giữa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quen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ít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gặp</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hàng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xóm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bè</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cha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này</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bé</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nên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bắt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tay</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cười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chào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hỏi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indent="360045" algn="just">
              <a:lnSpc>
                <a:spcPct val="107000"/>
              </a:lnSpc>
              <a:spcAft>
                <a:spcPts val="750"/>
              </a:spcAft>
            </a:pP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Ngón</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áp</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út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quen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đình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bé</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mới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gặp</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lần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này</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bé</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dừng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mức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vẫy</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tay</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cúi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chào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indent="360045" algn="just">
              <a:lnSpc>
                <a:spcPct val="107000"/>
              </a:lnSpc>
              <a:spcAft>
                <a:spcPts val="750"/>
              </a:spcAft>
            </a:pP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Ngón</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út</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Ngón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tay</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bé</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nhất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hoàn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toàn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lạ</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cử</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thân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mật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quá</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mức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khiến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bé</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thấy</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lo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sợ</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bất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an.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này</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bé</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hoàn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toàn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bỏ</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chạy</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hét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to,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khóc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báo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mọi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xung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quanh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0" y="0"/>
            <a:ext cx="1054699" cy="1048603"/>
          </a:xfrm>
          <a:prstGeom prst="rect">
            <a:avLst/>
          </a:prstGeom>
        </p:spPr>
      </p:pic>
      <p:pic>
        <p:nvPicPr>
          <p:cNvPr id="2" name="Picture 1"/>
          <p:cNvPicPr>
            <a:picLocks noChangeAspect="1"/>
          </p:cNvPicPr>
          <p:nvPr/>
        </p:nvPicPr>
        <p:blipFill>
          <a:blip r:embed="rId3"/>
          <a:stretch>
            <a:fillRect/>
          </a:stretch>
        </p:blipFill>
        <p:spPr>
          <a:xfrm>
            <a:off x="1482901" y="12193"/>
            <a:ext cx="9772735" cy="1036410"/>
          </a:xfrm>
          <a:prstGeom prst="rect">
            <a:avLst/>
          </a:prstGeom>
        </p:spPr>
      </p:pic>
      <p:pic>
        <p:nvPicPr>
          <p:cNvPr id="4" name="Picture 3"/>
          <p:cNvPicPr>
            <a:picLocks noChangeAspect="1"/>
          </p:cNvPicPr>
          <p:nvPr/>
        </p:nvPicPr>
        <p:blipFill>
          <a:blip r:embed="rId4"/>
          <a:stretch>
            <a:fillRect/>
          </a:stretch>
        </p:blipFill>
        <p:spPr>
          <a:xfrm>
            <a:off x="6821926" y="1231483"/>
            <a:ext cx="4938188" cy="4993057"/>
          </a:xfrm>
          <a:prstGeom prst="rect">
            <a:avLst/>
          </a:prstGeom>
        </p:spPr>
      </p:pic>
    </p:spTree>
    <p:extLst>
      <p:ext uri="{BB962C8B-B14F-4D97-AF65-F5344CB8AC3E}">
        <p14:creationId xmlns:p14="http://schemas.microsoft.com/office/powerpoint/2010/main" val="40776243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44664D2-206C-4041-ACE9-B1E235FFE7A1}"/>
              </a:ext>
            </a:extLst>
          </p:cNvPr>
          <p:cNvSpPr txBox="1"/>
          <p:nvPr/>
        </p:nvSpPr>
        <p:spPr>
          <a:xfrm>
            <a:off x="1299643" y="1999322"/>
            <a:ext cx="10047890" cy="3223575"/>
          </a:xfrm>
          <a:prstGeom prst="rect">
            <a:avLst/>
          </a:prstGeom>
          <a:solidFill>
            <a:schemeClr val="tx2">
              <a:lumMod val="20000"/>
              <a:lumOff val="80000"/>
            </a:schemeClr>
          </a:solidFill>
        </p:spPr>
        <p:txBody>
          <a:bodyPr wrap="square" rtlCol="0">
            <a:spAutoFit/>
          </a:bodyPr>
          <a:lstStyle/>
          <a:p>
            <a:pPr algn="just">
              <a:lnSpc>
                <a:spcPct val="107000"/>
              </a:lnSpc>
              <a:spcAft>
                <a:spcPts val="750"/>
              </a:spcAft>
            </a:pP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Ví</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dụ</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Chủ</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thân</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tôi</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dạy</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lĩnh</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vực</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Phát</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triển</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TC&amp;KNXH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hoạt</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Kĩ</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năng</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bảo</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vệ</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thân</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quy</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tắc</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5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ngón</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tay</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750"/>
              </a:spcAft>
            </a:pPr>
            <a:r>
              <a:rPr lang="en-US" sz="2000" dirty="0">
                <a:solidFill>
                  <a:schemeClr val="accent1">
                    <a:lumMod val="50000"/>
                  </a:schemeClr>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smtClean="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Tôi</a:t>
            </a:r>
            <a:r>
              <a:rPr lang="en-US" sz="2000" dirty="0" smtClean="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đặt</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hỏi</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trao</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đổi</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750"/>
              </a:spcAft>
            </a:pP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Theo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quy</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tắc</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5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ngón</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tay</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ngón</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cái</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ngón</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gồm</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ai</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750"/>
              </a:spcAft>
            </a:pP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rất</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gần</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gũi</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đình</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thì</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sẽ</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giao</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tiếp</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thế</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750"/>
              </a:spcAft>
            </a:pP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cô</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giáo</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bè</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thì</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sẽ</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giao</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tiếp</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thế</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ngón</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trỏ</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quy</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tắc</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5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ngón</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tay</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750"/>
              </a:spcAft>
            </a:pP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Nếu</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hàng</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xóm</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bè</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bố</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lạ</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nhìn</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chạm</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vùng</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riêng</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tư</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thì</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gì</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14" descr="png-0159">
            <a:extLst>
              <a:ext uri="{FF2B5EF4-FFF2-40B4-BE49-F238E27FC236}">
                <a16:creationId xmlns:a16="http://schemas.microsoft.com/office/drawing/2014/main" id="{86E2E152-98D4-4D06-A314-9C763C10D7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470" y="5222897"/>
            <a:ext cx="1618216" cy="161821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stretch>
            <a:fillRect/>
          </a:stretch>
        </p:blipFill>
        <p:spPr>
          <a:xfrm>
            <a:off x="0" y="445"/>
            <a:ext cx="1054699" cy="1048603"/>
          </a:xfrm>
          <a:prstGeom prst="rect">
            <a:avLst/>
          </a:prstGeom>
        </p:spPr>
      </p:pic>
    </p:spTree>
    <p:extLst>
      <p:ext uri="{BB962C8B-B14F-4D97-AF65-F5344CB8AC3E}">
        <p14:creationId xmlns:p14="http://schemas.microsoft.com/office/powerpoint/2010/main" val="232873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left)">
                                      <p:cBhvr>
                                        <p:cTn id="7" dur="20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wipe(left)">
                                      <p:cBhvr>
                                        <p:cTn id="12" dur="20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wipe(left)">
                                      <p:cBhvr>
                                        <p:cTn id="17" dur="20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wipe(left)">
                                      <p:cBhvr>
                                        <p:cTn id="22" dur="2000"/>
                                        <p:tgtEl>
                                          <p:spTgt spid="1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3">
                                            <p:txEl>
                                              <p:pRg st="4" end="4"/>
                                            </p:txEl>
                                          </p:spTgt>
                                        </p:tgtEl>
                                        <p:attrNameLst>
                                          <p:attrName>style.visibility</p:attrName>
                                        </p:attrNameLst>
                                      </p:cBhvr>
                                      <p:to>
                                        <p:strVal val="visible"/>
                                      </p:to>
                                    </p:set>
                                    <p:animEffect transition="in" filter="wipe(left)">
                                      <p:cBhvr>
                                        <p:cTn id="27" dur="2000"/>
                                        <p:tgtEl>
                                          <p:spTgt spid="1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3">
                                            <p:txEl>
                                              <p:pRg st="5" end="5"/>
                                            </p:txEl>
                                          </p:spTgt>
                                        </p:tgtEl>
                                        <p:attrNameLst>
                                          <p:attrName>style.visibility</p:attrName>
                                        </p:attrNameLst>
                                      </p:cBhvr>
                                      <p:to>
                                        <p:strVal val="visible"/>
                                      </p:to>
                                    </p:set>
                                    <p:animEffect transition="in" filter="wipe(left)">
                                      <p:cBhvr>
                                        <p:cTn id="32" dur="20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27" descr="2">
            <a:extLst>
              <a:ext uri="{FF2B5EF4-FFF2-40B4-BE49-F238E27FC236}">
                <a16:creationId xmlns:a16="http://schemas.microsoft.com/office/drawing/2014/main" id="{55BFC821-5617-4A19-A91F-90E46E9EEE6B}"/>
              </a:ext>
            </a:extLst>
          </p:cNvPr>
          <p:cNvSpPr txBox="1">
            <a:spLocks noChangeArrowheads="1"/>
          </p:cNvSpPr>
          <p:nvPr/>
        </p:nvSpPr>
        <p:spPr bwMode="gray">
          <a:xfrm>
            <a:off x="1324007" y="322062"/>
            <a:ext cx="9498473" cy="468077"/>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lvl1pPr defTabSz="457200" eaLnBrk="0" hangingPunct="0">
              <a:defRPr>
                <a:solidFill>
                  <a:schemeClr val="tx1"/>
                </a:solidFill>
                <a:latin typeface="Arial" pitchFamily="34" charset="0"/>
              </a:defRPr>
            </a:lvl1pPr>
            <a:lvl2pPr defTabSz="457200" eaLnBrk="0" hangingPunct="0">
              <a:defRPr>
                <a:solidFill>
                  <a:schemeClr val="tx1"/>
                </a:solidFill>
                <a:latin typeface="Arial" pitchFamily="34" charset="0"/>
              </a:defRPr>
            </a:lvl2pPr>
            <a:lvl3pPr defTabSz="457200" eaLnBrk="0" hangingPunct="0">
              <a:defRPr>
                <a:solidFill>
                  <a:schemeClr val="tx1"/>
                </a:solidFill>
                <a:latin typeface="Arial" pitchFamily="34" charset="0"/>
              </a:defRPr>
            </a:lvl3pPr>
            <a:lvl4pPr defTabSz="457200" eaLnBrk="0" hangingPunct="0">
              <a:defRPr>
                <a:solidFill>
                  <a:schemeClr val="tx1"/>
                </a:solidFill>
                <a:latin typeface="Arial" pitchFamily="34" charset="0"/>
              </a:defRPr>
            </a:lvl4pPr>
            <a:lvl5pPr defTabSz="457200" eaLnBrk="0" hangingPunct="0">
              <a:defRPr>
                <a:solidFill>
                  <a:schemeClr val="tx1"/>
                </a:solidFill>
                <a:latin typeface="Arial" pitchFamily="34" charset="0"/>
              </a:defRPr>
            </a:lvl5pPr>
            <a:lvl6pPr algn="ctr" defTabSz="457200" eaLnBrk="0" fontAlgn="base" hangingPunct="0">
              <a:spcBef>
                <a:spcPct val="0"/>
              </a:spcBef>
              <a:spcAft>
                <a:spcPct val="0"/>
              </a:spcAft>
              <a:defRPr>
                <a:solidFill>
                  <a:schemeClr val="tx1"/>
                </a:solidFill>
                <a:latin typeface="Arial" pitchFamily="34" charset="0"/>
              </a:defRPr>
            </a:lvl6pPr>
            <a:lvl7pPr algn="ctr" defTabSz="457200" eaLnBrk="0" fontAlgn="base" hangingPunct="0">
              <a:spcBef>
                <a:spcPct val="0"/>
              </a:spcBef>
              <a:spcAft>
                <a:spcPct val="0"/>
              </a:spcAft>
              <a:defRPr>
                <a:solidFill>
                  <a:schemeClr val="tx1"/>
                </a:solidFill>
                <a:latin typeface="Arial" pitchFamily="34" charset="0"/>
              </a:defRPr>
            </a:lvl7pPr>
            <a:lvl8pPr algn="ctr" defTabSz="457200" eaLnBrk="0" fontAlgn="base" hangingPunct="0">
              <a:spcBef>
                <a:spcPct val="0"/>
              </a:spcBef>
              <a:spcAft>
                <a:spcPct val="0"/>
              </a:spcAft>
              <a:defRPr>
                <a:solidFill>
                  <a:schemeClr val="tx1"/>
                </a:solidFill>
                <a:latin typeface="Arial" pitchFamily="34" charset="0"/>
              </a:defRPr>
            </a:lvl8pPr>
            <a:lvl9pPr algn="ctr" defTabSz="457200" eaLnBrk="0" fontAlgn="base" hangingPunct="0">
              <a:spcBef>
                <a:spcPct val="0"/>
              </a:spcBef>
              <a:spcAft>
                <a:spcPct val="0"/>
              </a:spcAft>
              <a:defRPr>
                <a:solidFill>
                  <a:schemeClr val="tx1"/>
                </a:solidFill>
                <a:latin typeface="Arial" pitchFamily="34" charset="0"/>
              </a:defRPr>
            </a:lvl9pPr>
          </a:lstStyle>
          <a:p>
            <a:pPr lvl="0" algn="ctr" defTabSz="914400" eaLnBrk="1" hangingPunct="1">
              <a:lnSpc>
                <a:spcPct val="107000"/>
              </a:lnSpc>
              <a:spcAft>
                <a:spcPts val="750"/>
              </a:spcAft>
            </a:pPr>
            <a:r>
              <a:rPr lang="pt-BR" sz="2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Xây dựng tình huống giả thiết</a:t>
            </a:r>
            <a:endPar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A44664D2-206C-4041-ACE9-B1E235FFE7A1}"/>
              </a:ext>
            </a:extLst>
          </p:cNvPr>
          <p:cNvSpPr txBox="1"/>
          <p:nvPr/>
        </p:nvSpPr>
        <p:spPr>
          <a:xfrm>
            <a:off x="162504" y="1456221"/>
            <a:ext cx="6507927" cy="5252528"/>
          </a:xfrm>
          <a:prstGeom prst="rect">
            <a:avLst/>
          </a:prstGeom>
          <a:solidFill>
            <a:schemeClr val="tx2">
              <a:lumMod val="20000"/>
              <a:lumOff val="80000"/>
            </a:schemeClr>
          </a:solidFill>
        </p:spPr>
        <p:txBody>
          <a:bodyPr wrap="square" rtlCol="0">
            <a:spAutoFit/>
          </a:bodyPr>
          <a:lstStyle/>
          <a:p>
            <a:pPr algn="just">
              <a:lnSpc>
                <a:spcPct val="107000"/>
              </a:lnSpc>
              <a:spcAft>
                <a:spcPts val="750"/>
              </a:spcAft>
            </a:pPr>
            <a:r>
              <a:rPr lang="pt-BR" sz="2000" b="1"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750"/>
              </a:spcAft>
            </a:pP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Bên</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cạnh</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hoạt</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dạy</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kỹ</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năng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tôi</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xuyên</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xây</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dựng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huống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đặt</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giả</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thiết</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750"/>
              </a:spcAft>
            </a:pPr>
            <a:r>
              <a:rPr lang="en-US" sz="2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huống</a:t>
            </a:r>
            <a:r>
              <a:rPr lang="en-US" sz="2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Nếu</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ai</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cố</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nhìn</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nói</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đụng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chạm</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vùng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riêng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cầu</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nhìn</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đụng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chạm</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vùng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riêng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thì</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sẽ</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gì</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750"/>
              </a:spcAft>
            </a:pP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Bước</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a:t>
            </a:r>
            <a:r>
              <a:rPr lang="en-US"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Nói</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xua</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tay</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cắn</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thật</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mạnh</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tay</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vai</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kẻ</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xấu</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750"/>
              </a:spcAft>
            </a:pP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Bước</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a:t>
            </a:r>
            <a:r>
              <a:rPr lang="en-US"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Bỏ</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chạy</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chạy</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thật</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nhanh</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nơi</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đông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đồng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thời</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hô</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to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mọi</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chú</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mình</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750"/>
              </a:spcAft>
            </a:pP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Bước</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3: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Kể</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tất</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chuyện</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mà</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xấu</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bố</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con tin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tưởng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lớn</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kịp</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thời</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can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thiệp</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bảo</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vệ</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an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toàn</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75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0" y="445"/>
            <a:ext cx="1054699" cy="104860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8870" y="1456221"/>
            <a:ext cx="4771696" cy="5154786"/>
          </a:xfrm>
          <a:prstGeom prst="rect">
            <a:avLst/>
          </a:prstGeom>
        </p:spPr>
      </p:pic>
    </p:spTree>
    <p:extLst>
      <p:ext uri="{BB962C8B-B14F-4D97-AF65-F5344CB8AC3E}">
        <p14:creationId xmlns:p14="http://schemas.microsoft.com/office/powerpoint/2010/main" val="365070161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44664D2-206C-4041-ACE9-B1E235FFE7A1}"/>
              </a:ext>
            </a:extLst>
          </p:cNvPr>
          <p:cNvSpPr txBox="1"/>
          <p:nvPr/>
        </p:nvSpPr>
        <p:spPr>
          <a:xfrm>
            <a:off x="6375736" y="1684113"/>
            <a:ext cx="5605249" cy="4351961"/>
          </a:xfrm>
          <a:prstGeom prst="rect">
            <a:avLst/>
          </a:prstGeom>
          <a:solidFill>
            <a:schemeClr val="tx2">
              <a:lumMod val="20000"/>
              <a:lumOff val="80000"/>
            </a:schemeClr>
          </a:solidFill>
        </p:spPr>
        <p:txBody>
          <a:bodyPr wrap="square" rtlCol="0">
            <a:spAutoFit/>
          </a:bodyPr>
          <a:lstStyle/>
          <a:p>
            <a:pPr algn="just">
              <a:lnSpc>
                <a:spcPct val="107000"/>
              </a:lnSpc>
              <a:spcAft>
                <a:spcPts val="750"/>
              </a:spcAft>
            </a:pPr>
            <a:r>
              <a:rPr lang="en-US" sz="2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huống</a:t>
            </a:r>
            <a:r>
              <a:rPr lang="en-US" sz="2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a:t>
            </a:r>
            <a:r>
              <a:rPr lang="en-US"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Nếu</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lạ</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tiền</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quà</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giá</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trị</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bánh</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kẹo</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chăm</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sóc</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đặc</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biệt</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khác</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mà</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rõ</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lí</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do…</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thì</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sẽ</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thế</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750"/>
              </a:spcAft>
            </a:pP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Bước</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sẽ</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lấy</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bất</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kì</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đồ</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gì</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750"/>
              </a:spcAft>
            </a:pP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Bước</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sẽ</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tránh</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xa</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nơi</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đông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đồng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thời</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kể</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chuyện</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gặp</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lớn</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750"/>
              </a:spcAft>
            </a:pP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Ngoài</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biện</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tôi</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còn</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hướng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dẫn</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thuộc</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điện</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thoại</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bố</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dây</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nóng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Tổng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đài</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quốc</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bảo</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vệ</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111” (do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cục</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Bộ</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LĐ-TBXH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quản</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lí</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0" y="445"/>
            <a:ext cx="1054699" cy="1048603"/>
          </a:xfrm>
          <a:prstGeom prst="rect">
            <a:avLst/>
          </a:prstGeom>
        </p:spPr>
      </p:pic>
      <p:sp>
        <p:nvSpPr>
          <p:cNvPr id="4" name="Rounded Rectangle 3"/>
          <p:cNvSpPr/>
          <p:nvPr/>
        </p:nvSpPr>
        <p:spPr>
          <a:xfrm>
            <a:off x="651642" y="1606097"/>
            <a:ext cx="4950373" cy="4353268"/>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03671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left)">
                                      <p:cBhvr>
                                        <p:cTn id="7" dur="20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wipe(left)">
                                      <p:cBhvr>
                                        <p:cTn id="12" dur="20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wipe(left)">
                                      <p:cBhvr>
                                        <p:cTn id="17" dur="20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wipe(left)">
                                      <p:cBhvr>
                                        <p:cTn id="22" dur="20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788FF14-C9D5-4A2E-8ED1-70454A3BAB86}"/>
              </a:ext>
            </a:extLst>
          </p:cNvPr>
          <p:cNvSpPr txBox="1"/>
          <p:nvPr/>
        </p:nvSpPr>
        <p:spPr>
          <a:xfrm>
            <a:off x="1773894" y="218385"/>
            <a:ext cx="7843443" cy="830997"/>
          </a:xfrm>
          <a:prstGeom prst="rect">
            <a:avLst/>
          </a:prstGeom>
          <a:noFill/>
        </p:spPr>
        <p:txBody>
          <a:bodyPr wrap="square" rtlCol="0">
            <a:spAutoFit/>
          </a:bodyPr>
          <a:lstStyle/>
          <a:p>
            <a:pPr algn="ctr"/>
            <a:r>
              <a:rPr lang="vi-VN" sz="2400" b="1" dirty="0" smtClean="0">
                <a:solidFill>
                  <a:srgbClr val="002060"/>
                </a:solidFill>
                <a:latin typeface="Times New Roman" panose="02020603050405020304" pitchFamily="18" charset="0"/>
                <a:cs typeface="Times New Roman" panose="02020603050405020304" pitchFamily="18" charset="0"/>
              </a:rPr>
              <a:t>PHÒNG GIÁO DỤC VÀ ĐÀO TẠO</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a:solidFill>
                  <a:srgbClr val="002060"/>
                </a:solidFill>
                <a:latin typeface="Times New Roman" panose="02020603050405020304" pitchFamily="18" charset="0"/>
                <a:cs typeface="Times New Roman" panose="02020603050405020304" pitchFamily="18" charset="0"/>
              </a:rPr>
              <a:t>QUẬN LONG BIÊN</a:t>
            </a:r>
          </a:p>
          <a:p>
            <a:pPr algn="ctr"/>
            <a:r>
              <a:rPr lang="en-US" sz="2400" b="1" dirty="0">
                <a:solidFill>
                  <a:srgbClr val="002060"/>
                </a:solidFill>
                <a:latin typeface="Times New Roman" panose="02020603050405020304" pitchFamily="18" charset="0"/>
                <a:cs typeface="Times New Roman" panose="02020603050405020304" pitchFamily="18" charset="0"/>
              </a:rPr>
              <a:t>TRƯỜNG MẦM NON </a:t>
            </a:r>
            <a:r>
              <a:rPr lang="vi-VN" sz="2400" b="1" dirty="0" smtClean="0">
                <a:solidFill>
                  <a:srgbClr val="002060"/>
                </a:solidFill>
                <a:latin typeface="Times New Roman" panose="02020603050405020304" pitchFamily="18" charset="0"/>
                <a:cs typeface="Times New Roman" panose="02020603050405020304" pitchFamily="18" charset="0"/>
              </a:rPr>
              <a:t>HOA MỘC LAN</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21C94247-FFD3-43EF-AB99-6332870CAA14}"/>
              </a:ext>
            </a:extLst>
          </p:cNvPr>
          <p:cNvSpPr txBox="1"/>
          <p:nvPr/>
        </p:nvSpPr>
        <p:spPr>
          <a:xfrm>
            <a:off x="368635" y="3422373"/>
            <a:ext cx="11634952" cy="461665"/>
          </a:xfrm>
          <a:prstGeom prst="rect">
            <a:avLst/>
          </a:prstGeom>
          <a:noFill/>
        </p:spPr>
        <p:txBody>
          <a:bodyPr wrap="square" rtlCol="0">
            <a:spAutoFit/>
          </a:bodyPr>
          <a:lstStyle/>
          <a:p>
            <a:pPr algn="ctr">
              <a:spcBef>
                <a:spcPts val="300"/>
              </a:spcBef>
              <a:spcAft>
                <a:spcPts val="0"/>
              </a:spcAft>
            </a:pPr>
            <a:r>
              <a:rPr lang="en-US" sz="2400" b="1" i="1" dirty="0" err="1" smtClean="0">
                <a:solidFill>
                  <a:schemeClr val="accent1">
                    <a:lumMod val="50000"/>
                  </a:schemeClr>
                </a:solidFill>
                <a:latin typeface="Times New Roman" panose="02020603050405020304" pitchFamily="18" charset="0"/>
                <a:ea typeface="Times New Roman" panose="02020603050405020304" pitchFamily="18" charset="0"/>
              </a:rPr>
              <a:t>Đề</a:t>
            </a:r>
            <a:r>
              <a:rPr lang="en-US" sz="2400" b="1" i="1" dirty="0" smtClean="0">
                <a:solidFill>
                  <a:schemeClr val="accent1">
                    <a:lumMod val="50000"/>
                  </a:schemeClr>
                </a:solidFill>
                <a:latin typeface="Times New Roman" panose="02020603050405020304" pitchFamily="18" charset="0"/>
                <a:ea typeface="Times New Roman" panose="02020603050405020304" pitchFamily="18" charset="0"/>
              </a:rPr>
              <a:t> </a:t>
            </a:r>
            <a:r>
              <a:rPr lang="en-US" sz="2400" b="1" i="1" dirty="0" err="1" smtClean="0">
                <a:solidFill>
                  <a:schemeClr val="accent1">
                    <a:lumMod val="50000"/>
                  </a:schemeClr>
                </a:solidFill>
                <a:latin typeface="Times New Roman" panose="02020603050405020304" pitchFamily="18" charset="0"/>
                <a:ea typeface="Times New Roman" panose="02020603050405020304" pitchFamily="18" charset="0"/>
              </a:rPr>
              <a:t>tài</a:t>
            </a:r>
            <a:r>
              <a:rPr lang="en-US" sz="2400" b="1" i="1" dirty="0" smtClean="0">
                <a:solidFill>
                  <a:schemeClr val="accent1">
                    <a:lumMod val="50000"/>
                  </a:schemeClr>
                </a:solidFill>
                <a:latin typeface="Times New Roman" panose="02020603050405020304" pitchFamily="18" charset="0"/>
                <a:ea typeface="Times New Roman" panose="02020603050405020304" pitchFamily="18" charset="0"/>
              </a:rPr>
              <a:t>: </a:t>
            </a:r>
            <a:r>
              <a:rPr lang="pt-BR" sz="2400" b="1" i="1" dirty="0" smtClean="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2400" b="1" i="1" dirty="0" smtClean="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Giáo dục</a:t>
            </a:r>
            <a:r>
              <a:rPr lang="pt-BR" sz="2400" b="1" i="1" dirty="0" smtClean="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400" b="1" i="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trẻ kỹ năng phòng tránh xâm hại thân thể </a:t>
            </a:r>
            <a:r>
              <a:rPr lang="pt-BR" sz="2400" b="1" i="1" dirty="0" smtClean="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cho trẻ </a:t>
            </a:r>
            <a:r>
              <a:rPr lang="pt-BR" sz="2400" b="1" i="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4-5 tuổi </a:t>
            </a:r>
            <a:r>
              <a:rPr lang="pt-BR" sz="2400" b="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i="1" dirty="0">
              <a:solidFill>
                <a:schemeClr val="accent1">
                  <a:lumMod val="50000"/>
                </a:schemeClr>
              </a:solidFill>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52D61AF2-B246-4654-87B5-DEB6B1FA1EB3}"/>
              </a:ext>
            </a:extLst>
          </p:cNvPr>
          <p:cNvSpPr txBox="1"/>
          <p:nvPr/>
        </p:nvSpPr>
        <p:spPr>
          <a:xfrm>
            <a:off x="3414215" y="2178178"/>
            <a:ext cx="5971083" cy="1077218"/>
          </a:xfrm>
          <a:prstGeom prst="rect">
            <a:avLst/>
          </a:prstGeom>
          <a:noFill/>
        </p:spPr>
        <p:txBody>
          <a:bodyPr wrap="square" rtlCol="0">
            <a:spAutoFit/>
          </a:bodyPr>
          <a:lstStyle/>
          <a:p>
            <a:pPr algn="ctr"/>
            <a:r>
              <a:rPr lang="en-US" sz="4000" b="1" dirty="0">
                <a:solidFill>
                  <a:srgbClr val="FF0000"/>
                </a:solidFill>
              </a:rPr>
              <a:t>BÀI THUYẾT </a:t>
            </a:r>
            <a:r>
              <a:rPr lang="en-US" sz="4000" b="1" dirty="0" smtClean="0">
                <a:solidFill>
                  <a:srgbClr val="FF0000"/>
                </a:solidFill>
              </a:rPr>
              <a:t>TRÌNH</a:t>
            </a:r>
          </a:p>
          <a:p>
            <a:pPr algn="ctr"/>
            <a:r>
              <a:rPr lang="en-US" sz="2400" b="1" dirty="0" smtClean="0">
                <a:solidFill>
                  <a:srgbClr val="FF0000"/>
                </a:solidFill>
                <a:latin typeface="Times New Roman" panose="02020603050405020304" pitchFamily="18" charset="0"/>
                <a:cs typeface="Times New Roman" panose="02020603050405020304" pitchFamily="18" charset="0"/>
              </a:rPr>
              <a:t>BIỆN PHÁP SÁNG TẠO</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D7C807A2-DB49-48F8-BE6C-A24923E184D7}"/>
              </a:ext>
            </a:extLst>
          </p:cNvPr>
          <p:cNvSpPr txBox="1"/>
          <p:nvPr/>
        </p:nvSpPr>
        <p:spPr>
          <a:xfrm>
            <a:off x="3034258" y="6090052"/>
            <a:ext cx="6093500" cy="507831"/>
          </a:xfrm>
          <a:prstGeom prst="rect">
            <a:avLst/>
          </a:prstGeom>
          <a:noFill/>
        </p:spPr>
        <p:txBody>
          <a:bodyPr wrap="square">
            <a:spAutoFit/>
          </a:bodyPr>
          <a:lstStyle/>
          <a:p>
            <a:pPr algn="ctr">
              <a:lnSpc>
                <a:spcPct val="150000"/>
              </a:lnSpc>
            </a:pPr>
            <a:r>
              <a:rPr lang="en-US" b="1" dirty="0">
                <a:solidFill>
                  <a:srgbClr val="002060"/>
                </a:solidFill>
                <a:latin typeface="Times New Roman" pitchFamily="18" charset="0"/>
                <a:cs typeface="Times New Roman" pitchFamily="18" charset="0"/>
              </a:rPr>
              <a:t>NĂM HỌC: </a:t>
            </a:r>
            <a:r>
              <a:rPr lang="en-US" b="1" dirty="0" smtClean="0">
                <a:solidFill>
                  <a:srgbClr val="002060"/>
                </a:solidFill>
                <a:latin typeface="Times New Roman" pitchFamily="18" charset="0"/>
                <a:cs typeface="Times New Roman" pitchFamily="18" charset="0"/>
              </a:rPr>
              <a:t>202</a:t>
            </a:r>
            <a:r>
              <a:rPr lang="vi-VN" b="1" dirty="0" smtClean="0">
                <a:solidFill>
                  <a:srgbClr val="002060"/>
                </a:solidFill>
                <a:latin typeface="Times New Roman" pitchFamily="18" charset="0"/>
                <a:cs typeface="Times New Roman" pitchFamily="18" charset="0"/>
              </a:rPr>
              <a:t>4 </a:t>
            </a:r>
            <a:r>
              <a:rPr lang="en-US" b="1" dirty="0" smtClean="0">
                <a:solidFill>
                  <a:srgbClr val="002060"/>
                </a:solidFill>
                <a:latin typeface="Times New Roman" pitchFamily="18" charset="0"/>
                <a:cs typeface="Times New Roman" pitchFamily="18" charset="0"/>
              </a:rPr>
              <a:t>-</a:t>
            </a:r>
            <a:r>
              <a:rPr lang="vi-VN" b="1" dirty="0" smtClean="0">
                <a:solidFill>
                  <a:srgbClr val="002060"/>
                </a:solidFill>
                <a:latin typeface="Times New Roman" pitchFamily="18" charset="0"/>
                <a:cs typeface="Times New Roman" pitchFamily="18" charset="0"/>
              </a:rPr>
              <a:t> </a:t>
            </a:r>
            <a:r>
              <a:rPr lang="en-US" b="1" dirty="0" smtClean="0">
                <a:solidFill>
                  <a:srgbClr val="002060"/>
                </a:solidFill>
                <a:latin typeface="Times New Roman" pitchFamily="18" charset="0"/>
                <a:cs typeface="Times New Roman" pitchFamily="18" charset="0"/>
              </a:rPr>
              <a:t>202</a:t>
            </a:r>
            <a:r>
              <a:rPr lang="vi-VN" b="1" dirty="0">
                <a:solidFill>
                  <a:srgbClr val="002060"/>
                </a:solidFill>
                <a:latin typeface="Times New Roman" pitchFamily="18" charset="0"/>
                <a:cs typeface="Times New Roman" pitchFamily="18" charset="0"/>
              </a:rPr>
              <a:t>5</a:t>
            </a:r>
            <a:endParaRPr lang="en-US" sz="1800" b="1" dirty="0">
              <a:solidFill>
                <a:srgbClr val="002060"/>
              </a:solidFill>
              <a:latin typeface="Times New Roman" pitchFamily="18" charset="0"/>
              <a:cs typeface="Times New Roman" pitchFamily="18" charset="0"/>
            </a:endParaRPr>
          </a:p>
        </p:txBody>
      </p:sp>
      <p:pic>
        <p:nvPicPr>
          <p:cNvPr id="3" name="Picture 2"/>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0"/>
            <a:ext cx="1055982" cy="1049382"/>
          </a:xfrm>
          <a:prstGeom prst="rect">
            <a:avLst/>
          </a:prstGeom>
        </p:spPr>
      </p:pic>
      <p:pic>
        <p:nvPicPr>
          <p:cNvPr id="8" name="Picture 7"/>
          <p:cNvPicPr>
            <a:picLocks noChangeAspect="1"/>
          </p:cNvPicPr>
          <p:nvPr/>
        </p:nvPicPr>
        <p:blipFill>
          <a:blip r:embed="rId3"/>
          <a:stretch>
            <a:fillRect/>
          </a:stretch>
        </p:blipFill>
        <p:spPr>
          <a:xfrm>
            <a:off x="3959677" y="4281807"/>
            <a:ext cx="4608975" cy="1835055"/>
          </a:xfrm>
          <a:prstGeom prst="rect">
            <a:avLst/>
          </a:prstGeom>
        </p:spPr>
      </p:pic>
    </p:spTree>
    <p:extLst>
      <p:ext uri="{BB962C8B-B14F-4D97-AF65-F5344CB8AC3E}">
        <p14:creationId xmlns:p14="http://schemas.microsoft.com/office/powerpoint/2010/main" val="20714324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69689"/>
          </a:xfrm>
        </p:spPr>
        <p:txBody>
          <a:bodyPr>
            <a:normAutofit fontScale="90000"/>
          </a:bodyPr>
          <a:lstStyle/>
          <a:p>
            <a:pPr marL="0" marR="0" indent="0" algn="ctr">
              <a:lnSpc>
                <a:spcPct val="120000"/>
              </a:lnSpc>
              <a:spcBef>
                <a:spcPts val="0"/>
              </a:spcBef>
              <a:spcAft>
                <a:spcPts val="0"/>
              </a:spcAft>
            </a:pPr>
            <a:r>
              <a:rPr lang="en-US" b="1" i="1" dirty="0" err="1">
                <a:latin typeface="Times New Roman" panose="02020603050405020304" pitchFamily="18" charset="0"/>
                <a:ea typeface="Times New Roman" panose="02020603050405020304" pitchFamily="18" charset="0"/>
              </a:rPr>
              <a:t>Phối</a:t>
            </a:r>
            <a:r>
              <a:rPr lang="en-US" b="1" i="1" dirty="0">
                <a:latin typeface="Times New Roman" panose="02020603050405020304" pitchFamily="18" charset="0"/>
                <a:ea typeface="Times New Roman" panose="02020603050405020304" pitchFamily="18" charset="0"/>
              </a:rPr>
              <a:t> </a:t>
            </a:r>
            <a:r>
              <a:rPr lang="en-US" b="1" i="1" dirty="0" err="1">
                <a:latin typeface="Times New Roman" panose="02020603050405020304" pitchFamily="18" charset="0"/>
                <a:ea typeface="Times New Roman" panose="02020603050405020304" pitchFamily="18" charset="0"/>
              </a:rPr>
              <a:t>hợp</a:t>
            </a:r>
            <a:r>
              <a:rPr lang="en-US" b="1" i="1" dirty="0">
                <a:latin typeface="Times New Roman" panose="02020603050405020304" pitchFamily="18" charset="0"/>
                <a:ea typeface="Times New Roman" panose="02020603050405020304" pitchFamily="18" charset="0"/>
              </a:rPr>
              <a:t> </a:t>
            </a:r>
            <a:r>
              <a:rPr lang="en-US" b="1" i="1" dirty="0" err="1">
                <a:latin typeface="Times New Roman" panose="02020603050405020304" pitchFamily="18" charset="0"/>
                <a:ea typeface="Times New Roman" panose="02020603050405020304" pitchFamily="18" charset="0"/>
              </a:rPr>
              <a:t>với</a:t>
            </a:r>
            <a:r>
              <a:rPr lang="en-US" b="1" i="1" dirty="0">
                <a:latin typeface="Times New Roman" panose="02020603050405020304" pitchFamily="18" charset="0"/>
                <a:ea typeface="Times New Roman" panose="02020603050405020304" pitchFamily="18" charset="0"/>
              </a:rPr>
              <a:t> </a:t>
            </a:r>
            <a:r>
              <a:rPr lang="en-US" b="1" i="1" dirty="0" err="1">
                <a:latin typeface="Times New Roman" panose="02020603050405020304" pitchFamily="18" charset="0"/>
                <a:ea typeface="Times New Roman" panose="02020603050405020304" pitchFamily="18" charset="0"/>
              </a:rPr>
              <a:t>phụ</a:t>
            </a:r>
            <a:r>
              <a:rPr lang="en-US" b="1" i="1" dirty="0">
                <a:latin typeface="Times New Roman" panose="02020603050405020304" pitchFamily="18" charset="0"/>
                <a:ea typeface="Times New Roman" panose="02020603050405020304" pitchFamily="18" charset="0"/>
              </a:rPr>
              <a:t> </a:t>
            </a:r>
            <a:r>
              <a:rPr lang="en-US" b="1" i="1" dirty="0" err="1">
                <a:latin typeface="Times New Roman" panose="02020603050405020304" pitchFamily="18" charset="0"/>
                <a:ea typeface="Times New Roman" panose="02020603050405020304" pitchFamily="18" charset="0"/>
              </a:rPr>
              <a:t>huynh</a:t>
            </a:r>
            <a:r>
              <a:rPr lang="en-US" sz="4000" dirty="0">
                <a:latin typeface="Times New Roman" panose="02020603050405020304" pitchFamily="18" charset="0"/>
                <a:ea typeface="Times New Roman" panose="02020603050405020304" pitchFamily="18" charset="0"/>
              </a:rPr>
              <a:t/>
            </a:r>
            <a:br>
              <a:rPr lang="en-US" sz="4000" dirty="0">
                <a:latin typeface="Times New Roman" panose="02020603050405020304" pitchFamily="18" charset="0"/>
                <a:ea typeface="Times New Roman" panose="02020603050405020304" pitchFamily="18" charset="0"/>
              </a:rPr>
            </a:br>
            <a:endParaRPr lang="en-US" dirty="0"/>
          </a:p>
        </p:txBody>
      </p:sp>
      <p:sp>
        <p:nvSpPr>
          <p:cNvPr id="4" name="Rounded Rectangle 3"/>
          <p:cNvSpPr/>
          <p:nvPr/>
        </p:nvSpPr>
        <p:spPr>
          <a:xfrm>
            <a:off x="7041930" y="1334815"/>
            <a:ext cx="4834759" cy="4708634"/>
          </a:xfrm>
          <a:prstGeom prst="roundRect">
            <a:avLst/>
          </a:prstGeom>
          <a:blipFill dpi="0" rotWithShape="1">
            <a:blip r:embed="rId2" cstate="print">
              <a:extLst>
                <a:ext uri="{28A0092B-C50C-407E-A947-70E740481C1C}">
                  <a14:useLocalDpi xmlns:a14="http://schemas.microsoft.com/office/drawing/2010/main" val="0"/>
                </a:ext>
              </a:extLst>
            </a:blip>
            <a:srcRect/>
            <a:stretch>
              <a:fillRect/>
            </a:stretch>
          </a:blip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 name="TextBox 4"/>
          <p:cNvSpPr txBox="1"/>
          <p:nvPr/>
        </p:nvSpPr>
        <p:spPr>
          <a:xfrm>
            <a:off x="315310" y="1481959"/>
            <a:ext cx="6568966" cy="4487126"/>
          </a:xfrm>
          <a:prstGeom prst="rect">
            <a:avLst/>
          </a:prstGeom>
          <a:noFill/>
        </p:spPr>
        <p:txBody>
          <a:bodyPr wrap="square" rtlCol="0">
            <a:spAutoFit/>
          </a:bodyPr>
          <a:lstStyle/>
          <a:p>
            <a:pPr indent="457200" algn="just">
              <a:lnSpc>
                <a:spcPct val="120000"/>
              </a:lnSpc>
              <a:spcAft>
                <a:spcPts val="750"/>
              </a:spcAft>
            </a:pPr>
            <a:r>
              <a:rPr lang="en-US" dirty="0" err="1">
                <a:latin typeface="Times New Roman" panose="02020603050405020304" pitchFamily="18" charset="0"/>
                <a:ea typeface="Times New Roman" panose="02020603050405020304" pitchFamily="18" charset="0"/>
              </a:rPr>
              <a:t>Trên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thực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tế</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nhiều</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phụ</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huynh</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chưa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chú</a:t>
            </a:r>
            <a:r>
              <a:rPr lang="en-US" dirty="0">
                <a:latin typeface="Times New Roman" panose="02020603050405020304" pitchFamily="18" charset="0"/>
                <a:ea typeface="Times New Roman" panose="02020603050405020304" pitchFamily="18" charset="0"/>
              </a:rPr>
              <a:t> ý </a:t>
            </a:r>
            <a:r>
              <a:rPr lang="en-US" dirty="0" err="1">
                <a:latin typeface="Times New Roman" panose="02020603050405020304" pitchFamily="18" charset="0"/>
                <a:ea typeface="Times New Roman" panose="02020603050405020304" pitchFamily="18" charset="0"/>
              </a:rPr>
              <a:t>đến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việc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rèn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luyện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các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kỹ</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năng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cần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thiết</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cho</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trẻ</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Chính</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vì</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vậy</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mà</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tôi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phải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tuyên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truyền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đến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các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bậc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phụ</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huynh</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để</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họ</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hiểu</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tầm</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quan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trọng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của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việc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giáo</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dục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rèn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luyện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các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kỹ</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năng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tự</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bảo</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vệ</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bản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thân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phòng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chống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xâm</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hại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tình</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dục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cho</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trẻ</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phương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pháp</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dạy</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trẻ</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như</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thế</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nào</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để</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trẻ</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tiếp</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thu</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một</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cách</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thoải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mái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tự</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nhiên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Việc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tuyên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truyền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đến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các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bậc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phụ</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huynh</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được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tiến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hành</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trong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giờ</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đón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trả</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trẻ</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thông</a:t>
            </a:r>
            <a:r>
              <a:rPr lang="en-US" dirty="0">
                <a:latin typeface="Times New Roman" panose="02020603050405020304" pitchFamily="18" charset="0"/>
                <a:ea typeface="Times New Roman" panose="02020603050405020304" pitchFamily="18" charset="0"/>
              </a:rPr>
              <a:t> qua </a:t>
            </a:r>
            <a:r>
              <a:rPr lang="en-US" dirty="0" err="1">
                <a:latin typeface="Times New Roman" panose="02020603050405020304" pitchFamily="18" charset="0"/>
                <a:ea typeface="Times New Roman" panose="02020603050405020304" pitchFamily="18" charset="0"/>
              </a:rPr>
              <a:t>bảng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tuyên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truyền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thông</a:t>
            </a:r>
            <a:r>
              <a:rPr lang="en-US" dirty="0">
                <a:latin typeface="Times New Roman" panose="02020603050405020304" pitchFamily="18" charset="0"/>
                <a:ea typeface="Times New Roman" panose="02020603050405020304" pitchFamily="18" charset="0"/>
              </a:rPr>
              <a:t> qua </a:t>
            </a:r>
            <a:r>
              <a:rPr lang="en-US" dirty="0" err="1">
                <a:latin typeface="Times New Roman" panose="02020603050405020304" pitchFamily="18" charset="0"/>
                <a:ea typeface="Times New Roman" panose="02020603050405020304" pitchFamily="18" charset="0"/>
              </a:rPr>
              <a:t>việc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mời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phụ</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huynh</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tham</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quan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hoặc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tham</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ra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trực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tiếp</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vào</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các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hoạt</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động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của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lớp</a:t>
            </a:r>
            <a:r>
              <a:rPr lang="en-US" dirty="0">
                <a:latin typeface="Times New Roman" panose="02020603050405020304" pitchFamily="18" charset="0"/>
                <a:ea typeface="Times New Roman" panose="02020603050405020304" pitchFamily="18" charset="0"/>
              </a:rPr>
              <a:t> hay </a:t>
            </a:r>
            <a:r>
              <a:rPr lang="en-US" dirty="0" err="1">
                <a:latin typeface="Times New Roman" panose="02020603050405020304" pitchFamily="18" charset="0"/>
                <a:ea typeface="Times New Roman" panose="02020603050405020304" pitchFamily="18" charset="0"/>
              </a:rPr>
              <a:t>thông</a:t>
            </a:r>
            <a:r>
              <a:rPr lang="en-US" dirty="0">
                <a:latin typeface="Times New Roman" panose="02020603050405020304" pitchFamily="18" charset="0"/>
                <a:ea typeface="Times New Roman" panose="02020603050405020304" pitchFamily="18" charset="0"/>
              </a:rPr>
              <a:t> qua </a:t>
            </a:r>
            <a:r>
              <a:rPr lang="en-US" dirty="0" err="1">
                <a:latin typeface="Times New Roman" panose="02020603050405020304" pitchFamily="18" charset="0"/>
                <a:ea typeface="Times New Roman" panose="02020603050405020304" pitchFamily="18" charset="0"/>
              </a:rPr>
              <a:t>buổi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họp</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phụ</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huynh</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Cụ</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thể</a:t>
            </a:r>
            <a:r>
              <a:rPr lang="en-US" dirty="0">
                <a:latin typeface="Times New Roman" panose="02020603050405020304" pitchFamily="18" charset="0"/>
                <a:ea typeface="Times New Roman" panose="02020603050405020304" pitchFamily="18" charset="0"/>
              </a:rPr>
              <a:t>:</a:t>
            </a:r>
            <a:endParaRPr lang="en-US" sz="1600" dirty="0">
              <a:latin typeface="Times New Roman" panose="02020603050405020304" pitchFamily="18" charset="0"/>
              <a:ea typeface="Times New Roman" panose="02020603050405020304" pitchFamily="18" charset="0"/>
            </a:endParaRPr>
          </a:p>
          <a:p>
            <a:pPr indent="457200" algn="just">
              <a:lnSpc>
                <a:spcPct val="120000"/>
              </a:lnSpc>
              <a:spcAft>
                <a:spcPts val="750"/>
              </a:spcAft>
            </a:pPr>
            <a:r>
              <a:rPr lang="en-US" dirty="0" err="1">
                <a:latin typeface="Times New Roman" panose="02020603050405020304" pitchFamily="18" charset="0"/>
                <a:ea typeface="Times New Roman" panose="02020603050405020304" pitchFamily="18" charset="0"/>
              </a:rPr>
              <a:t>Thông</a:t>
            </a:r>
            <a:r>
              <a:rPr lang="en-US" dirty="0">
                <a:latin typeface="Times New Roman" panose="02020603050405020304" pitchFamily="18" charset="0"/>
                <a:ea typeface="Times New Roman" panose="02020603050405020304" pitchFamily="18" charset="0"/>
              </a:rPr>
              <a:t> qua </a:t>
            </a:r>
            <a:r>
              <a:rPr lang="en-US" dirty="0" err="1">
                <a:latin typeface="Times New Roman" panose="02020603050405020304" pitchFamily="18" charset="0"/>
                <a:ea typeface="Times New Roman" panose="02020603050405020304" pitchFamily="18" charset="0"/>
              </a:rPr>
              <a:t>giờ</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đón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trẻ</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tôi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đã</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trao</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đổi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với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phụ</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huynh</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về</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tình</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hình</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sức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khoẻ</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vệ</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sinh</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cá</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nhân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những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phản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ứng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kém</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linh</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hoạt</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cũng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như</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những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kỹ</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năng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của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trẻ</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để</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cùng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phụ</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huynh</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giáo</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dục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trẻ</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giúp</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trẻ</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chủ</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động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trong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các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hoạt</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động</a:t>
            </a:r>
            <a:r>
              <a:rPr lang="en-US" dirty="0" smtClean="0">
                <a:latin typeface="Times New Roman" panose="02020603050405020304" pitchFamily="18" charset="0"/>
                <a:ea typeface="Times New Roman" panose="02020603050405020304" pitchFamily="18" charset="0"/>
              </a:rPr>
              <a:t>.</a:t>
            </a:r>
            <a:endParaRPr lang="en-US" sz="16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80563671"/>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44664D2-206C-4041-ACE9-B1E235FFE7A1}"/>
              </a:ext>
            </a:extLst>
          </p:cNvPr>
          <p:cNvSpPr txBox="1"/>
          <p:nvPr/>
        </p:nvSpPr>
        <p:spPr>
          <a:xfrm>
            <a:off x="651642" y="1262963"/>
            <a:ext cx="10689019" cy="5098832"/>
          </a:xfrm>
          <a:prstGeom prst="rect">
            <a:avLst/>
          </a:prstGeom>
          <a:solidFill>
            <a:schemeClr val="tx2">
              <a:lumMod val="20000"/>
              <a:lumOff val="80000"/>
            </a:schemeClr>
          </a:solidFill>
        </p:spPr>
        <p:txBody>
          <a:bodyPr wrap="square" rtlCol="0">
            <a:spAutoFit/>
          </a:bodyPr>
          <a:lstStyle/>
          <a:p>
            <a:pPr indent="457200" algn="just">
              <a:lnSpc>
                <a:spcPct val="120000"/>
              </a:lnSpc>
              <a:spcAft>
                <a:spcPts val="750"/>
              </a:spcAft>
            </a:pPr>
            <a:r>
              <a:rPr lang="en-US" sz="2000" dirty="0" err="1">
                <a:latin typeface="Times New Roman" panose="02020603050405020304" pitchFamily="18" charset="0"/>
                <a:ea typeface="Times New Roman" panose="02020603050405020304" pitchFamily="18" charset="0"/>
              </a:rPr>
              <a:t>Tuyên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truyền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cho</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phụ</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huynh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hiểu</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không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nên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làm</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hộ</a:t>
            </a:r>
            <a:r>
              <a:rPr lang="en-US" sz="2000" dirty="0">
                <a:latin typeface="Times New Roman" panose="02020603050405020304" pitchFamily="18" charset="0"/>
                <a:ea typeface="Times New Roman" panose="02020603050405020304" pitchFamily="18" charset="0"/>
              </a:rPr>
              <a:t> con, </a:t>
            </a:r>
            <a:r>
              <a:rPr lang="en-US" sz="2000" dirty="0" err="1">
                <a:latin typeface="Times New Roman" panose="02020603050405020304" pitchFamily="18" charset="0"/>
                <a:ea typeface="Times New Roman" panose="02020603050405020304" pitchFamily="18" charset="0"/>
              </a:rPr>
              <a:t>phải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dậy</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trẻ</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tính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tự</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lập</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từ</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bé</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Trẻ</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càng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được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hướng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dẫn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sớm</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về</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cách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tự</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lập</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tự</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bảo</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vệ</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bản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thân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nhận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biết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những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mối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nguy</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hiểm</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từ</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xung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quanh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và</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cách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xử</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lý</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thì</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sẽ</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vững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vàng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vượt</a:t>
            </a:r>
            <a:r>
              <a:rPr lang="en-US" sz="2000" dirty="0">
                <a:latin typeface="Times New Roman" panose="02020603050405020304" pitchFamily="18" charset="0"/>
                <a:ea typeface="Times New Roman" panose="02020603050405020304" pitchFamily="18" charset="0"/>
              </a:rPr>
              <a:t> qua </a:t>
            </a:r>
            <a:r>
              <a:rPr lang="en-US" sz="2000" dirty="0" err="1">
                <a:latin typeface="Times New Roman" panose="02020603050405020304" pitchFamily="18" charset="0"/>
                <a:ea typeface="Times New Roman" panose="02020603050405020304" pitchFamily="18" charset="0"/>
              </a:rPr>
              <a:t>những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thử</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thách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trong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mọi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tình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huống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Điều</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đó</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được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chứng</a:t>
            </a:r>
            <a:r>
              <a:rPr lang="en-US" sz="2000" dirty="0">
                <a:latin typeface="Times New Roman" panose="02020603050405020304" pitchFamily="18" charset="0"/>
                <a:ea typeface="Times New Roman" panose="02020603050405020304" pitchFamily="18" charset="0"/>
              </a:rPr>
              <a:t> minh </a:t>
            </a:r>
            <a:r>
              <a:rPr lang="en-US" sz="2000" dirty="0" err="1">
                <a:latin typeface="Times New Roman" panose="02020603050405020304" pitchFamily="18" charset="0"/>
                <a:ea typeface="Times New Roman" panose="02020603050405020304" pitchFamily="18" charset="0"/>
              </a:rPr>
              <a:t>rõ</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ràng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từ</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thức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tế</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Chính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vì</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vậy</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cách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bảo</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vệ</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trẻ</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tốt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nhất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chính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là</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dạy</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trẻ</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biết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cách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tự</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bảo</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vệ</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bản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thân</a:t>
            </a:r>
            <a:r>
              <a:rPr lang="en-US" sz="2000" dirty="0">
                <a:latin typeface="Times New Roman" panose="02020603050405020304" pitchFamily="18" charset="0"/>
                <a:ea typeface="Times New Roman" panose="02020603050405020304" pitchFamily="18" charset="0"/>
              </a:rPr>
              <a:t>.</a:t>
            </a:r>
          </a:p>
          <a:p>
            <a:pPr indent="457200" algn="just">
              <a:lnSpc>
                <a:spcPct val="120000"/>
              </a:lnSpc>
              <a:spcAft>
                <a:spcPts val="750"/>
              </a:spcAft>
            </a:pPr>
            <a:r>
              <a:rPr lang="en-US" sz="2000" dirty="0" err="1">
                <a:latin typeface="Times New Roman" panose="02020603050405020304" pitchFamily="18" charset="0"/>
                <a:ea typeface="Times New Roman" panose="02020603050405020304" pitchFamily="18" charset="0"/>
              </a:rPr>
              <a:t>Việc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dạy</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trẻ</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những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kỹ</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năng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đó</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phải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là</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một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quá</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trình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Nhiều</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phụ</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huynh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cho</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rằng</a:t>
            </a:r>
            <a:r>
              <a:rPr lang="en-US" sz="2000" dirty="0">
                <a:latin typeface="Times New Roman" panose="02020603050405020304" pitchFamily="18" charset="0"/>
                <a:ea typeface="Times New Roman" panose="02020603050405020304" pitchFamily="18" charset="0"/>
              </a:rPr>
              <a:t> con </a:t>
            </a:r>
            <a:r>
              <a:rPr lang="en-US" sz="2000" dirty="0" err="1">
                <a:latin typeface="Times New Roman" panose="02020603050405020304" pitchFamily="18" charset="0"/>
                <a:ea typeface="Times New Roman" panose="02020603050405020304" pitchFamily="18" charset="0"/>
              </a:rPr>
              <a:t>mình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còn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quá</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bé</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để</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hiểu</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được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những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điều</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đó</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cũng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như</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nghĩ</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rằng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trẻ</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mẫu</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giáo</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vẫn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được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sống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trong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sự</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bao</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bọc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bảo</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vệ</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tuyệt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đối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của</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bố</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mẹ</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làm</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hết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tất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cả</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mọi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việc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cho</a:t>
            </a:r>
            <a:r>
              <a:rPr lang="en-US" sz="2000" dirty="0">
                <a:latin typeface="Times New Roman" panose="02020603050405020304" pitchFamily="18" charset="0"/>
                <a:ea typeface="Times New Roman" panose="02020603050405020304" pitchFamily="18" charset="0"/>
              </a:rPr>
              <a:t> con. </a:t>
            </a:r>
            <a:r>
              <a:rPr lang="en-US" sz="2000" dirty="0" err="1">
                <a:latin typeface="Times New Roman" panose="02020603050405020304" pitchFamily="18" charset="0"/>
                <a:ea typeface="Times New Roman" panose="02020603050405020304" pitchFamily="18" charset="0"/>
              </a:rPr>
              <a:t>Những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trên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thực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tế</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không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phải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lúc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nào</a:t>
            </a:r>
            <a:r>
              <a:rPr lang="en-US" sz="2000" dirty="0">
                <a:latin typeface="Times New Roman" panose="02020603050405020304" pitchFamily="18" charset="0"/>
                <a:ea typeface="Times New Roman" panose="02020603050405020304" pitchFamily="18" charset="0"/>
              </a:rPr>
              <a:t> cha </a:t>
            </a:r>
            <a:r>
              <a:rPr lang="en-US" sz="2000" dirty="0" err="1">
                <a:latin typeface="Times New Roman" panose="02020603050405020304" pitchFamily="18" charset="0"/>
                <a:ea typeface="Times New Roman" panose="02020603050405020304" pitchFamily="18" charset="0"/>
              </a:rPr>
              <a:t>mẹ</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cũng</a:t>
            </a:r>
            <a:r>
              <a:rPr lang="en-US" sz="2000" dirty="0">
                <a:latin typeface="Times New Roman" panose="02020603050405020304" pitchFamily="18" charset="0"/>
                <a:ea typeface="Times New Roman" panose="02020603050405020304" pitchFamily="18" charset="0"/>
              </a:rPr>
              <a:t> ở </a:t>
            </a:r>
            <a:r>
              <a:rPr lang="en-US" sz="2000" dirty="0" err="1">
                <a:latin typeface="Times New Roman" panose="02020603050405020304" pitchFamily="18" charset="0"/>
                <a:ea typeface="Times New Roman" panose="02020603050405020304" pitchFamily="18" charset="0"/>
              </a:rPr>
              <a:t>bên</a:t>
            </a:r>
            <a:r>
              <a:rPr lang="en-US" sz="2000" dirty="0">
                <a:latin typeface="Times New Roman" panose="02020603050405020304" pitchFamily="18" charset="0"/>
                <a:ea typeface="Times New Roman" panose="02020603050405020304" pitchFamily="18" charset="0"/>
              </a:rPr>
              <a:t> con </a:t>
            </a:r>
            <a:r>
              <a:rPr lang="en-US" sz="2000" dirty="0" err="1">
                <a:latin typeface="Times New Roman" panose="02020603050405020304" pitchFamily="18" charset="0"/>
                <a:ea typeface="Times New Roman" panose="02020603050405020304" pitchFamily="18" charset="0"/>
              </a:rPr>
              <a:t>khi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có</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tình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huống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xấu</a:t>
            </a:r>
            <a:r>
              <a:rPr lang="en-US" sz="2000" dirty="0">
                <a:latin typeface="Times New Roman" panose="02020603050405020304" pitchFamily="18" charset="0"/>
                <a:ea typeface="Times New Roman" panose="02020603050405020304" pitchFamily="18" charset="0"/>
              </a:rPr>
              <a:t>.</a:t>
            </a:r>
          </a:p>
          <a:p>
            <a:pPr indent="457200" algn="just">
              <a:lnSpc>
                <a:spcPct val="120000"/>
              </a:lnSpc>
              <a:spcAft>
                <a:spcPts val="750"/>
              </a:spcAft>
            </a:pPr>
            <a:r>
              <a:rPr lang="en-US" sz="2000" dirty="0" err="1">
                <a:latin typeface="Times New Roman" panose="02020603050405020304" pitchFamily="18" charset="0"/>
                <a:ea typeface="Times New Roman" panose="02020603050405020304" pitchFamily="18" charset="0"/>
              </a:rPr>
              <a:t>Thời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gian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gần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đây</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có</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nhiều</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trẻ</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em</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bị</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lạm</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dụng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xâm</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hại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thủ</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phạm</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lại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chính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là</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người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thân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quen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như</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bạn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bố</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mẹ</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hàng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xóm</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quen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biết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Chính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vì</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vậy</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người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lớn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phải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khéo</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léo</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tế</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nhị</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kể</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cho</a:t>
            </a:r>
            <a:r>
              <a:rPr lang="en-US" sz="2000" dirty="0">
                <a:latin typeface="Times New Roman" panose="02020603050405020304" pitchFamily="18" charset="0"/>
                <a:ea typeface="Times New Roman" panose="02020603050405020304" pitchFamily="18" charset="0"/>
              </a:rPr>
              <a:t> con </a:t>
            </a:r>
            <a:r>
              <a:rPr lang="en-US" sz="2000" dirty="0" err="1">
                <a:latin typeface="Times New Roman" panose="02020603050405020304" pitchFamily="18" charset="0"/>
                <a:ea typeface="Times New Roman" panose="02020603050405020304" pitchFamily="18" charset="0"/>
              </a:rPr>
              <a:t>nghe</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những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tình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huống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xấu</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có</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thể</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gây</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hại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cho</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trẻ</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và</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giúp</a:t>
            </a:r>
            <a:r>
              <a:rPr lang="en-US" sz="2000" dirty="0">
                <a:latin typeface="Times New Roman" panose="02020603050405020304" pitchFamily="18" charset="0"/>
                <a:ea typeface="Times New Roman" panose="02020603050405020304" pitchFamily="18" charset="0"/>
              </a:rPr>
              <a:t> con </a:t>
            </a:r>
            <a:r>
              <a:rPr lang="en-US" sz="2000" dirty="0" err="1">
                <a:latin typeface="Times New Roman" panose="02020603050405020304" pitchFamily="18" charset="0"/>
                <a:ea typeface="Times New Roman" panose="02020603050405020304" pitchFamily="18" charset="0"/>
              </a:rPr>
              <a:t>biết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cần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xử</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lý</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như</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thế</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nào</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Cô</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giáo</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phối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hợp</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cùng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phụ</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huynh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khéo</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léo</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dạy</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trẻ</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cách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giữ</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gìn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và</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bảo</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vệ</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các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cơ</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quan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bộ</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phận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trên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cơ</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thể</a:t>
            </a:r>
            <a:r>
              <a:rPr lang="en-US" sz="2000" dirty="0">
                <a:latin typeface="Times New Roman" panose="02020603050405020304" pitchFamily="18" charset="0"/>
                <a:ea typeface="Times New Roman" panose="02020603050405020304" pitchFamily="18" charset="0"/>
              </a:rPr>
              <a:t>. </a:t>
            </a:r>
          </a:p>
        </p:txBody>
      </p:sp>
      <p:pic>
        <p:nvPicPr>
          <p:cNvPr id="3" name="Picture 2"/>
          <p:cNvPicPr>
            <a:picLocks noChangeAspect="1"/>
          </p:cNvPicPr>
          <p:nvPr/>
        </p:nvPicPr>
        <p:blipFill>
          <a:blip r:embed="rId2"/>
          <a:stretch>
            <a:fillRect/>
          </a:stretch>
        </p:blipFill>
        <p:spPr>
          <a:xfrm>
            <a:off x="0" y="445"/>
            <a:ext cx="1054699" cy="1048603"/>
          </a:xfrm>
          <a:prstGeom prst="rect">
            <a:avLst/>
          </a:prstGeom>
        </p:spPr>
      </p:pic>
    </p:spTree>
    <p:extLst>
      <p:ext uri="{BB962C8B-B14F-4D97-AF65-F5344CB8AC3E}">
        <p14:creationId xmlns:p14="http://schemas.microsoft.com/office/powerpoint/2010/main" val="26388894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left)">
                                      <p:cBhvr>
                                        <p:cTn id="7" dur="20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wipe(left)">
                                      <p:cBhvr>
                                        <p:cTn id="12" dur="20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wipe(left)">
                                      <p:cBhvr>
                                        <p:cTn id="17" dur="20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44664D2-206C-4041-ACE9-B1E235FFE7A1}"/>
              </a:ext>
            </a:extLst>
          </p:cNvPr>
          <p:cNvSpPr txBox="1"/>
          <p:nvPr/>
        </p:nvSpPr>
        <p:spPr>
          <a:xfrm>
            <a:off x="527349" y="945160"/>
            <a:ext cx="11445765" cy="5611793"/>
          </a:xfrm>
          <a:prstGeom prst="rect">
            <a:avLst/>
          </a:prstGeom>
          <a:solidFill>
            <a:schemeClr val="tx2">
              <a:lumMod val="20000"/>
              <a:lumOff val="80000"/>
            </a:schemeClr>
          </a:solidFill>
        </p:spPr>
        <p:txBody>
          <a:bodyPr wrap="square" rtlCol="0">
            <a:spAutoFit/>
          </a:bodyPr>
          <a:lstStyle/>
          <a:p>
            <a:pPr indent="457200" algn="just">
              <a:lnSpc>
                <a:spcPct val="120000"/>
              </a:lnSpc>
              <a:spcAft>
                <a:spcPts val="750"/>
              </a:spcAft>
            </a:pPr>
            <a:r>
              <a:rPr lang="en-US" sz="2000" dirty="0" err="1">
                <a:latin typeface="Times New Roman" panose="02020603050405020304" pitchFamily="18" charset="0"/>
                <a:ea typeface="Times New Roman" panose="02020603050405020304" pitchFamily="18" charset="0"/>
              </a:rPr>
              <a:t>Giúp</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trẻ</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chủ</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động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cảnh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giác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với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tình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huống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khi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có</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người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quan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tâm</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thái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quá</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đến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cơ</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thể</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của</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trẻ</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Dạy</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trẻ</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một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số</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cách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phản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kháng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và</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tự</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bảo</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vệ</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bản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thân</a:t>
            </a:r>
            <a:r>
              <a:rPr lang="en-US" sz="2000" dirty="0">
                <a:latin typeface="Times New Roman" panose="02020603050405020304" pitchFamily="18"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a:p>
            <a:pPr indent="457200" algn="just">
              <a:lnSpc>
                <a:spcPct val="120000"/>
              </a:lnSpc>
              <a:spcAft>
                <a:spcPts val="750"/>
              </a:spcAft>
            </a:pPr>
            <a:r>
              <a:rPr lang="en-US" sz="2000" dirty="0" err="1">
                <a:latin typeface="Times New Roman" panose="02020603050405020304" pitchFamily="18" charset="0"/>
                <a:ea typeface="Times New Roman" panose="02020603050405020304" pitchFamily="18" charset="0"/>
              </a:rPr>
              <a:t>Bên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cạnh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đó</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yêu</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cầu</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phụ</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huynh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phối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hợp</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cùng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cô</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giáo</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trong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việc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thống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nhất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phương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pháp</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giáo</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dục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trẻ</a:t>
            </a:r>
            <a:r>
              <a:rPr lang="en-US" sz="2000" dirty="0">
                <a:latin typeface="Times New Roman" panose="02020603050405020304" pitchFamily="18" charset="0"/>
                <a:ea typeface="Times New Roman" panose="02020603050405020304" pitchFamily="18" charset="0"/>
              </a:rPr>
              <a:t>:</a:t>
            </a:r>
            <a:endParaRPr lang="en-US" dirty="0">
              <a:latin typeface="Times New Roman" panose="02020603050405020304" pitchFamily="18" charset="0"/>
              <a:ea typeface="Times New Roman" panose="02020603050405020304" pitchFamily="18" charset="0"/>
            </a:endParaRPr>
          </a:p>
          <a:p>
            <a:pPr algn="just">
              <a:lnSpc>
                <a:spcPct val="120000"/>
              </a:lnSpc>
              <a:spcAft>
                <a:spcPts val="750"/>
              </a:spcAft>
            </a:pPr>
            <a:r>
              <a:rPr lang="en-US" sz="2000" dirty="0">
                <a:latin typeface="Times New Roman" panose="02020603050405020304" pitchFamily="18" charset="0"/>
                <a:ea typeface="Times New Roman" panose="02020603050405020304" pitchFamily="18" charset="0"/>
              </a:rPr>
              <a:t>- Tin </a:t>
            </a:r>
            <a:r>
              <a:rPr lang="en-US" sz="2000" dirty="0" err="1">
                <a:latin typeface="Times New Roman" panose="02020603050405020304" pitchFamily="18" charset="0"/>
                <a:ea typeface="Times New Roman" panose="02020603050405020304" pitchFamily="18" charset="0"/>
              </a:rPr>
              <a:t>tưởng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vào</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trẻ</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và</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năng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lực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của</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trẻ</a:t>
            </a:r>
            <a:r>
              <a:rPr lang="en-US" sz="2000" dirty="0">
                <a:latin typeface="Times New Roman" panose="02020603050405020304" pitchFamily="18" charset="0"/>
                <a:ea typeface="Times New Roman" panose="02020603050405020304" pitchFamily="18" charset="0"/>
              </a:rPr>
              <a:t>.</a:t>
            </a:r>
            <a:endParaRPr lang="en-US" dirty="0">
              <a:latin typeface="Times New Roman" panose="02020603050405020304" pitchFamily="18" charset="0"/>
              <a:ea typeface="Times New Roman" panose="02020603050405020304" pitchFamily="18" charset="0"/>
            </a:endParaRPr>
          </a:p>
          <a:p>
            <a:pPr algn="just">
              <a:lnSpc>
                <a:spcPct val="120000"/>
              </a:lnSpc>
              <a:spcAft>
                <a:spcPts val="750"/>
              </a:spcAft>
            </a:pP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Tôn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trọng</a:t>
            </a:r>
            <a:r>
              <a:rPr lang="en-US" sz="2000" dirty="0">
                <a:latin typeface="Times New Roman" panose="02020603050405020304" pitchFamily="18" charset="0"/>
                <a:ea typeface="Times New Roman" panose="02020603050405020304" pitchFamily="18" charset="0"/>
              </a:rPr>
              <a:t> ý </a:t>
            </a:r>
            <a:r>
              <a:rPr lang="en-US" sz="2000" dirty="0" err="1">
                <a:latin typeface="Times New Roman" panose="02020603050405020304" pitchFamily="18" charset="0"/>
                <a:ea typeface="Times New Roman" panose="02020603050405020304" pitchFamily="18" charset="0"/>
              </a:rPr>
              <a:t>kiến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của</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trẻ</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không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áp</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đặt</a:t>
            </a:r>
            <a:r>
              <a:rPr lang="en-US" sz="2000" dirty="0">
                <a:latin typeface="Times New Roman" panose="02020603050405020304" pitchFamily="18" charset="0"/>
                <a:ea typeface="Times New Roman" panose="02020603050405020304" pitchFamily="18" charset="0"/>
              </a:rPr>
              <a:t> ý </a:t>
            </a:r>
            <a:r>
              <a:rPr lang="en-US" sz="2000" dirty="0" err="1">
                <a:latin typeface="Times New Roman" panose="02020603050405020304" pitchFamily="18" charset="0"/>
                <a:ea typeface="Times New Roman" panose="02020603050405020304" pitchFamily="18" charset="0"/>
              </a:rPr>
              <a:t>kiến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của</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mình</a:t>
            </a:r>
            <a:r>
              <a:rPr lang="en-US" sz="2000" dirty="0">
                <a:latin typeface="Times New Roman" panose="02020603050405020304" pitchFamily="18" charset="0"/>
                <a:ea typeface="Times New Roman" panose="02020603050405020304" pitchFamily="18" charset="0"/>
              </a:rPr>
              <a:t>.</a:t>
            </a:r>
            <a:endParaRPr lang="en-US" dirty="0">
              <a:latin typeface="Times New Roman" panose="02020603050405020304" pitchFamily="18" charset="0"/>
              <a:ea typeface="Times New Roman" panose="02020603050405020304" pitchFamily="18" charset="0"/>
            </a:endParaRPr>
          </a:p>
          <a:p>
            <a:pPr algn="just">
              <a:lnSpc>
                <a:spcPct val="120000"/>
              </a:lnSpc>
              <a:spcAft>
                <a:spcPts val="750"/>
              </a:spcAft>
            </a:pP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Không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nói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dài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và</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nói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nhiều</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không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đưa</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lời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giải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đáp</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có</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sẵn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mà</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hãy</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đưa</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câu</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hỏi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để</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trẻ</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tự</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tìm</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tòi</a:t>
            </a:r>
            <a:r>
              <a:rPr lang="en-US" sz="2000" dirty="0">
                <a:latin typeface="Times New Roman" panose="02020603050405020304" pitchFamily="18" charset="0"/>
                <a:ea typeface="Times New Roman" panose="02020603050405020304" pitchFamily="18" charset="0"/>
              </a:rPr>
              <a:t>.</a:t>
            </a:r>
            <a:endParaRPr lang="en-US" dirty="0">
              <a:latin typeface="Times New Roman" panose="02020603050405020304" pitchFamily="18" charset="0"/>
              <a:ea typeface="Times New Roman" panose="02020603050405020304" pitchFamily="18" charset="0"/>
            </a:endParaRPr>
          </a:p>
          <a:p>
            <a:pPr algn="just">
              <a:lnSpc>
                <a:spcPct val="120000"/>
              </a:lnSpc>
              <a:spcAft>
                <a:spcPts val="750"/>
              </a:spcAft>
            </a:pP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Không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vội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vàng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phê</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phán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đúng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sai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mà</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kiên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trì</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giúp</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trẻ</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biết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tranh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luận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và</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có</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thể</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đưa</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ra</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kết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luận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của</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mình</a:t>
            </a:r>
            <a:r>
              <a:rPr lang="en-US" sz="2000" dirty="0">
                <a:latin typeface="Times New Roman" panose="02020603050405020304" pitchFamily="18" charset="0"/>
                <a:ea typeface="Times New Roman" panose="02020603050405020304" pitchFamily="18" charset="0"/>
              </a:rPr>
              <a:t>.</a:t>
            </a:r>
            <a:endParaRPr lang="en-US" dirty="0">
              <a:latin typeface="Times New Roman" panose="02020603050405020304" pitchFamily="18" charset="0"/>
              <a:ea typeface="Times New Roman" panose="02020603050405020304" pitchFamily="18" charset="0"/>
            </a:endParaRPr>
          </a:p>
          <a:p>
            <a:pPr indent="457200" algn="just">
              <a:lnSpc>
                <a:spcPct val="120000"/>
              </a:lnSpc>
              <a:spcAft>
                <a:spcPts val="750"/>
              </a:spcAft>
            </a:pPr>
            <a:r>
              <a:rPr lang="en-US" sz="2000" dirty="0" err="1">
                <a:latin typeface="Times New Roman" panose="02020603050405020304" pitchFamily="18" charset="0"/>
                <a:ea typeface="Times New Roman" panose="02020603050405020304" pitchFamily="18" charset="0"/>
              </a:rPr>
              <a:t>Thông</a:t>
            </a:r>
            <a:r>
              <a:rPr lang="en-US" sz="2000" dirty="0">
                <a:latin typeface="Times New Roman" panose="02020603050405020304" pitchFamily="18" charset="0"/>
                <a:ea typeface="Times New Roman" panose="02020603050405020304" pitchFamily="18" charset="0"/>
              </a:rPr>
              <a:t> qua </a:t>
            </a:r>
            <a:r>
              <a:rPr lang="en-US" sz="2000" dirty="0" err="1">
                <a:latin typeface="Times New Roman" panose="02020603050405020304" pitchFamily="18" charset="0"/>
                <a:ea typeface="Times New Roman" panose="02020603050405020304" pitchFamily="18" charset="0"/>
              </a:rPr>
              <a:t>bảng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tuyên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truyền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với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phụ</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huynh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Bảng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được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thiết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kế</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đẹp</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kích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thước</a:t>
            </a:r>
            <a:r>
              <a:rPr lang="en-US" sz="2000" dirty="0">
                <a:latin typeface="Times New Roman" panose="02020603050405020304" pitchFamily="18" charset="0"/>
                <a:ea typeface="Times New Roman" panose="02020603050405020304" pitchFamily="18" charset="0"/>
              </a:rPr>
              <a:t> to </a:t>
            </a:r>
            <a:r>
              <a:rPr lang="en-US" sz="2000" dirty="0" err="1">
                <a:latin typeface="Times New Roman" panose="02020603050405020304" pitchFamily="18" charset="0"/>
                <a:ea typeface="Times New Roman" panose="02020603050405020304" pitchFamily="18" charset="0"/>
              </a:rPr>
              <a:t>rõ</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các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phụ</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huynh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có</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thể</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đọc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quan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sát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theo</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dõi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dễ</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dàng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Đây</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là</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nơi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trao</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đổi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thông</a:t>
            </a:r>
            <a:r>
              <a:rPr lang="en-US" sz="2000" dirty="0">
                <a:latin typeface="Times New Roman" panose="02020603050405020304" pitchFamily="18" charset="0"/>
                <a:ea typeface="Times New Roman" panose="02020603050405020304" pitchFamily="18" charset="0"/>
              </a:rPr>
              <a:t> tin </a:t>
            </a:r>
            <a:r>
              <a:rPr lang="en-US" sz="2000" dirty="0" err="1">
                <a:latin typeface="Times New Roman" panose="02020603050405020304" pitchFamily="18" charset="0"/>
                <a:ea typeface="Times New Roman" panose="02020603050405020304" pitchFamily="18" charset="0"/>
              </a:rPr>
              <a:t>với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phụ</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huynh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rất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hiệu</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quả</a:t>
            </a:r>
            <a:r>
              <a:rPr lang="en-US" sz="2000" dirty="0">
                <a:latin typeface="Times New Roman" panose="02020603050405020304" pitchFamily="18" charset="0"/>
                <a:ea typeface="Times New Roman" panose="02020603050405020304" pitchFamily="18" charset="0"/>
              </a:rPr>
              <a:t>. Theo </a:t>
            </a:r>
            <a:r>
              <a:rPr lang="en-US" sz="2000" dirty="0" err="1">
                <a:latin typeface="Times New Roman" panose="02020603050405020304" pitchFamily="18" charset="0"/>
                <a:ea typeface="Times New Roman" panose="02020603050405020304" pitchFamily="18" charset="0"/>
              </a:rPr>
              <a:t>từng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nội</a:t>
            </a:r>
            <a:r>
              <a:rPr lang="en-US" sz="2000" dirty="0">
                <a:latin typeface="Times New Roman" panose="02020603050405020304" pitchFamily="18" charset="0"/>
                <a:ea typeface="Times New Roman" panose="02020603050405020304" pitchFamily="18" charset="0"/>
              </a:rPr>
              <a:t> dung </a:t>
            </a:r>
            <a:r>
              <a:rPr lang="en-US" sz="2000" dirty="0" err="1">
                <a:latin typeface="Times New Roman" panose="02020603050405020304" pitchFamily="18" charset="0"/>
                <a:ea typeface="Times New Roman" panose="02020603050405020304" pitchFamily="18" charset="0"/>
              </a:rPr>
              <a:t>tôi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có</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đánh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máy</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nội</a:t>
            </a:r>
            <a:r>
              <a:rPr lang="en-US" sz="2000" dirty="0">
                <a:latin typeface="Times New Roman" panose="02020603050405020304" pitchFamily="18" charset="0"/>
                <a:ea typeface="Times New Roman" panose="02020603050405020304" pitchFamily="18" charset="0"/>
              </a:rPr>
              <a:t> dung </a:t>
            </a:r>
            <a:r>
              <a:rPr lang="en-US" sz="2000" dirty="0" err="1">
                <a:latin typeface="Times New Roman" panose="02020603050405020304" pitchFamily="18" charset="0"/>
                <a:ea typeface="Times New Roman" panose="02020603050405020304" pitchFamily="18" charset="0"/>
              </a:rPr>
              <a:t>giáo</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dục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các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kỹ</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năng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cần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thiết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cho</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trẻ</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mà</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cô</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đang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dạy</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trẻ</a:t>
            </a:r>
            <a:r>
              <a:rPr lang="en-US" sz="2000" dirty="0">
                <a:latin typeface="Times New Roman" panose="02020603050405020304" pitchFamily="18" charset="0"/>
                <a:ea typeface="Times New Roman" panose="02020603050405020304" pitchFamily="18" charset="0"/>
              </a:rPr>
              <a:t> ở </a:t>
            </a:r>
            <a:r>
              <a:rPr lang="en-US" sz="2000" dirty="0" err="1">
                <a:latin typeface="Times New Roman" panose="02020603050405020304" pitchFamily="18" charset="0"/>
                <a:ea typeface="Times New Roman" panose="02020603050405020304" pitchFamily="18" charset="0"/>
              </a:rPr>
              <a:t>trên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lớp</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để</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phụ</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huynh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cùng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dạy</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trẻ</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và</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cùng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rèn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luyện</a:t>
            </a:r>
            <a:r>
              <a:rPr lang="en-US" sz="2000" dirty="0">
                <a:latin typeface="Times New Roman" panose="02020603050405020304" pitchFamily="18" charset="0"/>
                <a:ea typeface="Times New Roman" panose="02020603050405020304" pitchFamily="18" charset="0"/>
              </a:rPr>
              <a:t>.</a:t>
            </a:r>
            <a:endParaRPr lang="en-US" dirty="0">
              <a:latin typeface="Times New Roman" panose="02020603050405020304" pitchFamily="18" charset="0"/>
              <a:ea typeface="Times New Roman" panose="02020603050405020304" pitchFamily="18" charset="0"/>
            </a:endParaRPr>
          </a:p>
          <a:p>
            <a:pPr indent="360045" algn="just">
              <a:lnSpc>
                <a:spcPct val="120000"/>
              </a:lnSpc>
              <a:spcAft>
                <a:spcPts val="750"/>
              </a:spcAft>
            </a:pPr>
            <a:r>
              <a:rPr lang="en-US" sz="2000" dirty="0" err="1">
                <a:latin typeface="Times New Roman" panose="02020603050405020304" pitchFamily="18" charset="0"/>
                <a:ea typeface="Times New Roman" panose="02020603050405020304" pitchFamily="18" charset="0"/>
              </a:rPr>
              <a:t>Tôi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trao</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đổi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và</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giới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thiệu</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cho</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các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phụ</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huynh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những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ấn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phẩm</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về</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giáo</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dục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kỹ</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năng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tự</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bảo</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vệ</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bản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thân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thông</a:t>
            </a:r>
            <a:r>
              <a:rPr lang="en-US" sz="2000" dirty="0">
                <a:latin typeface="Times New Roman" panose="02020603050405020304" pitchFamily="18" charset="0"/>
                <a:ea typeface="Times New Roman" panose="02020603050405020304" pitchFamily="18" charset="0"/>
              </a:rPr>
              <a:t> qua </a:t>
            </a:r>
            <a:r>
              <a:rPr lang="en-US" sz="2000" dirty="0" err="1">
                <a:latin typeface="Times New Roman" panose="02020603050405020304" pitchFamily="18" charset="0"/>
                <a:ea typeface="Times New Roman" panose="02020603050405020304" pitchFamily="18" charset="0"/>
              </a:rPr>
              <a:t>sách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và</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báo</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các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chương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trình</a:t>
            </a:r>
            <a:r>
              <a:rPr lang="en-US" sz="2000" dirty="0">
                <a:latin typeface="Times New Roman" panose="02020603050405020304" pitchFamily="18" charset="0"/>
                <a:ea typeface="Times New Roman" panose="02020603050405020304" pitchFamily="18" charset="0"/>
              </a:rPr>
              <a:t> hay </a:t>
            </a:r>
            <a:r>
              <a:rPr lang="en-US" sz="2000" dirty="0" err="1">
                <a:latin typeface="Times New Roman" panose="02020603050405020304" pitchFamily="18" charset="0"/>
                <a:ea typeface="Times New Roman" panose="02020603050405020304" pitchFamily="18" charset="0"/>
              </a:rPr>
              <a:t>diễn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đàn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đề</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cập</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đến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vấn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đề</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này</a:t>
            </a:r>
            <a:r>
              <a:rPr lang="en-US" sz="2000" dirty="0">
                <a:latin typeface="Times New Roman" panose="02020603050405020304" pitchFamily="18" charset="0"/>
                <a:ea typeface="Times New Roman" panose="02020603050405020304" pitchFamily="18" charset="0"/>
              </a:rPr>
              <a:t>.</a:t>
            </a:r>
            <a:endParaRPr lang="en-US" dirty="0">
              <a:latin typeface="Times New Roman" panose="02020603050405020304" pitchFamily="18" charset="0"/>
              <a:ea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0" y="445"/>
            <a:ext cx="1054699" cy="1048603"/>
          </a:xfrm>
          <a:prstGeom prst="rect">
            <a:avLst/>
          </a:prstGeom>
        </p:spPr>
      </p:pic>
    </p:spTree>
    <p:extLst>
      <p:ext uri="{BB962C8B-B14F-4D97-AF65-F5344CB8AC3E}">
        <p14:creationId xmlns:p14="http://schemas.microsoft.com/office/powerpoint/2010/main" val="1723342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left)">
                                      <p:cBhvr>
                                        <p:cTn id="7" dur="20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wipe(left)">
                                      <p:cBhvr>
                                        <p:cTn id="12" dur="20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wipe(left)">
                                      <p:cBhvr>
                                        <p:cTn id="17" dur="20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wipe(left)">
                                      <p:cBhvr>
                                        <p:cTn id="22" dur="2000"/>
                                        <p:tgtEl>
                                          <p:spTgt spid="1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3">
                                            <p:txEl>
                                              <p:pRg st="4" end="4"/>
                                            </p:txEl>
                                          </p:spTgt>
                                        </p:tgtEl>
                                        <p:attrNameLst>
                                          <p:attrName>style.visibility</p:attrName>
                                        </p:attrNameLst>
                                      </p:cBhvr>
                                      <p:to>
                                        <p:strVal val="visible"/>
                                      </p:to>
                                    </p:set>
                                    <p:animEffect transition="in" filter="wipe(left)">
                                      <p:cBhvr>
                                        <p:cTn id="27" dur="2000"/>
                                        <p:tgtEl>
                                          <p:spTgt spid="1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3">
                                            <p:txEl>
                                              <p:pRg st="5" end="5"/>
                                            </p:txEl>
                                          </p:spTgt>
                                        </p:tgtEl>
                                        <p:attrNameLst>
                                          <p:attrName>style.visibility</p:attrName>
                                        </p:attrNameLst>
                                      </p:cBhvr>
                                      <p:to>
                                        <p:strVal val="visible"/>
                                      </p:to>
                                    </p:set>
                                    <p:animEffect transition="in" filter="wipe(left)">
                                      <p:cBhvr>
                                        <p:cTn id="32" dur="2000"/>
                                        <p:tgtEl>
                                          <p:spTgt spid="1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3">
                                            <p:txEl>
                                              <p:pRg st="6" end="6"/>
                                            </p:txEl>
                                          </p:spTgt>
                                        </p:tgtEl>
                                        <p:attrNameLst>
                                          <p:attrName>style.visibility</p:attrName>
                                        </p:attrNameLst>
                                      </p:cBhvr>
                                      <p:to>
                                        <p:strVal val="visible"/>
                                      </p:to>
                                    </p:set>
                                    <p:animEffect transition="in" filter="wipe(left)">
                                      <p:cBhvr>
                                        <p:cTn id="37" dur="2000"/>
                                        <p:tgtEl>
                                          <p:spTgt spid="1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3">
                                            <p:txEl>
                                              <p:pRg st="7" end="7"/>
                                            </p:txEl>
                                          </p:spTgt>
                                        </p:tgtEl>
                                        <p:attrNameLst>
                                          <p:attrName>style.visibility</p:attrName>
                                        </p:attrNameLst>
                                      </p:cBhvr>
                                      <p:to>
                                        <p:strVal val="visible"/>
                                      </p:to>
                                    </p:set>
                                    <p:animEffect transition="in" filter="wipe(left)">
                                      <p:cBhvr>
                                        <p:cTn id="42" dur="2000"/>
                                        <p:tgtEl>
                                          <p:spTgt spid="1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A6E129B-9E79-BB52-C5E3-FC95EAB18C8B}"/>
              </a:ext>
            </a:extLst>
          </p:cNvPr>
          <p:cNvSpPr txBox="1"/>
          <p:nvPr/>
        </p:nvSpPr>
        <p:spPr>
          <a:xfrm>
            <a:off x="1893938" y="73799"/>
            <a:ext cx="8404123" cy="954107"/>
          </a:xfrm>
          <a:prstGeom prst="rect">
            <a:avLst/>
          </a:prstGeom>
          <a:noFill/>
        </p:spPr>
        <p:txBody>
          <a:bodyPr wrap="square">
            <a:spAutoFit/>
          </a:bodyPr>
          <a:lstStyle/>
          <a:p>
            <a:pPr algn="ctr">
              <a:defRPr/>
            </a:pPr>
            <a:r>
              <a:rPr lang="en-US" sz="2800" b="1" dirty="0" err="1">
                <a:solidFill>
                  <a:srgbClr val="001A33"/>
                </a:solidFill>
                <a:latin typeface="Times New Roman" panose="02020603050405020304" pitchFamily="18" charset="0"/>
                <a:cs typeface="Times New Roman" panose="02020603050405020304" pitchFamily="18" charset="0"/>
              </a:rPr>
              <a:t>Bảng</a:t>
            </a:r>
            <a:r>
              <a:rPr lang="en-US" sz="2800" b="1" dirty="0">
                <a:solidFill>
                  <a:srgbClr val="001A33"/>
                </a:solidFill>
                <a:latin typeface="Times New Roman" panose="02020603050405020304" pitchFamily="18" charset="0"/>
                <a:cs typeface="Times New Roman" panose="02020603050405020304" pitchFamily="18" charset="0"/>
              </a:rPr>
              <a:t> </a:t>
            </a:r>
            <a:r>
              <a:rPr lang="en-US" sz="2800" b="1" dirty="0" err="1">
                <a:solidFill>
                  <a:srgbClr val="001A33"/>
                </a:solidFill>
                <a:latin typeface="Times New Roman" panose="02020603050405020304" pitchFamily="18" charset="0"/>
                <a:cs typeface="Times New Roman" panose="02020603050405020304" pitchFamily="18" charset="0"/>
              </a:rPr>
              <a:t>kết</a:t>
            </a:r>
            <a:r>
              <a:rPr lang="en-US" sz="2800" b="1" dirty="0">
                <a:solidFill>
                  <a:srgbClr val="001A33"/>
                </a:solidFill>
                <a:latin typeface="Times New Roman" panose="02020603050405020304" pitchFamily="18" charset="0"/>
                <a:cs typeface="Times New Roman" panose="02020603050405020304" pitchFamily="18" charset="0"/>
              </a:rPr>
              <a:t> </a:t>
            </a:r>
            <a:r>
              <a:rPr lang="en-US" sz="2800" b="1" dirty="0" err="1">
                <a:solidFill>
                  <a:srgbClr val="001A33"/>
                </a:solidFill>
                <a:latin typeface="Times New Roman" panose="02020603050405020304" pitchFamily="18" charset="0"/>
                <a:cs typeface="Times New Roman" panose="02020603050405020304" pitchFamily="18" charset="0"/>
              </a:rPr>
              <a:t>quả</a:t>
            </a:r>
            <a:r>
              <a:rPr lang="en-US" sz="2800" b="1" dirty="0">
                <a:solidFill>
                  <a:srgbClr val="001A33"/>
                </a:solidFill>
                <a:latin typeface="Times New Roman" panose="02020603050405020304" pitchFamily="18" charset="0"/>
                <a:cs typeface="Times New Roman" panose="02020603050405020304" pitchFamily="18" charset="0"/>
              </a:rPr>
              <a:t> </a:t>
            </a:r>
            <a:r>
              <a:rPr lang="en-US" sz="2800" b="1" dirty="0" err="1">
                <a:solidFill>
                  <a:srgbClr val="001A33"/>
                </a:solidFill>
                <a:latin typeface="Times New Roman" panose="02020603050405020304" pitchFamily="18" charset="0"/>
                <a:cs typeface="Times New Roman" panose="02020603050405020304" pitchFamily="18" charset="0"/>
              </a:rPr>
              <a:t>khảo</a:t>
            </a:r>
            <a:r>
              <a:rPr lang="en-US" sz="2800" b="1" dirty="0">
                <a:solidFill>
                  <a:srgbClr val="001A33"/>
                </a:solidFill>
                <a:latin typeface="Times New Roman" panose="02020603050405020304" pitchFamily="18" charset="0"/>
                <a:cs typeface="Times New Roman" panose="02020603050405020304" pitchFamily="18" charset="0"/>
              </a:rPr>
              <a:t> </a:t>
            </a:r>
            <a:r>
              <a:rPr lang="en-US" sz="2800" b="1" dirty="0" err="1">
                <a:solidFill>
                  <a:srgbClr val="001A33"/>
                </a:solidFill>
                <a:latin typeface="Times New Roman" panose="02020603050405020304" pitchFamily="18" charset="0"/>
                <a:cs typeface="Times New Roman" panose="02020603050405020304" pitchFamily="18" charset="0"/>
              </a:rPr>
              <a:t>sát</a:t>
            </a:r>
            <a:r>
              <a:rPr lang="en-US" sz="2800" b="1" dirty="0">
                <a:solidFill>
                  <a:srgbClr val="001A33"/>
                </a:solidFill>
                <a:latin typeface="Times New Roman" panose="02020603050405020304" pitchFamily="18" charset="0"/>
                <a:cs typeface="Times New Roman" panose="02020603050405020304" pitchFamily="18" charset="0"/>
              </a:rPr>
              <a:t> </a:t>
            </a:r>
          </a:p>
          <a:p>
            <a:pPr algn="ctr">
              <a:defRPr/>
            </a:pPr>
            <a:r>
              <a:rPr lang="en-US" sz="2800" b="1" dirty="0" err="1">
                <a:solidFill>
                  <a:srgbClr val="001A33"/>
                </a:solidFill>
                <a:latin typeface="Times New Roman" panose="02020603050405020304" pitchFamily="18" charset="0"/>
                <a:cs typeface="Times New Roman" panose="02020603050405020304" pitchFamily="18" charset="0"/>
              </a:rPr>
              <a:t>trên</a:t>
            </a:r>
            <a:r>
              <a:rPr lang="en-US" sz="2800" b="1" dirty="0">
                <a:solidFill>
                  <a:srgbClr val="001A33"/>
                </a:solidFill>
                <a:latin typeface="Times New Roman" panose="02020603050405020304" pitchFamily="18" charset="0"/>
                <a:cs typeface="Times New Roman" panose="02020603050405020304" pitchFamily="18" charset="0"/>
              </a:rPr>
              <a:t> </a:t>
            </a:r>
            <a:r>
              <a:rPr lang="en-US" sz="2800" b="1" dirty="0" err="1">
                <a:solidFill>
                  <a:srgbClr val="001A33"/>
                </a:solidFill>
                <a:latin typeface="Times New Roman" panose="02020603050405020304" pitchFamily="18" charset="0"/>
                <a:cs typeface="Times New Roman" panose="02020603050405020304" pitchFamily="18" charset="0"/>
              </a:rPr>
              <a:t>trẻ</a:t>
            </a:r>
            <a:r>
              <a:rPr lang="en-US" sz="2800" b="1" dirty="0">
                <a:solidFill>
                  <a:srgbClr val="001A33"/>
                </a:solidFill>
                <a:latin typeface="Times New Roman" panose="02020603050405020304" pitchFamily="18" charset="0"/>
                <a:cs typeface="Times New Roman" panose="02020603050405020304" pitchFamily="18" charset="0"/>
              </a:rPr>
              <a:t> </a:t>
            </a:r>
            <a:r>
              <a:rPr lang="en-US" sz="2800" b="1" dirty="0" err="1">
                <a:solidFill>
                  <a:srgbClr val="001A33"/>
                </a:solidFill>
                <a:latin typeface="Times New Roman" panose="02020603050405020304" pitchFamily="18" charset="0"/>
                <a:cs typeface="Times New Roman" panose="02020603050405020304" pitchFamily="18" charset="0"/>
              </a:rPr>
              <a:t>sau</a:t>
            </a:r>
            <a:r>
              <a:rPr lang="en-US" sz="2800" b="1" dirty="0">
                <a:solidFill>
                  <a:srgbClr val="001A33"/>
                </a:solidFill>
                <a:latin typeface="Times New Roman" panose="02020603050405020304" pitchFamily="18" charset="0"/>
                <a:cs typeface="Times New Roman" panose="02020603050405020304" pitchFamily="18" charset="0"/>
              </a:rPr>
              <a:t> </a:t>
            </a:r>
            <a:r>
              <a:rPr lang="en-US" sz="2800" b="1" dirty="0" smtClean="0">
                <a:solidFill>
                  <a:srgbClr val="001A33"/>
                </a:solidFill>
                <a:latin typeface="Times New Roman" panose="02020603050405020304" pitchFamily="18" charset="0"/>
                <a:cs typeface="Times New Roman" panose="02020603050405020304" pitchFamily="18" charset="0"/>
              </a:rPr>
              <a:t>2 </a:t>
            </a:r>
            <a:r>
              <a:rPr lang="en-US" sz="2800" b="1" dirty="0" err="1" smtClean="0">
                <a:solidFill>
                  <a:srgbClr val="001A33"/>
                </a:solidFill>
                <a:latin typeface="Times New Roman" panose="02020603050405020304" pitchFamily="18" charset="0"/>
                <a:cs typeface="Times New Roman" panose="02020603050405020304" pitchFamily="18" charset="0"/>
              </a:rPr>
              <a:t>tháng</a:t>
            </a:r>
            <a:r>
              <a:rPr lang="en-US" sz="2800" b="1" dirty="0" smtClean="0">
                <a:solidFill>
                  <a:srgbClr val="001A33"/>
                </a:solidFill>
                <a:latin typeface="Times New Roman" panose="02020603050405020304" pitchFamily="18" charset="0"/>
                <a:cs typeface="Times New Roman" panose="02020603050405020304" pitchFamily="18" charset="0"/>
              </a:rPr>
              <a:t> </a:t>
            </a:r>
            <a:r>
              <a:rPr lang="en-US" sz="2800" b="1" dirty="0" err="1" smtClean="0">
                <a:solidFill>
                  <a:srgbClr val="001A33"/>
                </a:solidFill>
                <a:latin typeface="Times New Roman" panose="02020603050405020304" pitchFamily="18" charset="0"/>
                <a:cs typeface="Times New Roman" panose="02020603050405020304" pitchFamily="18" charset="0"/>
              </a:rPr>
              <a:t>thực</a:t>
            </a:r>
            <a:r>
              <a:rPr lang="en-US" sz="2800" b="1" dirty="0" smtClean="0">
                <a:solidFill>
                  <a:srgbClr val="001A33"/>
                </a:solidFill>
                <a:latin typeface="Times New Roman" panose="02020603050405020304" pitchFamily="18" charset="0"/>
                <a:cs typeface="Times New Roman" panose="02020603050405020304" pitchFamily="18" charset="0"/>
              </a:rPr>
              <a:t> </a:t>
            </a:r>
            <a:r>
              <a:rPr lang="en-US" sz="2800" b="1" dirty="0" err="1">
                <a:solidFill>
                  <a:srgbClr val="001A33"/>
                </a:solidFill>
                <a:latin typeface="Times New Roman" panose="02020603050405020304" pitchFamily="18" charset="0"/>
                <a:cs typeface="Times New Roman" panose="02020603050405020304" pitchFamily="18" charset="0"/>
              </a:rPr>
              <a:t>hiện</a:t>
            </a:r>
            <a:r>
              <a:rPr lang="en-US" sz="2800" b="1" dirty="0">
                <a:solidFill>
                  <a:srgbClr val="001A33"/>
                </a:solidFill>
                <a:latin typeface="Times New Roman" panose="02020603050405020304" pitchFamily="18" charset="0"/>
                <a:cs typeface="Times New Roman" panose="02020603050405020304" pitchFamily="18" charset="0"/>
              </a:rPr>
              <a:t> </a:t>
            </a:r>
            <a:r>
              <a:rPr lang="en-US" sz="2800" b="1" dirty="0" err="1">
                <a:solidFill>
                  <a:srgbClr val="001A33"/>
                </a:solidFill>
                <a:latin typeface="Times New Roman" panose="02020603050405020304" pitchFamily="18" charset="0"/>
                <a:cs typeface="Times New Roman" panose="02020603050405020304" pitchFamily="18" charset="0"/>
              </a:rPr>
              <a:t>biện</a:t>
            </a:r>
            <a:r>
              <a:rPr lang="en-US" sz="2800" b="1" dirty="0">
                <a:solidFill>
                  <a:srgbClr val="001A33"/>
                </a:solidFill>
                <a:latin typeface="Times New Roman" panose="02020603050405020304" pitchFamily="18" charset="0"/>
                <a:cs typeface="Times New Roman" panose="02020603050405020304" pitchFamily="18" charset="0"/>
              </a:rPr>
              <a:t> </a:t>
            </a:r>
            <a:r>
              <a:rPr lang="en-US" sz="2800" b="1" dirty="0" err="1">
                <a:solidFill>
                  <a:srgbClr val="001A33"/>
                </a:solidFill>
                <a:latin typeface="Times New Roman" panose="02020603050405020304" pitchFamily="18" charset="0"/>
                <a:cs typeface="Times New Roman" panose="02020603050405020304" pitchFamily="18" charset="0"/>
              </a:rPr>
              <a:t>pháp</a:t>
            </a:r>
            <a:r>
              <a:rPr lang="en-US" sz="2800" b="1" dirty="0">
                <a:solidFill>
                  <a:srgbClr val="001A33"/>
                </a:solidFill>
                <a:latin typeface="Times New Roman" panose="02020603050405020304" pitchFamily="18" charset="0"/>
                <a:cs typeface="Times New Roman" panose="02020603050405020304" pitchFamily="18" charset="0"/>
              </a:rPr>
              <a:t>.</a:t>
            </a:r>
            <a:endParaRPr lang="en-US" sz="2800" b="1" dirty="0">
              <a:solidFill>
                <a:prstClr val="black"/>
              </a:solidFill>
              <a:latin typeface="Times New Roman" panose="02020603050405020304" pitchFamily="18" charset="0"/>
              <a:cs typeface="Times New Roman" panose="02020603050405020304" pitchFamily="18" charset="0"/>
            </a:endParaRPr>
          </a:p>
        </p:txBody>
      </p:sp>
      <p:graphicFrame>
        <p:nvGraphicFramePr>
          <p:cNvPr id="5" name="Content Placeholder 6"/>
          <p:cNvGraphicFramePr>
            <a:graphicFrameLocks noGrp="1"/>
          </p:cNvGraphicFramePr>
          <p:nvPr>
            <p:ph idx="1"/>
            <p:extLst>
              <p:ext uri="{D42A27DB-BD31-4B8C-83A1-F6EECF244321}">
                <p14:modId xmlns:p14="http://schemas.microsoft.com/office/powerpoint/2010/main" val="1940364730"/>
              </p:ext>
            </p:extLst>
          </p:nvPr>
        </p:nvGraphicFramePr>
        <p:xfrm>
          <a:off x="987972" y="1702974"/>
          <a:ext cx="10310648" cy="4256392"/>
        </p:xfrm>
        <a:graphic>
          <a:graphicData uri="http://schemas.openxmlformats.org/drawingml/2006/table">
            <a:tbl>
              <a:tblPr firstRow="1" firstCol="1" bandRow="1">
                <a:tableStyleId>{5C22544A-7EE6-4342-B048-85BDC9FD1C3A}</a:tableStyleId>
              </a:tblPr>
              <a:tblGrid>
                <a:gridCol w="997175">
                  <a:extLst>
                    <a:ext uri="{9D8B030D-6E8A-4147-A177-3AD203B41FA5}">
                      <a16:colId xmlns:a16="http://schemas.microsoft.com/office/drawing/2014/main" val="1393389743"/>
                    </a:ext>
                  </a:extLst>
                </a:gridCol>
                <a:gridCol w="2665835">
                  <a:extLst>
                    <a:ext uri="{9D8B030D-6E8A-4147-A177-3AD203B41FA5}">
                      <a16:colId xmlns:a16="http://schemas.microsoft.com/office/drawing/2014/main" val="353811348"/>
                    </a:ext>
                  </a:extLst>
                </a:gridCol>
                <a:gridCol w="1059498">
                  <a:extLst>
                    <a:ext uri="{9D8B030D-6E8A-4147-A177-3AD203B41FA5}">
                      <a16:colId xmlns:a16="http://schemas.microsoft.com/office/drawing/2014/main" val="3676719978"/>
                    </a:ext>
                  </a:extLst>
                </a:gridCol>
                <a:gridCol w="1282656">
                  <a:extLst>
                    <a:ext uri="{9D8B030D-6E8A-4147-A177-3AD203B41FA5}">
                      <a16:colId xmlns:a16="http://schemas.microsoft.com/office/drawing/2014/main" val="1090914008"/>
                    </a:ext>
                  </a:extLst>
                </a:gridCol>
                <a:gridCol w="1282656">
                  <a:extLst>
                    <a:ext uri="{9D8B030D-6E8A-4147-A177-3AD203B41FA5}">
                      <a16:colId xmlns:a16="http://schemas.microsoft.com/office/drawing/2014/main" val="471028035"/>
                    </a:ext>
                  </a:extLst>
                </a:gridCol>
                <a:gridCol w="1395238">
                  <a:extLst>
                    <a:ext uri="{9D8B030D-6E8A-4147-A177-3AD203B41FA5}">
                      <a16:colId xmlns:a16="http://schemas.microsoft.com/office/drawing/2014/main" val="938510393"/>
                    </a:ext>
                  </a:extLst>
                </a:gridCol>
                <a:gridCol w="1395238">
                  <a:extLst>
                    <a:ext uri="{9D8B030D-6E8A-4147-A177-3AD203B41FA5}">
                      <a16:colId xmlns:a16="http://schemas.microsoft.com/office/drawing/2014/main" val="3043830061"/>
                    </a:ext>
                  </a:extLst>
                </a:gridCol>
                <a:gridCol w="232352">
                  <a:extLst>
                    <a:ext uri="{9D8B030D-6E8A-4147-A177-3AD203B41FA5}">
                      <a16:colId xmlns:a16="http://schemas.microsoft.com/office/drawing/2014/main" val="2205219865"/>
                    </a:ext>
                  </a:extLst>
                </a:gridCol>
              </a:tblGrid>
              <a:tr h="324963">
                <a:tc rowSpan="2">
                  <a:txBody>
                    <a:bodyPr/>
                    <a:lstStyle/>
                    <a:p>
                      <a:pPr marL="0" marR="0" indent="457200" algn="just">
                        <a:lnSpc>
                          <a:spcPct val="107000"/>
                        </a:lnSpc>
                        <a:spcBef>
                          <a:spcPts val="600"/>
                        </a:spcBef>
                        <a:spcAft>
                          <a:spcPts val="600"/>
                        </a:spcAft>
                      </a:pPr>
                      <a:r>
                        <a:rPr lang="en-US" sz="1600" dirty="0">
                          <a:effectLst/>
                          <a:latin typeface="Times New Roman" panose="02020603050405020304" pitchFamily="18" charset="0"/>
                          <a:cs typeface="Times New Roman" panose="02020603050405020304" pitchFamily="18" charset="0"/>
                        </a:rPr>
                        <a:t>STT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4918" marR="94918" marT="0" marB="0" anchor="ctr"/>
                </a:tc>
                <a:tc rowSpan="2">
                  <a:txBody>
                    <a:bodyPr/>
                    <a:lstStyle/>
                    <a:p>
                      <a:pPr marL="0" marR="0" indent="100965" algn="just">
                        <a:lnSpc>
                          <a:spcPct val="107000"/>
                        </a:lnSpc>
                        <a:spcBef>
                          <a:spcPts val="600"/>
                        </a:spcBef>
                        <a:spcAft>
                          <a:spcPts val="600"/>
                        </a:spcAft>
                      </a:pPr>
                      <a:r>
                        <a:rPr lang="en-US" sz="1600" dirty="0" err="1">
                          <a:effectLst/>
                          <a:latin typeface="Times New Roman" panose="02020603050405020304" pitchFamily="18" charset="0"/>
                          <a:cs typeface="Times New Roman" panose="02020603050405020304" pitchFamily="18" charset="0"/>
                        </a:rPr>
                        <a:t>Nội</a:t>
                      </a:r>
                      <a:r>
                        <a:rPr lang="en-US" sz="1600" dirty="0">
                          <a:effectLst/>
                          <a:latin typeface="Times New Roman" panose="02020603050405020304" pitchFamily="18" charset="0"/>
                          <a:cs typeface="Times New Roman" panose="02020603050405020304" pitchFamily="18" charset="0"/>
                        </a:rPr>
                        <a:t> dung </a:t>
                      </a:r>
                      <a:r>
                        <a:rPr lang="en-US" sz="1600" dirty="0" err="1">
                          <a:effectLst/>
                          <a:latin typeface="Times New Roman" panose="02020603050405020304" pitchFamily="18" charset="0"/>
                          <a:cs typeface="Times New Roman" panose="02020603050405020304" pitchFamily="18" charset="0"/>
                        </a:rPr>
                        <a:t>khảo</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sát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4918" marR="94918" marT="0" marB="0" anchor="ctr"/>
                </a:tc>
                <a:tc rowSpan="2">
                  <a:txBody>
                    <a:bodyPr/>
                    <a:lstStyle/>
                    <a:p>
                      <a:pPr marL="88265" marR="0" indent="-142875" algn="just">
                        <a:lnSpc>
                          <a:spcPct val="107000"/>
                        </a:lnSpc>
                        <a:spcBef>
                          <a:spcPts val="600"/>
                        </a:spcBef>
                        <a:spcAft>
                          <a:spcPts val="600"/>
                        </a:spcAft>
                      </a:pPr>
                      <a:r>
                        <a:rPr lang="en-US" sz="1600" dirty="0" err="1">
                          <a:effectLst/>
                          <a:latin typeface="Times New Roman" panose="02020603050405020304" pitchFamily="18" charset="0"/>
                          <a:cs typeface="Times New Roman" panose="02020603050405020304" pitchFamily="18" charset="0"/>
                        </a:rPr>
                        <a:t>Tổng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số</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trẻ</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4918" marR="94918" marT="0" marB="0" anchor="ctr"/>
                </a:tc>
                <a:tc gridSpan="2">
                  <a:txBody>
                    <a:bodyPr/>
                    <a:lstStyle/>
                    <a:p>
                      <a:pPr marL="0" marR="0" indent="457200" algn="just">
                        <a:lnSpc>
                          <a:spcPct val="107000"/>
                        </a:lnSpc>
                        <a:spcBef>
                          <a:spcPts val="600"/>
                        </a:spcBef>
                        <a:spcAft>
                          <a:spcPts val="600"/>
                        </a:spcAft>
                      </a:pPr>
                      <a:r>
                        <a:rPr lang="en-US" sz="1400" dirty="0" err="1">
                          <a:effectLst/>
                        </a:rPr>
                        <a:t>Đạt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4918" marR="94918" marT="0" marB="0" anchor="ctr"/>
                </a:tc>
                <a:tc hMerge="1">
                  <a:txBody>
                    <a:bodyPr/>
                    <a:lstStyle/>
                    <a:p>
                      <a:endParaRPr lang="en-US"/>
                    </a:p>
                  </a:txBody>
                  <a:tcPr/>
                </a:tc>
                <a:tc gridSpan="3">
                  <a:txBody>
                    <a:bodyPr/>
                    <a:lstStyle/>
                    <a:p>
                      <a:pPr marL="0" marR="0" indent="457200" algn="just">
                        <a:lnSpc>
                          <a:spcPct val="107000"/>
                        </a:lnSpc>
                        <a:spcBef>
                          <a:spcPts val="600"/>
                        </a:spcBef>
                        <a:spcAft>
                          <a:spcPts val="600"/>
                        </a:spcAft>
                      </a:pPr>
                      <a:r>
                        <a:rPr lang="en-US" sz="1400" dirty="0" err="1">
                          <a:effectLst/>
                        </a:rPr>
                        <a:t>Chưa</a:t>
                      </a:r>
                      <a:r>
                        <a:rPr lang="en-US" sz="1400" dirty="0">
                          <a:effectLst/>
                        </a:rPr>
                        <a:t> </a:t>
                      </a:r>
                      <a:r>
                        <a:rPr lang="en-US" sz="1400" dirty="0" err="1">
                          <a:effectLst/>
                        </a:rPr>
                        <a:t>đạt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4918" marR="94918"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4559590"/>
                  </a:ext>
                </a:extLst>
              </a:tr>
              <a:tr h="81612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just">
                        <a:lnSpc>
                          <a:spcPct val="107000"/>
                        </a:lnSpc>
                        <a:spcBef>
                          <a:spcPts val="600"/>
                        </a:spcBef>
                        <a:spcAft>
                          <a:spcPts val="600"/>
                        </a:spcAft>
                      </a:pPr>
                      <a:r>
                        <a:rPr lang="en-US" sz="1600" dirty="0" err="1">
                          <a:solidFill>
                            <a:schemeClr val="accent1">
                              <a:lumMod val="50000"/>
                            </a:schemeClr>
                          </a:solidFill>
                          <a:effectLst/>
                          <a:latin typeface="Times New Roman" panose="02020603050405020304" pitchFamily="18" charset="0"/>
                          <a:cs typeface="Times New Roman" panose="02020603050405020304" pitchFamily="18" charset="0"/>
                        </a:rPr>
                        <a:t>Số</a:t>
                      </a:r>
                      <a:r>
                        <a:rPr lang="en-US" sz="1600" dirty="0">
                          <a:solidFill>
                            <a:schemeClr val="accent1">
                              <a:lumMod val="50000"/>
                            </a:schemeClr>
                          </a:solidFill>
                          <a:effectLst/>
                          <a:latin typeface="Times New Roman" panose="02020603050405020304" pitchFamily="18" charset="0"/>
                          <a:cs typeface="Times New Roman" panose="02020603050405020304" pitchFamily="18" charset="0"/>
                        </a:rPr>
                        <a:t> </a:t>
                      </a:r>
                      <a:r>
                        <a:rPr lang="en-US" sz="1600" dirty="0" err="1">
                          <a:solidFill>
                            <a:schemeClr val="accent1">
                              <a:lumMod val="50000"/>
                            </a:schemeClr>
                          </a:solidFill>
                          <a:effectLst/>
                          <a:latin typeface="Times New Roman" panose="02020603050405020304" pitchFamily="18" charset="0"/>
                          <a:cs typeface="Times New Roman" panose="02020603050405020304" pitchFamily="18" charset="0"/>
                        </a:rPr>
                        <a:t>trẻ</a:t>
                      </a:r>
                      <a:endParaRPr lang="en-US" sz="16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4918" marR="94918" marT="0" marB="0" anchor="ctr"/>
                </a:tc>
                <a:tc>
                  <a:txBody>
                    <a:bodyPr/>
                    <a:lstStyle/>
                    <a:p>
                      <a:pPr marL="0" marR="0" indent="-119380" algn="just">
                        <a:lnSpc>
                          <a:spcPct val="107000"/>
                        </a:lnSpc>
                        <a:spcBef>
                          <a:spcPts val="600"/>
                        </a:spcBef>
                        <a:spcAft>
                          <a:spcPts val="600"/>
                        </a:spcAft>
                      </a:pPr>
                      <a:r>
                        <a:rPr lang="vi-VN" sz="1600" dirty="0">
                          <a:solidFill>
                            <a:schemeClr val="accent1">
                              <a:lumMod val="50000"/>
                            </a:schemeClr>
                          </a:solidFill>
                          <a:effectLst/>
                          <a:latin typeface="Times New Roman" panose="02020603050405020304" pitchFamily="18" charset="0"/>
                          <a:cs typeface="Times New Roman" panose="02020603050405020304" pitchFamily="18" charset="0"/>
                        </a:rPr>
                        <a:t>   </a:t>
                      </a:r>
                      <a:r>
                        <a:rPr lang="en-US" sz="1600" dirty="0" err="1">
                          <a:solidFill>
                            <a:schemeClr val="accent1">
                              <a:lumMod val="50000"/>
                            </a:schemeClr>
                          </a:solidFill>
                          <a:effectLst/>
                          <a:latin typeface="Times New Roman" panose="02020603050405020304" pitchFamily="18" charset="0"/>
                          <a:cs typeface="Times New Roman" panose="02020603050405020304" pitchFamily="18" charset="0"/>
                        </a:rPr>
                        <a:t>Tỉ</a:t>
                      </a:r>
                      <a:r>
                        <a:rPr lang="en-US" sz="1600" dirty="0">
                          <a:solidFill>
                            <a:schemeClr val="accent1">
                              <a:lumMod val="50000"/>
                            </a:schemeClr>
                          </a:solidFill>
                          <a:effectLst/>
                          <a:latin typeface="Times New Roman" panose="02020603050405020304" pitchFamily="18" charset="0"/>
                          <a:cs typeface="Times New Roman" panose="02020603050405020304" pitchFamily="18" charset="0"/>
                        </a:rPr>
                        <a:t> </a:t>
                      </a:r>
                      <a:r>
                        <a:rPr lang="en-US" sz="1600" dirty="0" err="1">
                          <a:solidFill>
                            <a:schemeClr val="accent1">
                              <a:lumMod val="50000"/>
                            </a:schemeClr>
                          </a:solidFill>
                          <a:effectLst/>
                          <a:latin typeface="Times New Roman" panose="02020603050405020304" pitchFamily="18" charset="0"/>
                          <a:cs typeface="Times New Roman" panose="02020603050405020304" pitchFamily="18" charset="0"/>
                        </a:rPr>
                        <a:t>lệ</a:t>
                      </a:r>
                      <a:r>
                        <a:rPr lang="en-US" sz="1600" dirty="0">
                          <a:solidFill>
                            <a:schemeClr val="accent1">
                              <a:lumMod val="50000"/>
                            </a:schemeClr>
                          </a:solidFill>
                          <a:effectLst/>
                          <a:latin typeface="Times New Roman" panose="02020603050405020304" pitchFamily="18" charset="0"/>
                          <a:cs typeface="Times New Roman" panose="02020603050405020304" pitchFamily="18" charset="0"/>
                        </a:rPr>
                        <a:t> %</a:t>
                      </a:r>
                      <a:endParaRPr lang="en-US" sz="16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4918" marR="94918" marT="0" marB="0" anchor="ctr"/>
                </a:tc>
                <a:tc>
                  <a:txBody>
                    <a:bodyPr/>
                    <a:lstStyle/>
                    <a:p>
                      <a:pPr marL="0" marR="0" indent="56515" algn="just">
                        <a:lnSpc>
                          <a:spcPct val="107000"/>
                        </a:lnSpc>
                        <a:spcBef>
                          <a:spcPts val="600"/>
                        </a:spcBef>
                        <a:spcAft>
                          <a:spcPts val="600"/>
                        </a:spcAft>
                      </a:pPr>
                      <a:r>
                        <a:rPr lang="en-US" sz="1600" dirty="0" err="1">
                          <a:solidFill>
                            <a:schemeClr val="accent1">
                              <a:lumMod val="50000"/>
                            </a:schemeClr>
                          </a:solidFill>
                          <a:effectLst/>
                          <a:latin typeface="Times New Roman" panose="02020603050405020304" pitchFamily="18" charset="0"/>
                          <a:cs typeface="Times New Roman" panose="02020603050405020304" pitchFamily="18" charset="0"/>
                        </a:rPr>
                        <a:t>Số</a:t>
                      </a:r>
                      <a:r>
                        <a:rPr lang="en-US" sz="1600" dirty="0">
                          <a:solidFill>
                            <a:schemeClr val="accent1">
                              <a:lumMod val="50000"/>
                            </a:schemeClr>
                          </a:solidFill>
                          <a:effectLst/>
                          <a:latin typeface="Times New Roman" panose="02020603050405020304" pitchFamily="18" charset="0"/>
                          <a:cs typeface="Times New Roman" panose="02020603050405020304" pitchFamily="18" charset="0"/>
                        </a:rPr>
                        <a:t> </a:t>
                      </a:r>
                      <a:r>
                        <a:rPr lang="en-US" sz="1600" dirty="0" err="1">
                          <a:solidFill>
                            <a:schemeClr val="accent1">
                              <a:lumMod val="50000"/>
                            </a:schemeClr>
                          </a:solidFill>
                          <a:effectLst/>
                          <a:latin typeface="Times New Roman" panose="02020603050405020304" pitchFamily="18" charset="0"/>
                          <a:cs typeface="Times New Roman" panose="02020603050405020304" pitchFamily="18" charset="0"/>
                        </a:rPr>
                        <a:t>trẻ</a:t>
                      </a:r>
                      <a:endParaRPr lang="en-US" sz="16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4918" marR="94918" marT="0" marB="0" anchor="ctr"/>
                </a:tc>
                <a:tc>
                  <a:txBody>
                    <a:bodyPr/>
                    <a:lstStyle/>
                    <a:p>
                      <a:pPr marL="0" marR="0" indent="457200" algn="just">
                        <a:lnSpc>
                          <a:spcPct val="107000"/>
                        </a:lnSpc>
                        <a:spcBef>
                          <a:spcPts val="600"/>
                        </a:spcBef>
                        <a:spcAft>
                          <a:spcPts val="600"/>
                        </a:spcAft>
                      </a:pPr>
                      <a:r>
                        <a:rPr lang="en-US" sz="1600" dirty="0">
                          <a:solidFill>
                            <a:schemeClr val="accent1">
                              <a:lumMod val="50000"/>
                            </a:schemeClr>
                          </a:solidFill>
                          <a:effectLst/>
                          <a:latin typeface="Times New Roman" panose="02020603050405020304" pitchFamily="18" charset="0"/>
                          <a:cs typeface="Times New Roman" panose="02020603050405020304" pitchFamily="18" charset="0"/>
                        </a:rPr>
                        <a:t> </a:t>
                      </a:r>
                    </a:p>
                    <a:p>
                      <a:pPr marL="0" marR="0" indent="-107950" algn="just">
                        <a:lnSpc>
                          <a:spcPct val="107000"/>
                        </a:lnSpc>
                        <a:spcBef>
                          <a:spcPts val="600"/>
                        </a:spcBef>
                        <a:spcAft>
                          <a:spcPts val="600"/>
                        </a:spcAft>
                      </a:pPr>
                      <a:r>
                        <a:rPr lang="vi-VN" sz="1600" dirty="0">
                          <a:solidFill>
                            <a:schemeClr val="accent1">
                              <a:lumMod val="50000"/>
                            </a:schemeClr>
                          </a:solidFill>
                          <a:effectLst/>
                          <a:latin typeface="Times New Roman" panose="02020603050405020304" pitchFamily="18" charset="0"/>
                          <a:cs typeface="Times New Roman" panose="02020603050405020304" pitchFamily="18" charset="0"/>
                        </a:rPr>
                        <a:t>   </a:t>
                      </a:r>
                      <a:r>
                        <a:rPr lang="en-US" sz="1600" dirty="0" err="1">
                          <a:solidFill>
                            <a:schemeClr val="accent1">
                              <a:lumMod val="50000"/>
                            </a:schemeClr>
                          </a:solidFill>
                          <a:effectLst/>
                          <a:latin typeface="Times New Roman" panose="02020603050405020304" pitchFamily="18" charset="0"/>
                          <a:cs typeface="Times New Roman" panose="02020603050405020304" pitchFamily="18" charset="0"/>
                        </a:rPr>
                        <a:t>Tỉ</a:t>
                      </a:r>
                      <a:r>
                        <a:rPr lang="en-US" sz="1600" dirty="0">
                          <a:solidFill>
                            <a:schemeClr val="accent1">
                              <a:lumMod val="50000"/>
                            </a:schemeClr>
                          </a:solidFill>
                          <a:effectLst/>
                          <a:latin typeface="Times New Roman" panose="02020603050405020304" pitchFamily="18" charset="0"/>
                          <a:cs typeface="Times New Roman" panose="02020603050405020304" pitchFamily="18" charset="0"/>
                        </a:rPr>
                        <a:t> </a:t>
                      </a:r>
                      <a:r>
                        <a:rPr lang="en-US" sz="1600" dirty="0" err="1">
                          <a:solidFill>
                            <a:schemeClr val="accent1">
                              <a:lumMod val="50000"/>
                            </a:schemeClr>
                          </a:solidFill>
                          <a:effectLst/>
                          <a:latin typeface="Times New Roman" panose="02020603050405020304" pitchFamily="18" charset="0"/>
                          <a:cs typeface="Times New Roman" panose="02020603050405020304" pitchFamily="18" charset="0"/>
                        </a:rPr>
                        <a:t>lệ</a:t>
                      </a:r>
                      <a:r>
                        <a:rPr lang="en-US" sz="1600" dirty="0">
                          <a:solidFill>
                            <a:schemeClr val="accent1">
                              <a:lumMod val="50000"/>
                            </a:schemeClr>
                          </a:solidFill>
                          <a:effectLst/>
                          <a:latin typeface="Times New Roman" panose="02020603050405020304" pitchFamily="18" charset="0"/>
                          <a:cs typeface="Times New Roman" panose="02020603050405020304" pitchFamily="18" charset="0"/>
                        </a:rPr>
                        <a:t> %</a:t>
                      </a:r>
                      <a:endParaRPr lang="en-US" sz="16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4918" marR="94918" marT="0" marB="0" anchor="ctr"/>
                </a:tc>
                <a:tc>
                  <a:txBody>
                    <a:bodyPr/>
                    <a:lstStyle/>
                    <a:p>
                      <a:pPr marL="0" marR="0" algn="just">
                        <a:lnSpc>
                          <a:spcPct val="107000"/>
                        </a:lnSpc>
                        <a:spcBef>
                          <a:spcPts val="0"/>
                        </a:spcBef>
                        <a:spcAft>
                          <a:spcPts val="80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435981366"/>
                  </a:ext>
                </a:extLst>
              </a:tr>
              <a:tr h="667566">
                <a:tc>
                  <a:txBody>
                    <a:bodyPr/>
                    <a:lstStyle/>
                    <a:p>
                      <a:pPr marL="0" marR="0" indent="457200" algn="just">
                        <a:lnSpc>
                          <a:spcPct val="107000"/>
                        </a:lnSpc>
                        <a:spcBef>
                          <a:spcPts val="600"/>
                        </a:spcBef>
                        <a:spcAft>
                          <a:spcPts val="600"/>
                        </a:spcAft>
                      </a:pPr>
                      <a:r>
                        <a:rPr lang="en-US" sz="1600">
                          <a:effectLst/>
                          <a:latin typeface="Times New Roman" panose="02020603050405020304" pitchFamily="18" charset="0"/>
                          <a:cs typeface="Times New Roman" panose="02020603050405020304" pitchFamily="18" charset="0"/>
                        </a:rPr>
                        <a:t>1</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94918" marR="94918" marT="0" marB="0" anchor="ctr"/>
                </a:tc>
                <a:tc>
                  <a:txBody>
                    <a:bodyPr/>
                    <a:lstStyle/>
                    <a:p>
                      <a:pPr marL="0" marR="0" indent="457200" algn="just">
                        <a:lnSpc>
                          <a:spcPct val="107000"/>
                        </a:lnSpc>
                        <a:spcBef>
                          <a:spcPts val="600"/>
                        </a:spcBef>
                        <a:spcAft>
                          <a:spcPts val="600"/>
                        </a:spcAft>
                      </a:pPr>
                      <a:r>
                        <a:rPr lang="en-US" sz="1600" dirty="0" err="1">
                          <a:solidFill>
                            <a:schemeClr val="accent1">
                              <a:lumMod val="50000"/>
                            </a:schemeClr>
                          </a:solidFill>
                          <a:effectLst/>
                          <a:latin typeface="Times New Roman" panose="02020603050405020304" pitchFamily="18" charset="0"/>
                          <a:cs typeface="Times New Roman" panose="02020603050405020304" pitchFamily="18" charset="0"/>
                        </a:rPr>
                        <a:t>Trẻ</a:t>
                      </a:r>
                      <a:r>
                        <a:rPr lang="en-US" sz="1600" dirty="0">
                          <a:solidFill>
                            <a:schemeClr val="accent1">
                              <a:lumMod val="50000"/>
                            </a:schemeClr>
                          </a:solidFill>
                          <a:effectLst/>
                          <a:latin typeface="Times New Roman" panose="02020603050405020304" pitchFamily="18" charset="0"/>
                          <a:cs typeface="Times New Roman" panose="02020603050405020304" pitchFamily="18" charset="0"/>
                        </a:rPr>
                        <a:t> </a:t>
                      </a:r>
                      <a:r>
                        <a:rPr lang="en-US" sz="1600" dirty="0" err="1">
                          <a:solidFill>
                            <a:schemeClr val="accent1">
                              <a:lumMod val="50000"/>
                            </a:schemeClr>
                          </a:solidFill>
                          <a:effectLst/>
                          <a:latin typeface="Times New Roman" panose="02020603050405020304" pitchFamily="18" charset="0"/>
                          <a:cs typeface="Times New Roman" panose="02020603050405020304" pitchFamily="18" charset="0"/>
                        </a:rPr>
                        <a:t>biết</a:t>
                      </a:r>
                      <a:r>
                        <a:rPr lang="en-US" sz="1600" dirty="0">
                          <a:solidFill>
                            <a:schemeClr val="accent1">
                              <a:lumMod val="50000"/>
                            </a:schemeClr>
                          </a:solidFill>
                          <a:effectLst/>
                          <a:latin typeface="Times New Roman" panose="02020603050405020304" pitchFamily="18" charset="0"/>
                          <a:cs typeface="Times New Roman" panose="02020603050405020304" pitchFamily="18" charset="0"/>
                        </a:rPr>
                        <a:t> </a:t>
                      </a:r>
                      <a:r>
                        <a:rPr lang="en-US" sz="1600" dirty="0" err="1">
                          <a:solidFill>
                            <a:schemeClr val="accent1">
                              <a:lumMod val="50000"/>
                            </a:schemeClr>
                          </a:solidFill>
                          <a:effectLst/>
                          <a:latin typeface="Times New Roman" panose="02020603050405020304" pitchFamily="18" charset="0"/>
                          <a:cs typeface="Times New Roman" panose="02020603050405020304" pitchFamily="18" charset="0"/>
                        </a:rPr>
                        <a:t>thế</a:t>
                      </a:r>
                      <a:r>
                        <a:rPr lang="en-US" sz="1600" dirty="0">
                          <a:solidFill>
                            <a:schemeClr val="accent1">
                              <a:lumMod val="50000"/>
                            </a:schemeClr>
                          </a:solidFill>
                          <a:effectLst/>
                          <a:latin typeface="Times New Roman" panose="02020603050405020304" pitchFamily="18" charset="0"/>
                          <a:cs typeface="Times New Roman" panose="02020603050405020304" pitchFamily="18" charset="0"/>
                        </a:rPr>
                        <a:t> </a:t>
                      </a:r>
                      <a:r>
                        <a:rPr lang="en-US" sz="1600" dirty="0" err="1">
                          <a:solidFill>
                            <a:schemeClr val="accent1">
                              <a:lumMod val="50000"/>
                            </a:schemeClr>
                          </a:solidFill>
                          <a:effectLst/>
                          <a:latin typeface="Times New Roman" panose="02020603050405020304" pitchFamily="18" charset="0"/>
                          <a:cs typeface="Times New Roman" panose="02020603050405020304" pitchFamily="18" charset="0"/>
                        </a:rPr>
                        <a:t>nào</a:t>
                      </a:r>
                      <a:r>
                        <a:rPr lang="en-US" sz="1600" dirty="0">
                          <a:solidFill>
                            <a:schemeClr val="accent1">
                              <a:lumMod val="50000"/>
                            </a:schemeClr>
                          </a:solidFill>
                          <a:effectLst/>
                          <a:latin typeface="Times New Roman" panose="02020603050405020304" pitchFamily="18" charset="0"/>
                          <a:cs typeface="Times New Roman" panose="02020603050405020304" pitchFamily="18" charset="0"/>
                        </a:rPr>
                        <a:t> </a:t>
                      </a:r>
                      <a:r>
                        <a:rPr lang="en-US" sz="1600" dirty="0" err="1">
                          <a:solidFill>
                            <a:schemeClr val="accent1">
                              <a:lumMod val="50000"/>
                            </a:schemeClr>
                          </a:solidFill>
                          <a:effectLst/>
                          <a:latin typeface="Times New Roman" panose="02020603050405020304" pitchFamily="18" charset="0"/>
                          <a:cs typeface="Times New Roman" panose="02020603050405020304" pitchFamily="18" charset="0"/>
                        </a:rPr>
                        <a:t>được</a:t>
                      </a:r>
                      <a:r>
                        <a:rPr lang="en-US" sz="1600" dirty="0">
                          <a:solidFill>
                            <a:schemeClr val="accent1">
                              <a:lumMod val="50000"/>
                            </a:schemeClr>
                          </a:solidFill>
                          <a:effectLst/>
                          <a:latin typeface="Times New Roman" panose="02020603050405020304" pitchFamily="18" charset="0"/>
                          <a:cs typeface="Times New Roman" panose="02020603050405020304" pitchFamily="18" charset="0"/>
                        </a:rPr>
                        <a:t> </a:t>
                      </a:r>
                      <a:r>
                        <a:rPr lang="en-US" sz="1600" dirty="0" err="1">
                          <a:solidFill>
                            <a:schemeClr val="accent1">
                              <a:lumMod val="50000"/>
                            </a:schemeClr>
                          </a:solidFill>
                          <a:effectLst/>
                          <a:latin typeface="Times New Roman" panose="02020603050405020304" pitchFamily="18" charset="0"/>
                          <a:cs typeface="Times New Roman" panose="02020603050405020304" pitchFamily="18" charset="0"/>
                        </a:rPr>
                        <a:t>gọi</a:t>
                      </a:r>
                      <a:r>
                        <a:rPr lang="en-US" sz="1600" dirty="0">
                          <a:solidFill>
                            <a:schemeClr val="accent1">
                              <a:lumMod val="50000"/>
                            </a:schemeClr>
                          </a:solidFill>
                          <a:effectLst/>
                          <a:latin typeface="Times New Roman" panose="02020603050405020304" pitchFamily="18" charset="0"/>
                          <a:cs typeface="Times New Roman" panose="02020603050405020304" pitchFamily="18" charset="0"/>
                        </a:rPr>
                        <a:t> </a:t>
                      </a:r>
                      <a:r>
                        <a:rPr lang="en-US" sz="1600" dirty="0" err="1">
                          <a:solidFill>
                            <a:schemeClr val="accent1">
                              <a:lumMod val="50000"/>
                            </a:schemeClr>
                          </a:solidFill>
                          <a:effectLst/>
                          <a:latin typeface="Times New Roman" panose="02020603050405020304" pitchFamily="18" charset="0"/>
                          <a:cs typeface="Times New Roman" panose="02020603050405020304" pitchFamily="18" charset="0"/>
                        </a:rPr>
                        <a:t>là</a:t>
                      </a:r>
                      <a:r>
                        <a:rPr lang="en-US" sz="1600" dirty="0">
                          <a:solidFill>
                            <a:schemeClr val="accent1">
                              <a:lumMod val="50000"/>
                            </a:schemeClr>
                          </a:solidFill>
                          <a:effectLst/>
                          <a:latin typeface="Times New Roman" panose="02020603050405020304" pitchFamily="18" charset="0"/>
                          <a:cs typeface="Times New Roman" panose="02020603050405020304" pitchFamily="18" charset="0"/>
                        </a:rPr>
                        <a:t> </a:t>
                      </a:r>
                      <a:r>
                        <a:rPr lang="en-US" sz="1600" dirty="0" err="1">
                          <a:solidFill>
                            <a:schemeClr val="accent1">
                              <a:lumMod val="50000"/>
                            </a:schemeClr>
                          </a:solidFill>
                          <a:effectLst/>
                          <a:latin typeface="Times New Roman" panose="02020603050405020304" pitchFamily="18" charset="0"/>
                          <a:cs typeface="Times New Roman" panose="02020603050405020304" pitchFamily="18" charset="0"/>
                        </a:rPr>
                        <a:t>vùng</a:t>
                      </a:r>
                      <a:r>
                        <a:rPr lang="en-US" sz="1600" dirty="0">
                          <a:solidFill>
                            <a:schemeClr val="accent1">
                              <a:lumMod val="50000"/>
                            </a:schemeClr>
                          </a:solidFill>
                          <a:effectLst/>
                          <a:latin typeface="Times New Roman" panose="02020603050405020304" pitchFamily="18" charset="0"/>
                          <a:cs typeface="Times New Roman" panose="02020603050405020304" pitchFamily="18" charset="0"/>
                        </a:rPr>
                        <a:t> </a:t>
                      </a:r>
                      <a:r>
                        <a:rPr lang="en-US" sz="1600" dirty="0" err="1">
                          <a:solidFill>
                            <a:schemeClr val="accent1">
                              <a:lumMod val="50000"/>
                            </a:schemeClr>
                          </a:solidFill>
                          <a:effectLst/>
                          <a:latin typeface="Times New Roman" panose="02020603050405020304" pitchFamily="18" charset="0"/>
                          <a:cs typeface="Times New Roman" panose="02020603050405020304" pitchFamily="18" charset="0"/>
                        </a:rPr>
                        <a:t>kín</a:t>
                      </a:r>
                      <a:endParaRPr lang="en-US" sz="16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4918" marR="94918" marT="0" marB="0" anchor="ctr"/>
                </a:tc>
                <a:tc>
                  <a:txBody>
                    <a:bodyPr/>
                    <a:lstStyle/>
                    <a:p>
                      <a:pPr marL="0" marR="0" indent="215265" algn="ctr">
                        <a:lnSpc>
                          <a:spcPct val="107000"/>
                        </a:lnSpc>
                        <a:spcBef>
                          <a:spcPts val="600"/>
                        </a:spcBef>
                        <a:spcAft>
                          <a:spcPts val="600"/>
                        </a:spcAft>
                      </a:pPr>
                      <a:r>
                        <a:rPr lang="en-US" sz="1600" dirty="0" smtClean="0">
                          <a:solidFill>
                            <a:schemeClr val="accent1">
                              <a:lumMod val="50000"/>
                            </a:schemeClr>
                          </a:solidFill>
                          <a:effectLst/>
                          <a:latin typeface="Times New Roman" panose="02020603050405020304" pitchFamily="18" charset="0"/>
                          <a:cs typeface="Times New Roman" panose="02020603050405020304" pitchFamily="18" charset="0"/>
                        </a:rPr>
                        <a:t>44</a:t>
                      </a:r>
                      <a:endParaRPr lang="en-US" sz="16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4918" marR="94918" marT="0" marB="0" anchor="ctr"/>
                </a:tc>
                <a:tc>
                  <a:txBody>
                    <a:bodyPr/>
                    <a:lstStyle/>
                    <a:p>
                      <a:pPr marL="0" marR="0" indent="135255" algn="ctr">
                        <a:lnSpc>
                          <a:spcPct val="107000"/>
                        </a:lnSpc>
                        <a:spcBef>
                          <a:spcPts val="600"/>
                        </a:spcBef>
                        <a:spcAft>
                          <a:spcPts val="600"/>
                        </a:spcAft>
                      </a:pPr>
                      <a:r>
                        <a:rPr lang="en-US" sz="1600" dirty="0" smtClean="0">
                          <a:solidFill>
                            <a:schemeClr val="accent1">
                              <a:lumMod val="50000"/>
                            </a:schemeClr>
                          </a:solidFill>
                          <a:effectLst/>
                          <a:latin typeface="Times New Roman" panose="02020603050405020304" pitchFamily="18" charset="0"/>
                          <a:cs typeface="Times New Roman" panose="02020603050405020304" pitchFamily="18" charset="0"/>
                        </a:rPr>
                        <a:t>    30</a:t>
                      </a:r>
                      <a:endParaRPr lang="en-US" sz="16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4918" marR="94918" marT="0" marB="0" anchor="ctr"/>
                </a:tc>
                <a:tc>
                  <a:txBody>
                    <a:bodyPr/>
                    <a:lstStyle/>
                    <a:p>
                      <a:pPr marL="0" marR="0" indent="135255" algn="ctr">
                        <a:lnSpc>
                          <a:spcPct val="107000"/>
                        </a:lnSpc>
                        <a:spcBef>
                          <a:spcPts val="600"/>
                        </a:spcBef>
                        <a:spcAft>
                          <a:spcPts val="600"/>
                        </a:spcAft>
                      </a:pPr>
                      <a:r>
                        <a:rPr lang="vi-VN" sz="1600" dirty="0" smtClean="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68</a:t>
                      </a:r>
                      <a:endParaRPr lang="en-US" sz="16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4918" marR="94918" marT="0" marB="0" anchor="ctr"/>
                </a:tc>
                <a:tc>
                  <a:txBody>
                    <a:bodyPr/>
                    <a:lstStyle/>
                    <a:p>
                      <a:pPr marL="0" marR="0" indent="146685" algn="ctr">
                        <a:lnSpc>
                          <a:spcPct val="107000"/>
                        </a:lnSpc>
                        <a:spcBef>
                          <a:spcPts val="600"/>
                        </a:spcBef>
                        <a:spcAft>
                          <a:spcPts val="600"/>
                        </a:spcAft>
                      </a:pPr>
                      <a:r>
                        <a:rPr lang="en-US" sz="1600" dirty="0" smtClean="0">
                          <a:solidFill>
                            <a:schemeClr val="accent1">
                              <a:lumMod val="50000"/>
                            </a:schemeClr>
                          </a:solidFill>
                          <a:effectLst/>
                          <a:latin typeface="Times New Roman" panose="02020603050405020304" pitchFamily="18" charset="0"/>
                          <a:ea typeface="+mn-ea"/>
                          <a:cs typeface="Times New Roman" panose="02020603050405020304" pitchFamily="18" charset="0"/>
                        </a:rPr>
                        <a:t>14</a:t>
                      </a:r>
                      <a:endParaRPr lang="en-US" sz="16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4918" marR="94918" marT="0" marB="0" anchor="ctr"/>
                </a:tc>
                <a:tc>
                  <a:txBody>
                    <a:bodyPr/>
                    <a:lstStyle/>
                    <a:p>
                      <a:pPr marL="0" marR="0" indent="146685" algn="ctr">
                        <a:lnSpc>
                          <a:spcPct val="107000"/>
                        </a:lnSpc>
                        <a:spcBef>
                          <a:spcPts val="600"/>
                        </a:spcBef>
                        <a:spcAft>
                          <a:spcPts val="600"/>
                        </a:spcAft>
                      </a:pPr>
                      <a:r>
                        <a:rPr lang="vi-VN" sz="1600" dirty="0" smtClean="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32</a:t>
                      </a:r>
                      <a:endParaRPr lang="en-US" sz="16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4918" marR="94918" marT="0" marB="0" anchor="ctr"/>
                </a:tc>
                <a:tc>
                  <a:txBody>
                    <a:bodyPr/>
                    <a:lstStyle/>
                    <a:p>
                      <a:pPr marL="0" marR="0" algn="just">
                        <a:lnSpc>
                          <a:spcPct val="107000"/>
                        </a:lnSpc>
                        <a:spcBef>
                          <a:spcPts val="0"/>
                        </a:spcBef>
                        <a:spcAft>
                          <a:spcPts val="80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690991710"/>
                  </a:ext>
                </a:extLst>
              </a:tr>
              <a:tr h="667566">
                <a:tc>
                  <a:txBody>
                    <a:bodyPr/>
                    <a:lstStyle/>
                    <a:p>
                      <a:pPr marL="0" marR="0" indent="457200" algn="just">
                        <a:lnSpc>
                          <a:spcPct val="107000"/>
                        </a:lnSpc>
                        <a:spcBef>
                          <a:spcPts val="600"/>
                        </a:spcBef>
                        <a:spcAft>
                          <a:spcPts val="600"/>
                        </a:spcAft>
                      </a:pPr>
                      <a:r>
                        <a:rPr lang="en-US" sz="1600">
                          <a:effectLst/>
                          <a:latin typeface="Times New Roman" panose="02020603050405020304" pitchFamily="18" charset="0"/>
                          <a:cs typeface="Times New Roman" panose="02020603050405020304" pitchFamily="18" charset="0"/>
                        </a:rPr>
                        <a:t>2</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94918" marR="94918" marT="0" marB="0" anchor="ctr"/>
                </a:tc>
                <a:tc>
                  <a:txBody>
                    <a:bodyPr/>
                    <a:lstStyle/>
                    <a:p>
                      <a:pPr marL="0" marR="0" indent="457200" algn="just">
                        <a:lnSpc>
                          <a:spcPct val="107000"/>
                        </a:lnSpc>
                        <a:spcBef>
                          <a:spcPts val="600"/>
                        </a:spcBef>
                        <a:spcAft>
                          <a:spcPts val="600"/>
                        </a:spcAft>
                      </a:pPr>
                      <a:r>
                        <a:rPr lang="en-US" sz="1600" dirty="0">
                          <a:solidFill>
                            <a:schemeClr val="accent1">
                              <a:lumMod val="50000"/>
                            </a:schemeClr>
                          </a:solidFill>
                          <a:effectLst/>
                          <a:latin typeface="Times New Roman" panose="02020603050405020304" pitchFamily="18" charset="0"/>
                          <a:cs typeface="Times New Roman" panose="02020603050405020304" pitchFamily="18" charset="0"/>
                        </a:rPr>
                        <a:t>Ai </a:t>
                      </a:r>
                      <a:r>
                        <a:rPr lang="en-US" sz="1600" dirty="0" err="1">
                          <a:solidFill>
                            <a:schemeClr val="accent1">
                              <a:lumMod val="50000"/>
                            </a:schemeClr>
                          </a:solidFill>
                          <a:effectLst/>
                          <a:latin typeface="Times New Roman" panose="02020603050405020304" pitchFamily="18" charset="0"/>
                          <a:cs typeface="Times New Roman" panose="02020603050405020304" pitchFamily="18" charset="0"/>
                        </a:rPr>
                        <a:t>được</a:t>
                      </a:r>
                      <a:r>
                        <a:rPr lang="en-US" sz="1600" dirty="0">
                          <a:solidFill>
                            <a:schemeClr val="accent1">
                              <a:lumMod val="50000"/>
                            </a:schemeClr>
                          </a:solidFill>
                          <a:effectLst/>
                          <a:latin typeface="Times New Roman" panose="02020603050405020304" pitchFamily="18" charset="0"/>
                          <a:cs typeface="Times New Roman" panose="02020603050405020304" pitchFamily="18" charset="0"/>
                        </a:rPr>
                        <a:t> </a:t>
                      </a:r>
                      <a:r>
                        <a:rPr lang="en-US" sz="1600" dirty="0" err="1">
                          <a:solidFill>
                            <a:schemeClr val="accent1">
                              <a:lumMod val="50000"/>
                            </a:schemeClr>
                          </a:solidFill>
                          <a:effectLst/>
                          <a:latin typeface="Times New Roman" panose="02020603050405020304" pitchFamily="18" charset="0"/>
                          <a:cs typeface="Times New Roman" panose="02020603050405020304" pitchFamily="18" charset="0"/>
                        </a:rPr>
                        <a:t>phép</a:t>
                      </a:r>
                      <a:r>
                        <a:rPr lang="en-US" sz="1600" dirty="0">
                          <a:solidFill>
                            <a:schemeClr val="accent1">
                              <a:lumMod val="50000"/>
                            </a:schemeClr>
                          </a:solidFill>
                          <a:effectLst/>
                          <a:latin typeface="Times New Roman" panose="02020603050405020304" pitchFamily="18" charset="0"/>
                          <a:cs typeface="Times New Roman" panose="02020603050405020304" pitchFamily="18" charset="0"/>
                        </a:rPr>
                        <a:t> </a:t>
                      </a:r>
                      <a:r>
                        <a:rPr lang="en-US" sz="1600" dirty="0" err="1">
                          <a:solidFill>
                            <a:schemeClr val="accent1">
                              <a:lumMod val="50000"/>
                            </a:schemeClr>
                          </a:solidFill>
                          <a:effectLst/>
                          <a:latin typeface="Times New Roman" panose="02020603050405020304" pitchFamily="18" charset="0"/>
                          <a:cs typeface="Times New Roman" panose="02020603050405020304" pitchFamily="18" charset="0"/>
                        </a:rPr>
                        <a:t>chạm</a:t>
                      </a:r>
                      <a:r>
                        <a:rPr lang="en-US" sz="1600" dirty="0">
                          <a:solidFill>
                            <a:schemeClr val="accent1">
                              <a:lumMod val="50000"/>
                            </a:schemeClr>
                          </a:solidFill>
                          <a:effectLst/>
                          <a:latin typeface="Times New Roman" panose="02020603050405020304" pitchFamily="18" charset="0"/>
                          <a:cs typeface="Times New Roman" panose="02020603050405020304" pitchFamily="18" charset="0"/>
                        </a:rPr>
                        <a:t> </a:t>
                      </a:r>
                      <a:r>
                        <a:rPr lang="en-US" sz="1600" dirty="0" err="1">
                          <a:solidFill>
                            <a:schemeClr val="accent1">
                              <a:lumMod val="50000"/>
                            </a:schemeClr>
                          </a:solidFill>
                          <a:effectLst/>
                          <a:latin typeface="Times New Roman" panose="02020603050405020304" pitchFamily="18" charset="0"/>
                          <a:cs typeface="Times New Roman" panose="02020603050405020304" pitchFamily="18" charset="0"/>
                        </a:rPr>
                        <a:t>vào</a:t>
                      </a:r>
                      <a:r>
                        <a:rPr lang="en-US" sz="1600" dirty="0">
                          <a:solidFill>
                            <a:schemeClr val="accent1">
                              <a:lumMod val="50000"/>
                            </a:schemeClr>
                          </a:solidFill>
                          <a:effectLst/>
                          <a:latin typeface="Times New Roman" panose="02020603050405020304" pitchFamily="18" charset="0"/>
                          <a:cs typeface="Times New Roman" panose="02020603050405020304" pitchFamily="18" charset="0"/>
                        </a:rPr>
                        <a:t> </a:t>
                      </a:r>
                      <a:r>
                        <a:rPr lang="en-US" sz="1600" dirty="0" err="1">
                          <a:solidFill>
                            <a:schemeClr val="accent1">
                              <a:lumMod val="50000"/>
                            </a:schemeClr>
                          </a:solidFill>
                          <a:effectLst/>
                          <a:latin typeface="Times New Roman" panose="02020603050405020304" pitchFamily="18" charset="0"/>
                          <a:cs typeface="Times New Roman" panose="02020603050405020304" pitchFamily="18" charset="0"/>
                        </a:rPr>
                        <a:t>vùng</a:t>
                      </a:r>
                      <a:r>
                        <a:rPr lang="en-US" sz="1600" dirty="0">
                          <a:solidFill>
                            <a:schemeClr val="accent1">
                              <a:lumMod val="50000"/>
                            </a:schemeClr>
                          </a:solidFill>
                          <a:effectLst/>
                          <a:latin typeface="Times New Roman" panose="02020603050405020304" pitchFamily="18" charset="0"/>
                          <a:cs typeface="Times New Roman" panose="02020603050405020304" pitchFamily="18" charset="0"/>
                        </a:rPr>
                        <a:t> </a:t>
                      </a:r>
                      <a:r>
                        <a:rPr lang="en-US" sz="1600" dirty="0" err="1">
                          <a:solidFill>
                            <a:schemeClr val="accent1">
                              <a:lumMod val="50000"/>
                            </a:schemeClr>
                          </a:solidFill>
                          <a:effectLst/>
                          <a:latin typeface="Times New Roman" panose="02020603050405020304" pitchFamily="18" charset="0"/>
                          <a:cs typeface="Times New Roman" panose="02020603050405020304" pitchFamily="18" charset="0"/>
                        </a:rPr>
                        <a:t>kín</a:t>
                      </a:r>
                      <a:endParaRPr lang="en-US" sz="16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4918" marR="94918" marT="0" marB="0" anchor="ctr"/>
                </a:tc>
                <a:tc>
                  <a:txBody>
                    <a:bodyPr/>
                    <a:lstStyle/>
                    <a:p>
                      <a:pPr marL="0" marR="0" indent="215265" algn="ctr">
                        <a:lnSpc>
                          <a:spcPct val="107000"/>
                        </a:lnSpc>
                        <a:spcBef>
                          <a:spcPts val="600"/>
                        </a:spcBef>
                        <a:spcAft>
                          <a:spcPts val="600"/>
                        </a:spcAft>
                      </a:pPr>
                      <a:r>
                        <a:rPr lang="en-US" sz="1600" dirty="0" smtClean="0">
                          <a:solidFill>
                            <a:schemeClr val="accent1">
                              <a:lumMod val="50000"/>
                            </a:schemeClr>
                          </a:solidFill>
                          <a:effectLst/>
                          <a:latin typeface="Times New Roman" panose="02020603050405020304" pitchFamily="18" charset="0"/>
                          <a:ea typeface="+mn-ea"/>
                          <a:cs typeface="Times New Roman" panose="02020603050405020304" pitchFamily="18" charset="0"/>
                        </a:rPr>
                        <a:t>44</a:t>
                      </a:r>
                      <a:endParaRPr lang="en-US" sz="16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4918" marR="94918" marT="0" marB="0" anchor="ctr"/>
                </a:tc>
                <a:tc>
                  <a:txBody>
                    <a:bodyPr/>
                    <a:lstStyle/>
                    <a:p>
                      <a:pPr marL="0" marR="0" indent="135255" algn="ctr">
                        <a:lnSpc>
                          <a:spcPct val="107000"/>
                        </a:lnSpc>
                        <a:spcBef>
                          <a:spcPts val="600"/>
                        </a:spcBef>
                        <a:spcAft>
                          <a:spcPts val="600"/>
                        </a:spcAft>
                      </a:pPr>
                      <a:r>
                        <a:rPr lang="en-US" sz="1600" dirty="0" smtClean="0">
                          <a:solidFill>
                            <a:schemeClr val="accent1">
                              <a:lumMod val="50000"/>
                            </a:schemeClr>
                          </a:solidFill>
                          <a:effectLst/>
                          <a:latin typeface="Times New Roman" panose="02020603050405020304" pitchFamily="18" charset="0"/>
                          <a:cs typeface="Times New Roman" panose="02020603050405020304" pitchFamily="18" charset="0"/>
                        </a:rPr>
                        <a:t>    24</a:t>
                      </a:r>
                      <a:endParaRPr lang="en-US" sz="16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4918" marR="94918" marT="0" marB="0" anchor="ctr"/>
                </a:tc>
                <a:tc>
                  <a:txBody>
                    <a:bodyPr/>
                    <a:lstStyle/>
                    <a:p>
                      <a:pPr marL="0" marR="0" indent="135255" algn="ctr">
                        <a:lnSpc>
                          <a:spcPct val="107000"/>
                        </a:lnSpc>
                        <a:spcBef>
                          <a:spcPts val="600"/>
                        </a:spcBef>
                        <a:spcAft>
                          <a:spcPts val="600"/>
                        </a:spcAft>
                      </a:pPr>
                      <a:r>
                        <a:rPr lang="vi-VN" sz="1600" dirty="0" smtClean="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54</a:t>
                      </a:r>
                      <a:endParaRPr lang="en-US" sz="16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4918" marR="94918" marT="0" marB="0" anchor="ctr"/>
                </a:tc>
                <a:tc>
                  <a:txBody>
                    <a:bodyPr/>
                    <a:lstStyle/>
                    <a:p>
                      <a:pPr marL="0" marR="0" indent="146685" algn="ctr">
                        <a:lnSpc>
                          <a:spcPct val="107000"/>
                        </a:lnSpc>
                        <a:spcBef>
                          <a:spcPts val="600"/>
                        </a:spcBef>
                        <a:spcAft>
                          <a:spcPts val="600"/>
                        </a:spcAft>
                      </a:pPr>
                      <a:r>
                        <a:rPr lang="en-US" sz="1600" dirty="0" smtClean="0">
                          <a:solidFill>
                            <a:schemeClr val="accent1">
                              <a:lumMod val="50000"/>
                            </a:schemeClr>
                          </a:solidFill>
                          <a:effectLst/>
                          <a:latin typeface="Times New Roman" panose="02020603050405020304" pitchFamily="18" charset="0"/>
                          <a:cs typeface="Times New Roman" panose="02020603050405020304" pitchFamily="18" charset="0"/>
                        </a:rPr>
                        <a:t>20</a:t>
                      </a:r>
                      <a:endParaRPr lang="en-US" sz="16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4918" marR="94918" marT="0" marB="0" anchor="ctr"/>
                </a:tc>
                <a:tc>
                  <a:txBody>
                    <a:bodyPr/>
                    <a:lstStyle/>
                    <a:p>
                      <a:pPr marL="0" marR="0" indent="146685" algn="ctr">
                        <a:lnSpc>
                          <a:spcPct val="107000"/>
                        </a:lnSpc>
                        <a:spcBef>
                          <a:spcPts val="600"/>
                        </a:spcBef>
                        <a:spcAft>
                          <a:spcPts val="600"/>
                        </a:spcAft>
                      </a:pPr>
                      <a:r>
                        <a:rPr lang="vi-VN" sz="1600" dirty="0" smtClean="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46</a:t>
                      </a:r>
                      <a:endParaRPr lang="en-US" sz="16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4918" marR="94918" marT="0" marB="0" anchor="ctr"/>
                </a:tc>
                <a:tc>
                  <a:txBody>
                    <a:bodyPr/>
                    <a:lstStyle/>
                    <a:p>
                      <a:pPr marL="0" marR="0" algn="just">
                        <a:lnSpc>
                          <a:spcPct val="107000"/>
                        </a:lnSpc>
                        <a:spcBef>
                          <a:spcPts val="0"/>
                        </a:spcBef>
                        <a:spcAft>
                          <a:spcPts val="80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231757580"/>
                  </a:ext>
                </a:extLst>
              </a:tr>
              <a:tr h="890088">
                <a:tc>
                  <a:txBody>
                    <a:bodyPr/>
                    <a:lstStyle/>
                    <a:p>
                      <a:pPr marL="0" marR="0" indent="457200" algn="just">
                        <a:lnSpc>
                          <a:spcPct val="107000"/>
                        </a:lnSpc>
                        <a:spcBef>
                          <a:spcPts val="600"/>
                        </a:spcBef>
                        <a:spcAft>
                          <a:spcPts val="600"/>
                        </a:spcAft>
                      </a:pPr>
                      <a:r>
                        <a:rPr lang="en-US" sz="1600">
                          <a:effectLst/>
                          <a:latin typeface="Times New Roman" panose="02020603050405020304" pitchFamily="18" charset="0"/>
                          <a:cs typeface="Times New Roman" panose="02020603050405020304" pitchFamily="18" charset="0"/>
                        </a:rPr>
                        <a:t>3</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94918" marR="94918" marT="0" marB="0" anchor="ctr"/>
                </a:tc>
                <a:tc>
                  <a:txBody>
                    <a:bodyPr/>
                    <a:lstStyle/>
                    <a:p>
                      <a:pPr marL="0" marR="0" indent="457200" algn="just">
                        <a:lnSpc>
                          <a:spcPct val="107000"/>
                        </a:lnSpc>
                        <a:spcBef>
                          <a:spcPts val="600"/>
                        </a:spcBef>
                        <a:spcAft>
                          <a:spcPts val="600"/>
                        </a:spcAft>
                      </a:pPr>
                      <a:r>
                        <a:rPr lang="en-US" sz="1600" dirty="0" err="1">
                          <a:solidFill>
                            <a:schemeClr val="accent1">
                              <a:lumMod val="50000"/>
                            </a:schemeClr>
                          </a:solidFill>
                          <a:effectLst/>
                          <a:latin typeface="Times New Roman" panose="02020603050405020304" pitchFamily="18" charset="0"/>
                          <a:cs typeface="Times New Roman" panose="02020603050405020304" pitchFamily="18" charset="0"/>
                        </a:rPr>
                        <a:t>Biết</a:t>
                      </a:r>
                      <a:r>
                        <a:rPr lang="en-US" sz="1600" dirty="0">
                          <a:solidFill>
                            <a:schemeClr val="accent1">
                              <a:lumMod val="50000"/>
                            </a:schemeClr>
                          </a:solidFill>
                          <a:effectLst/>
                          <a:latin typeface="Times New Roman" panose="02020603050405020304" pitchFamily="18" charset="0"/>
                          <a:cs typeface="Times New Roman" panose="02020603050405020304" pitchFamily="18" charset="0"/>
                        </a:rPr>
                        <a:t> 1 – 2 </a:t>
                      </a:r>
                      <a:r>
                        <a:rPr lang="en-US" sz="1600" dirty="0" err="1">
                          <a:solidFill>
                            <a:schemeClr val="accent1">
                              <a:lumMod val="50000"/>
                            </a:schemeClr>
                          </a:solidFill>
                          <a:effectLst/>
                          <a:latin typeface="Times New Roman" panose="02020603050405020304" pitchFamily="18" charset="0"/>
                          <a:cs typeface="Times New Roman" panose="02020603050405020304" pitchFamily="18" charset="0"/>
                        </a:rPr>
                        <a:t>cách</a:t>
                      </a:r>
                      <a:r>
                        <a:rPr lang="en-US" sz="1600" dirty="0">
                          <a:solidFill>
                            <a:schemeClr val="accent1">
                              <a:lumMod val="50000"/>
                            </a:schemeClr>
                          </a:solidFill>
                          <a:effectLst/>
                          <a:latin typeface="Times New Roman" panose="02020603050405020304" pitchFamily="18" charset="0"/>
                          <a:cs typeface="Times New Roman" panose="02020603050405020304" pitchFamily="18" charset="0"/>
                        </a:rPr>
                        <a:t> </a:t>
                      </a:r>
                      <a:r>
                        <a:rPr lang="en-US" sz="1600" dirty="0" err="1">
                          <a:solidFill>
                            <a:schemeClr val="accent1">
                              <a:lumMod val="50000"/>
                            </a:schemeClr>
                          </a:solidFill>
                          <a:effectLst/>
                          <a:latin typeface="Times New Roman" panose="02020603050405020304" pitchFamily="18" charset="0"/>
                          <a:cs typeface="Times New Roman" panose="02020603050405020304" pitchFamily="18" charset="0"/>
                        </a:rPr>
                        <a:t>để</a:t>
                      </a:r>
                      <a:r>
                        <a:rPr lang="en-US" sz="1600" dirty="0">
                          <a:solidFill>
                            <a:schemeClr val="accent1">
                              <a:lumMod val="50000"/>
                            </a:schemeClr>
                          </a:solidFill>
                          <a:effectLst/>
                          <a:latin typeface="Times New Roman" panose="02020603050405020304" pitchFamily="18" charset="0"/>
                          <a:cs typeface="Times New Roman" panose="02020603050405020304" pitchFamily="18" charset="0"/>
                        </a:rPr>
                        <a:t> </a:t>
                      </a:r>
                      <a:r>
                        <a:rPr lang="en-US" sz="1600" dirty="0" err="1">
                          <a:solidFill>
                            <a:schemeClr val="accent1">
                              <a:lumMod val="50000"/>
                            </a:schemeClr>
                          </a:solidFill>
                          <a:effectLst/>
                          <a:latin typeface="Times New Roman" panose="02020603050405020304" pitchFamily="18" charset="0"/>
                          <a:cs typeface="Times New Roman" panose="02020603050405020304" pitchFamily="18" charset="0"/>
                        </a:rPr>
                        <a:t>phòng</a:t>
                      </a:r>
                      <a:r>
                        <a:rPr lang="en-US" sz="1600" dirty="0">
                          <a:solidFill>
                            <a:schemeClr val="accent1">
                              <a:lumMod val="50000"/>
                            </a:schemeClr>
                          </a:solidFill>
                          <a:effectLst/>
                          <a:latin typeface="Times New Roman" panose="02020603050405020304" pitchFamily="18" charset="0"/>
                          <a:cs typeface="Times New Roman" panose="02020603050405020304" pitchFamily="18" charset="0"/>
                        </a:rPr>
                        <a:t> </a:t>
                      </a:r>
                      <a:r>
                        <a:rPr lang="en-US" sz="1600" dirty="0" err="1">
                          <a:solidFill>
                            <a:schemeClr val="accent1">
                              <a:lumMod val="50000"/>
                            </a:schemeClr>
                          </a:solidFill>
                          <a:effectLst/>
                          <a:latin typeface="Times New Roman" panose="02020603050405020304" pitchFamily="18" charset="0"/>
                          <a:cs typeface="Times New Roman" panose="02020603050405020304" pitchFamily="18" charset="0"/>
                        </a:rPr>
                        <a:t>tránh</a:t>
                      </a:r>
                      <a:r>
                        <a:rPr lang="en-US" sz="1600" dirty="0">
                          <a:solidFill>
                            <a:schemeClr val="accent1">
                              <a:lumMod val="50000"/>
                            </a:schemeClr>
                          </a:solidFill>
                          <a:effectLst/>
                          <a:latin typeface="Times New Roman" panose="02020603050405020304" pitchFamily="18" charset="0"/>
                          <a:cs typeface="Times New Roman" panose="02020603050405020304" pitchFamily="18" charset="0"/>
                        </a:rPr>
                        <a:t> </a:t>
                      </a:r>
                      <a:r>
                        <a:rPr lang="en-US" sz="1600" dirty="0" err="1">
                          <a:solidFill>
                            <a:schemeClr val="accent1">
                              <a:lumMod val="50000"/>
                            </a:schemeClr>
                          </a:solidFill>
                          <a:effectLst/>
                          <a:latin typeface="Times New Roman" panose="02020603050405020304" pitchFamily="18" charset="0"/>
                          <a:cs typeface="Times New Roman" panose="02020603050405020304" pitchFamily="18" charset="0"/>
                        </a:rPr>
                        <a:t>xâm</a:t>
                      </a:r>
                      <a:r>
                        <a:rPr lang="en-US" sz="1600" dirty="0">
                          <a:solidFill>
                            <a:schemeClr val="accent1">
                              <a:lumMod val="50000"/>
                            </a:schemeClr>
                          </a:solidFill>
                          <a:effectLst/>
                          <a:latin typeface="Times New Roman" panose="02020603050405020304" pitchFamily="18" charset="0"/>
                          <a:cs typeface="Times New Roman" panose="02020603050405020304" pitchFamily="18" charset="0"/>
                        </a:rPr>
                        <a:t> </a:t>
                      </a:r>
                      <a:r>
                        <a:rPr lang="en-US" sz="1600" dirty="0" err="1">
                          <a:solidFill>
                            <a:schemeClr val="accent1">
                              <a:lumMod val="50000"/>
                            </a:schemeClr>
                          </a:solidFill>
                          <a:effectLst/>
                          <a:latin typeface="Times New Roman" panose="02020603050405020304" pitchFamily="18" charset="0"/>
                          <a:cs typeface="Times New Roman" panose="02020603050405020304" pitchFamily="18" charset="0"/>
                        </a:rPr>
                        <a:t>hại</a:t>
                      </a:r>
                      <a:r>
                        <a:rPr lang="en-US" sz="1600" dirty="0">
                          <a:solidFill>
                            <a:schemeClr val="accent1">
                              <a:lumMod val="50000"/>
                            </a:schemeClr>
                          </a:solidFill>
                          <a:effectLst/>
                          <a:latin typeface="Times New Roman" panose="02020603050405020304" pitchFamily="18" charset="0"/>
                          <a:cs typeface="Times New Roman" panose="02020603050405020304" pitchFamily="18" charset="0"/>
                        </a:rPr>
                        <a:t> </a:t>
                      </a:r>
                      <a:r>
                        <a:rPr lang="en-US" sz="1600" dirty="0" err="1">
                          <a:solidFill>
                            <a:schemeClr val="accent1">
                              <a:lumMod val="50000"/>
                            </a:schemeClr>
                          </a:solidFill>
                          <a:effectLst/>
                          <a:latin typeface="Times New Roman" panose="02020603050405020304" pitchFamily="18" charset="0"/>
                          <a:cs typeface="Times New Roman" panose="02020603050405020304" pitchFamily="18" charset="0"/>
                        </a:rPr>
                        <a:t>tình</a:t>
                      </a:r>
                      <a:r>
                        <a:rPr lang="en-US" sz="1600" dirty="0">
                          <a:solidFill>
                            <a:schemeClr val="accent1">
                              <a:lumMod val="50000"/>
                            </a:schemeClr>
                          </a:solidFill>
                          <a:effectLst/>
                          <a:latin typeface="Times New Roman" panose="02020603050405020304" pitchFamily="18" charset="0"/>
                          <a:cs typeface="Times New Roman" panose="02020603050405020304" pitchFamily="18" charset="0"/>
                        </a:rPr>
                        <a:t> </a:t>
                      </a:r>
                      <a:r>
                        <a:rPr lang="en-US" sz="1600" dirty="0" err="1">
                          <a:solidFill>
                            <a:schemeClr val="accent1">
                              <a:lumMod val="50000"/>
                            </a:schemeClr>
                          </a:solidFill>
                          <a:effectLst/>
                          <a:latin typeface="Times New Roman" panose="02020603050405020304" pitchFamily="18" charset="0"/>
                          <a:cs typeface="Times New Roman" panose="02020603050405020304" pitchFamily="18" charset="0"/>
                        </a:rPr>
                        <a:t>dục</a:t>
                      </a:r>
                      <a:endParaRPr lang="en-US" sz="16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4918" marR="94918" marT="0" marB="0" anchor="ctr"/>
                </a:tc>
                <a:tc>
                  <a:txBody>
                    <a:bodyPr/>
                    <a:lstStyle/>
                    <a:p>
                      <a:pPr marL="0" marR="0" indent="215265" algn="ctr">
                        <a:lnSpc>
                          <a:spcPct val="107000"/>
                        </a:lnSpc>
                        <a:spcBef>
                          <a:spcPts val="600"/>
                        </a:spcBef>
                        <a:spcAft>
                          <a:spcPts val="600"/>
                        </a:spcAft>
                      </a:pPr>
                      <a:r>
                        <a:rPr lang="en-US" sz="1600" dirty="0" smtClean="0">
                          <a:solidFill>
                            <a:schemeClr val="accent1">
                              <a:lumMod val="50000"/>
                            </a:schemeClr>
                          </a:solidFill>
                          <a:effectLst/>
                          <a:latin typeface="Times New Roman" panose="02020603050405020304" pitchFamily="18" charset="0"/>
                          <a:ea typeface="+mn-ea"/>
                          <a:cs typeface="Times New Roman" panose="02020603050405020304" pitchFamily="18" charset="0"/>
                        </a:rPr>
                        <a:t>44</a:t>
                      </a:r>
                      <a:endParaRPr lang="en-US" sz="16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4918" marR="94918" marT="0" marB="0" anchor="ctr"/>
                </a:tc>
                <a:tc>
                  <a:txBody>
                    <a:bodyPr/>
                    <a:lstStyle/>
                    <a:p>
                      <a:pPr marL="0" marR="0" indent="135255" algn="ctr">
                        <a:lnSpc>
                          <a:spcPct val="107000"/>
                        </a:lnSpc>
                        <a:spcBef>
                          <a:spcPts val="600"/>
                        </a:spcBef>
                        <a:spcAft>
                          <a:spcPts val="600"/>
                        </a:spcAft>
                      </a:pPr>
                      <a:r>
                        <a:rPr lang="vi-VN" sz="1600" dirty="0" smtClean="0">
                          <a:solidFill>
                            <a:schemeClr val="accent1">
                              <a:lumMod val="50000"/>
                            </a:schemeClr>
                          </a:solidFill>
                          <a:effectLst/>
                          <a:latin typeface="Times New Roman" panose="02020603050405020304" pitchFamily="18" charset="0"/>
                          <a:cs typeface="Times New Roman" panose="02020603050405020304" pitchFamily="18" charset="0"/>
                        </a:rPr>
                        <a:t>   </a:t>
                      </a:r>
                      <a:r>
                        <a:rPr lang="en-US" sz="1600" dirty="0" smtClean="0">
                          <a:solidFill>
                            <a:schemeClr val="accent1">
                              <a:lumMod val="50000"/>
                            </a:schemeClr>
                          </a:solidFill>
                          <a:effectLst/>
                          <a:latin typeface="Times New Roman" panose="02020603050405020304" pitchFamily="18" charset="0"/>
                          <a:cs typeface="Times New Roman" panose="02020603050405020304" pitchFamily="18" charset="0"/>
                        </a:rPr>
                        <a:t>20</a:t>
                      </a:r>
                      <a:endParaRPr lang="en-US" sz="16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4918" marR="94918" marT="0" marB="0" anchor="ctr"/>
                </a:tc>
                <a:tc>
                  <a:txBody>
                    <a:bodyPr/>
                    <a:lstStyle/>
                    <a:p>
                      <a:pPr marL="0" marR="0" indent="135255" algn="ctr">
                        <a:lnSpc>
                          <a:spcPct val="107000"/>
                        </a:lnSpc>
                        <a:spcBef>
                          <a:spcPts val="600"/>
                        </a:spcBef>
                        <a:spcAft>
                          <a:spcPts val="600"/>
                        </a:spcAft>
                      </a:pPr>
                      <a:r>
                        <a:rPr lang="vi-VN" sz="1600" dirty="0" smtClean="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45</a:t>
                      </a:r>
                      <a:endParaRPr lang="en-US" sz="16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4918" marR="94918" marT="0" marB="0" anchor="ctr"/>
                </a:tc>
                <a:tc>
                  <a:txBody>
                    <a:bodyPr/>
                    <a:lstStyle/>
                    <a:p>
                      <a:pPr marL="0" marR="0" indent="146685" algn="ctr">
                        <a:lnSpc>
                          <a:spcPct val="107000"/>
                        </a:lnSpc>
                        <a:spcBef>
                          <a:spcPts val="600"/>
                        </a:spcBef>
                        <a:spcAft>
                          <a:spcPts val="600"/>
                        </a:spcAft>
                      </a:pPr>
                      <a:r>
                        <a:rPr lang="en-US" sz="1600" dirty="0" smtClean="0">
                          <a:solidFill>
                            <a:schemeClr val="accent1">
                              <a:lumMod val="50000"/>
                            </a:schemeClr>
                          </a:solidFill>
                          <a:effectLst/>
                          <a:latin typeface="Times New Roman" panose="02020603050405020304" pitchFamily="18" charset="0"/>
                          <a:ea typeface="+mn-ea"/>
                          <a:cs typeface="Times New Roman" panose="02020603050405020304" pitchFamily="18" charset="0"/>
                        </a:rPr>
                        <a:t>24</a:t>
                      </a:r>
                      <a:endParaRPr lang="en-US" sz="16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4918" marR="94918" marT="0" marB="0" anchor="ctr"/>
                </a:tc>
                <a:tc>
                  <a:txBody>
                    <a:bodyPr/>
                    <a:lstStyle/>
                    <a:p>
                      <a:pPr marL="0" marR="0" indent="146685" algn="ctr">
                        <a:lnSpc>
                          <a:spcPct val="107000"/>
                        </a:lnSpc>
                        <a:spcBef>
                          <a:spcPts val="600"/>
                        </a:spcBef>
                        <a:spcAft>
                          <a:spcPts val="600"/>
                        </a:spcAft>
                      </a:pPr>
                      <a:r>
                        <a:rPr lang="vi-VN" sz="1600" dirty="0" smtClean="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55</a:t>
                      </a:r>
                      <a:endParaRPr lang="en-US" sz="16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4918" marR="94918" marT="0" marB="0" anchor="ctr"/>
                </a:tc>
                <a:tc>
                  <a:txBody>
                    <a:bodyPr/>
                    <a:lstStyle/>
                    <a:p>
                      <a:pPr marL="0" marR="0" algn="just">
                        <a:lnSpc>
                          <a:spcPct val="107000"/>
                        </a:lnSpc>
                        <a:spcBef>
                          <a:spcPts val="0"/>
                        </a:spcBef>
                        <a:spcAft>
                          <a:spcPts val="80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443005307"/>
                  </a:ext>
                </a:extLst>
              </a:tr>
              <a:tr h="890088">
                <a:tc>
                  <a:txBody>
                    <a:bodyPr/>
                    <a:lstStyle/>
                    <a:p>
                      <a:pPr marL="0" marR="0" indent="457200" algn="just">
                        <a:lnSpc>
                          <a:spcPct val="107000"/>
                        </a:lnSpc>
                        <a:spcBef>
                          <a:spcPts val="600"/>
                        </a:spcBef>
                        <a:spcAft>
                          <a:spcPts val="600"/>
                        </a:spcAft>
                      </a:pPr>
                      <a:r>
                        <a:rPr lang="en-US" sz="1600" dirty="0">
                          <a:effectLst/>
                          <a:latin typeface="Times New Roman" panose="02020603050405020304" pitchFamily="18" charset="0"/>
                          <a:cs typeface="Times New Roman" panose="02020603050405020304" pitchFamily="18" charset="0"/>
                        </a:rPr>
                        <a:t> </a:t>
                      </a:r>
                      <a:r>
                        <a:rPr lang="en-US" sz="1600" dirty="0" smtClean="0">
                          <a:effectLst/>
                          <a:latin typeface="Times New Roman" panose="02020603050405020304" pitchFamily="18" charset="0"/>
                          <a:cs typeface="Times New Roman" panose="02020603050405020304" pitchFamily="18" charset="0"/>
                        </a:rPr>
                        <a:t>4</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4918" marR="94918" marT="0" marB="0" anchor="ctr"/>
                </a:tc>
                <a:tc>
                  <a:txBody>
                    <a:bodyPr/>
                    <a:lstStyle/>
                    <a:p>
                      <a:pPr marL="0" marR="0" indent="457200" algn="just">
                        <a:lnSpc>
                          <a:spcPct val="107000"/>
                        </a:lnSpc>
                        <a:spcBef>
                          <a:spcPts val="600"/>
                        </a:spcBef>
                        <a:spcAft>
                          <a:spcPts val="600"/>
                        </a:spcAft>
                      </a:pPr>
                      <a:r>
                        <a:rPr lang="en-US" sz="1600">
                          <a:solidFill>
                            <a:schemeClr val="accent1">
                              <a:lumMod val="50000"/>
                            </a:schemeClr>
                          </a:solidFill>
                          <a:effectLst/>
                          <a:latin typeface="Times New Roman" panose="02020603050405020304" pitchFamily="18" charset="0"/>
                          <a:cs typeface="Times New Roman" panose="02020603050405020304" pitchFamily="18" charset="0"/>
                        </a:rPr>
                        <a:t>Phụ huynh đã quan tâm giáo dục giới tính cho trẻ</a:t>
                      </a:r>
                      <a:endParaRPr lang="en-US" sz="160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4918" marR="94918" marT="0" marB="0" anchor="ctr"/>
                </a:tc>
                <a:tc>
                  <a:txBody>
                    <a:bodyPr/>
                    <a:lstStyle/>
                    <a:p>
                      <a:pPr marL="0" marR="0" indent="215265" algn="ctr">
                        <a:lnSpc>
                          <a:spcPct val="107000"/>
                        </a:lnSpc>
                        <a:spcBef>
                          <a:spcPts val="600"/>
                        </a:spcBef>
                        <a:spcAft>
                          <a:spcPts val="600"/>
                        </a:spcAft>
                      </a:pPr>
                      <a:r>
                        <a:rPr lang="en-US" sz="1600" dirty="0" smtClean="0">
                          <a:solidFill>
                            <a:schemeClr val="accent1">
                              <a:lumMod val="50000"/>
                            </a:schemeClr>
                          </a:solidFill>
                          <a:effectLst/>
                          <a:latin typeface="Times New Roman" panose="02020603050405020304" pitchFamily="18" charset="0"/>
                          <a:ea typeface="+mn-ea"/>
                          <a:cs typeface="Times New Roman" panose="02020603050405020304" pitchFamily="18" charset="0"/>
                        </a:rPr>
                        <a:t>44</a:t>
                      </a:r>
                      <a:endParaRPr lang="en-US" sz="16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4918" marR="94918" marT="0" marB="0" anchor="ctr"/>
                </a:tc>
                <a:tc>
                  <a:txBody>
                    <a:bodyPr/>
                    <a:lstStyle/>
                    <a:p>
                      <a:pPr marL="0" marR="0" indent="135255" algn="ctr">
                        <a:lnSpc>
                          <a:spcPct val="107000"/>
                        </a:lnSpc>
                        <a:spcBef>
                          <a:spcPts val="600"/>
                        </a:spcBef>
                        <a:spcAft>
                          <a:spcPts val="600"/>
                        </a:spcAft>
                      </a:pPr>
                      <a:r>
                        <a:rPr lang="en-US" sz="1600" dirty="0" smtClean="0">
                          <a:solidFill>
                            <a:schemeClr val="accent1">
                              <a:lumMod val="50000"/>
                            </a:schemeClr>
                          </a:solidFill>
                          <a:effectLst/>
                          <a:latin typeface="Times New Roman" panose="02020603050405020304" pitchFamily="18" charset="0"/>
                          <a:cs typeface="Times New Roman" panose="02020603050405020304" pitchFamily="18" charset="0"/>
                        </a:rPr>
                        <a:t>    30</a:t>
                      </a:r>
                      <a:endParaRPr lang="en-US" sz="16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4918" marR="94918" marT="0" marB="0" anchor="ctr"/>
                </a:tc>
                <a:tc>
                  <a:txBody>
                    <a:bodyPr/>
                    <a:lstStyle/>
                    <a:p>
                      <a:pPr marL="0" marR="0" indent="135255" algn="ctr">
                        <a:lnSpc>
                          <a:spcPct val="107000"/>
                        </a:lnSpc>
                        <a:spcBef>
                          <a:spcPts val="600"/>
                        </a:spcBef>
                        <a:spcAft>
                          <a:spcPts val="600"/>
                        </a:spcAft>
                      </a:pPr>
                      <a:r>
                        <a:rPr lang="vi-VN" sz="1600" dirty="0" smtClean="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68</a:t>
                      </a:r>
                      <a:endParaRPr lang="en-US" sz="16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4918" marR="94918" marT="0" marB="0" anchor="ctr"/>
                </a:tc>
                <a:tc>
                  <a:txBody>
                    <a:bodyPr/>
                    <a:lstStyle/>
                    <a:p>
                      <a:pPr marL="0" marR="0" indent="146685" algn="ctr">
                        <a:lnSpc>
                          <a:spcPct val="107000"/>
                        </a:lnSpc>
                        <a:spcBef>
                          <a:spcPts val="600"/>
                        </a:spcBef>
                        <a:spcAft>
                          <a:spcPts val="600"/>
                        </a:spcAft>
                      </a:pPr>
                      <a:r>
                        <a:rPr lang="en-US" sz="1600" dirty="0" smtClean="0">
                          <a:solidFill>
                            <a:schemeClr val="accent1">
                              <a:lumMod val="50000"/>
                            </a:schemeClr>
                          </a:solidFill>
                          <a:effectLst/>
                          <a:latin typeface="Times New Roman" panose="02020603050405020304" pitchFamily="18" charset="0"/>
                          <a:cs typeface="Times New Roman" panose="02020603050405020304" pitchFamily="18" charset="0"/>
                        </a:rPr>
                        <a:t>14</a:t>
                      </a:r>
                      <a:endParaRPr lang="en-US" sz="16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4918" marR="94918" marT="0" marB="0" anchor="ctr"/>
                </a:tc>
                <a:tc>
                  <a:txBody>
                    <a:bodyPr/>
                    <a:lstStyle/>
                    <a:p>
                      <a:pPr marL="0" marR="0" indent="146685" algn="ctr">
                        <a:lnSpc>
                          <a:spcPct val="107000"/>
                        </a:lnSpc>
                        <a:spcBef>
                          <a:spcPts val="600"/>
                        </a:spcBef>
                        <a:spcAft>
                          <a:spcPts val="600"/>
                        </a:spcAft>
                      </a:pPr>
                      <a:r>
                        <a:rPr lang="vi-VN" sz="1600" dirty="0" smtClean="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32</a:t>
                      </a:r>
                      <a:endParaRPr lang="en-US" sz="16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4918" marR="94918" marT="0" marB="0" anchor="ctr"/>
                </a:tc>
                <a:tc>
                  <a:txBody>
                    <a:bodyPr/>
                    <a:lstStyle/>
                    <a:p>
                      <a:pPr marL="0" marR="0" algn="just">
                        <a:lnSpc>
                          <a:spcPct val="107000"/>
                        </a:lnSpc>
                        <a:spcBef>
                          <a:spcPts val="0"/>
                        </a:spcBef>
                        <a:spcAft>
                          <a:spcPts val="80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166760077"/>
                  </a:ext>
                </a:extLst>
              </a:tr>
            </a:tbl>
          </a:graphicData>
        </a:graphic>
      </p:graphicFrame>
      <p:pic>
        <p:nvPicPr>
          <p:cNvPr id="2" name="Picture 1"/>
          <p:cNvPicPr>
            <a:picLocks noChangeAspect="1"/>
          </p:cNvPicPr>
          <p:nvPr/>
        </p:nvPicPr>
        <p:blipFill>
          <a:blip r:embed="rId2"/>
          <a:stretch>
            <a:fillRect/>
          </a:stretch>
        </p:blipFill>
        <p:spPr>
          <a:xfrm>
            <a:off x="0" y="0"/>
            <a:ext cx="1054699" cy="1048603"/>
          </a:xfrm>
          <a:prstGeom prst="rect">
            <a:avLst/>
          </a:prstGeom>
        </p:spPr>
      </p:pic>
    </p:spTree>
    <p:extLst>
      <p:ext uri="{BB962C8B-B14F-4D97-AF65-F5344CB8AC3E}">
        <p14:creationId xmlns:p14="http://schemas.microsoft.com/office/powerpoint/2010/main" val="36220816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圆角矩形 41">
            <a:extLst>
              <a:ext uri="{FF2B5EF4-FFF2-40B4-BE49-F238E27FC236}">
                <a16:creationId xmlns:a16="http://schemas.microsoft.com/office/drawing/2014/main" id="{669DDE3D-45A9-41F2-8CCC-B2E392B1EA26}"/>
              </a:ext>
            </a:extLst>
          </p:cNvPr>
          <p:cNvSpPr/>
          <p:nvPr/>
        </p:nvSpPr>
        <p:spPr bwMode="auto">
          <a:xfrm>
            <a:off x="3886999" y="590909"/>
            <a:ext cx="3057352" cy="48484"/>
          </a:xfrm>
          <a:prstGeom prst="roundRect">
            <a:avLst/>
          </a:prstGeom>
          <a:gradFill>
            <a:gsLst>
              <a:gs pos="0">
                <a:srgbClr val="00B0F0"/>
              </a:gs>
              <a:gs pos="100000">
                <a:srgbClr val="002060"/>
              </a:gs>
            </a:gsLst>
            <a:lin ang="5400000" scaled="1"/>
          </a:gradFill>
          <a:ln w="9525" cap="flat" cmpd="sng" algn="ctr">
            <a:solidFill>
              <a:schemeClr val="bg1"/>
            </a:solidFill>
            <a:prstDash val="solid"/>
            <a:round/>
            <a:headEnd type="none" w="med" len="med"/>
            <a:tailEnd type="none" w="med" len="med"/>
          </a:ln>
          <a:effectLst>
            <a:glow rad="63500">
              <a:schemeClr val="accent1">
                <a:satMod val="175000"/>
                <a:alpha val="40000"/>
              </a:schemeClr>
            </a:glow>
          </a:effec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l" fontAlgn="auto">
              <a:spcBef>
                <a:spcPts val="0"/>
              </a:spcBef>
              <a:spcAft>
                <a:spcPts val="0"/>
              </a:spcAft>
              <a:defRPr/>
            </a:pPr>
            <a:endParaRPr lang="zh-CN" altLang="en-US" b="0">
              <a:ea typeface="+mn-ea"/>
            </a:endParaRPr>
          </a:p>
        </p:txBody>
      </p:sp>
      <p:sp>
        <p:nvSpPr>
          <p:cNvPr id="8" name="TextBox 7"/>
          <p:cNvSpPr txBox="1"/>
          <p:nvPr/>
        </p:nvSpPr>
        <p:spPr>
          <a:xfrm>
            <a:off x="253219" y="1110154"/>
            <a:ext cx="12041944" cy="6186309"/>
          </a:xfrm>
          <a:prstGeom prst="rect">
            <a:avLst/>
          </a:prstGeom>
          <a:noFill/>
        </p:spPr>
        <p:txBody>
          <a:bodyPr wrap="square" rtlCol="0">
            <a:spAutoFit/>
          </a:bodyPr>
          <a:lstStyle/>
          <a:p>
            <a:r>
              <a:rPr lang="en-US" sz="2000" b="1" dirty="0" smtClean="0">
                <a:solidFill>
                  <a:srgbClr val="002060"/>
                </a:solidFill>
                <a:latin typeface="Times New Roman" panose="02020603050405020304" pitchFamily="18" charset="0"/>
                <a:cs typeface="Times New Roman" panose="02020603050405020304" pitchFamily="18" charset="0"/>
              </a:rPr>
              <a:t>4.1. </a:t>
            </a:r>
            <a:r>
              <a:rPr lang="en-US" sz="2000" b="1" dirty="0" err="1" smtClean="0">
                <a:solidFill>
                  <a:srgbClr val="002060"/>
                </a:solidFill>
                <a:latin typeface="Times New Roman" panose="02020603050405020304" pitchFamily="18" charset="0"/>
                <a:cs typeface="Times New Roman" panose="02020603050405020304" pitchFamily="18" charset="0"/>
              </a:rPr>
              <a:t>Đối</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với</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trẻ</a:t>
            </a:r>
            <a:r>
              <a:rPr lang="en-US" sz="2000" b="1" dirty="0">
                <a:solidFill>
                  <a:srgbClr val="002060"/>
                </a:solidFill>
                <a:latin typeface="Times New Roman" panose="02020603050405020304" pitchFamily="18" charset="0"/>
                <a:cs typeface="Times New Roman" panose="02020603050405020304" pitchFamily="18" charset="0"/>
              </a:rPr>
              <a:t>:</a:t>
            </a:r>
            <a:endParaRPr lang="en-US" sz="2000" dirty="0">
              <a:solidFill>
                <a:srgbClr val="002060"/>
              </a:solidFill>
              <a:latin typeface="Times New Roman" panose="02020603050405020304" pitchFamily="18" charset="0"/>
              <a:cs typeface="Times New Roman" panose="02020603050405020304" pitchFamily="18" charset="0"/>
            </a:endParaRPr>
          </a:p>
          <a:p>
            <a:r>
              <a:rPr lang="en-US" sz="2000" b="1" dirty="0">
                <a:solidFill>
                  <a:srgbClr val="002060"/>
                </a:solidFill>
                <a:latin typeface="Times New Roman" panose="02020603050405020304" pitchFamily="18" charset="0"/>
                <a:cs typeface="Times New Roman" panose="02020603050405020304" pitchFamily="18" charset="0"/>
              </a:rPr>
              <a:t>   </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Trẻ</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có</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kiến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thức</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về</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các</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bộ</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phận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trên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cơ</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thể</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đặc</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biệt</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không</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cho</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người</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khác</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chạm</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vào</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cơ</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thể</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mình</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trừ</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bố</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mẹ</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biết</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vùng</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kín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và</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cách</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bảo</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vệ</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vùng</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kín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của</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mình</a:t>
            </a:r>
            <a:r>
              <a:rPr lang="en-US" sz="2000" dirty="0">
                <a:solidFill>
                  <a:srgbClr val="002060"/>
                </a:solidFill>
                <a:latin typeface="Times New Roman" panose="02020603050405020304" pitchFamily="18" charset="0"/>
                <a:cs typeface="Times New Roman" panose="02020603050405020304" pitchFamily="18" charset="0"/>
              </a:rPr>
              <a:t>.</a:t>
            </a:r>
          </a:p>
          <a:p>
            <a:r>
              <a:rPr lang="en-US" sz="2000" dirty="0">
                <a:solidFill>
                  <a:srgbClr val="002060"/>
                </a:solidFill>
                <a:latin typeface="Times New Roman" panose="02020603050405020304" pitchFamily="18" charset="0"/>
                <a:cs typeface="Times New Roman" panose="02020603050405020304" pitchFamily="18" charset="0"/>
              </a:rPr>
              <a:t>   - </a:t>
            </a:r>
            <a:r>
              <a:rPr lang="en-US" sz="2000" dirty="0" err="1">
                <a:solidFill>
                  <a:srgbClr val="002060"/>
                </a:solidFill>
                <a:latin typeface="Times New Roman" panose="02020603050405020304" pitchFamily="18" charset="0"/>
                <a:cs typeface="Times New Roman" panose="02020603050405020304" pitchFamily="18" charset="0"/>
              </a:rPr>
              <a:t>Trẻ</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lớp</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tôi</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có</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chuyển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biến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rõ</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rệt</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về</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việc</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hình</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thành</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các</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kỹ</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năng</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tự</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bảo</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vệ</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bản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thân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phòng</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chống</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xâm</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hại</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tình</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dục</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như</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tự</a:t>
            </a:r>
            <a:r>
              <a:rPr lang="en-US" sz="2000" dirty="0">
                <a:solidFill>
                  <a:srgbClr val="002060"/>
                </a:solidFill>
                <a:latin typeface="Times New Roman" panose="02020603050405020304" pitchFamily="18" charset="0"/>
                <a:cs typeface="Times New Roman" panose="02020603050405020304" pitchFamily="18" charset="0"/>
              </a:rPr>
              <a:t> tin, </a:t>
            </a:r>
            <a:r>
              <a:rPr lang="en-US" sz="2000" dirty="0" err="1">
                <a:solidFill>
                  <a:srgbClr val="002060"/>
                </a:solidFill>
                <a:latin typeface="Times New Roman" panose="02020603050405020304" pitchFamily="18" charset="0"/>
                <a:cs typeface="Times New Roman" panose="02020603050405020304" pitchFamily="18" charset="0"/>
              </a:rPr>
              <a:t>bình</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tĩnh</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để</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giải</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quyết</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các</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tình</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huống</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gặp</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phải</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trong</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cuộc</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sống</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hơn</a:t>
            </a:r>
            <a:r>
              <a:rPr lang="en-US" sz="2000" dirty="0">
                <a:solidFill>
                  <a:srgbClr val="002060"/>
                </a:solidFill>
                <a:latin typeface="Times New Roman" panose="02020603050405020304" pitchFamily="18" charset="0"/>
                <a:cs typeface="Times New Roman" panose="02020603050405020304" pitchFamily="18" charset="0"/>
              </a:rPr>
              <a:t>.</a:t>
            </a:r>
          </a:p>
          <a:p>
            <a:r>
              <a:rPr lang="en-US" sz="2000" dirty="0">
                <a:solidFill>
                  <a:srgbClr val="002060"/>
                </a:solidFill>
                <a:latin typeface="Times New Roman" panose="02020603050405020304" pitchFamily="18" charset="0"/>
                <a:cs typeface="Times New Roman" panose="02020603050405020304" pitchFamily="18" charset="0"/>
              </a:rPr>
              <a:t>   - </a:t>
            </a:r>
            <a:r>
              <a:rPr lang="en-US" sz="2000" dirty="0" err="1">
                <a:solidFill>
                  <a:srgbClr val="002060"/>
                </a:solidFill>
                <a:latin typeface="Times New Roman" panose="02020603050405020304" pitchFamily="18" charset="0"/>
                <a:cs typeface="Times New Roman" panose="02020603050405020304" pitchFamily="18" charset="0"/>
              </a:rPr>
              <a:t>Trẻ</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tự</a:t>
            </a:r>
            <a:r>
              <a:rPr lang="en-US" sz="2000" dirty="0">
                <a:solidFill>
                  <a:srgbClr val="002060"/>
                </a:solidFill>
                <a:latin typeface="Times New Roman" panose="02020603050405020304" pitchFamily="18" charset="0"/>
                <a:cs typeface="Times New Roman" panose="02020603050405020304" pitchFamily="18" charset="0"/>
              </a:rPr>
              <a:t> tin </a:t>
            </a:r>
            <a:r>
              <a:rPr lang="en-US" sz="2000" dirty="0" err="1">
                <a:solidFill>
                  <a:srgbClr val="002060"/>
                </a:solidFill>
                <a:latin typeface="Times New Roman" panose="02020603050405020304" pitchFamily="18" charset="0"/>
                <a:cs typeface="Times New Roman" panose="02020603050405020304" pitchFamily="18" charset="0"/>
              </a:rPr>
              <a:t>tham</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gia</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vào</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các</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hoạt</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động</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của</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trường</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lớp</a:t>
            </a:r>
            <a:r>
              <a:rPr lang="en-US" sz="2000" dirty="0">
                <a:solidFill>
                  <a:srgbClr val="002060"/>
                </a:solidFill>
                <a:latin typeface="Times New Roman" panose="02020603050405020304" pitchFamily="18" charset="0"/>
                <a:cs typeface="Times New Roman" panose="02020603050405020304" pitchFamily="18" charset="0"/>
              </a:rPr>
              <a:t>.</a:t>
            </a:r>
          </a:p>
          <a:p>
            <a:r>
              <a:rPr lang="en-US" sz="2000" b="1" dirty="0" smtClean="0">
                <a:solidFill>
                  <a:srgbClr val="002060"/>
                </a:solidFill>
                <a:latin typeface="Times New Roman" panose="02020603050405020304" pitchFamily="18" charset="0"/>
                <a:cs typeface="Times New Roman" panose="02020603050405020304" pitchFamily="18" charset="0"/>
              </a:rPr>
              <a:t>4.2. </a:t>
            </a:r>
            <a:r>
              <a:rPr lang="en-US" sz="2000" b="1" dirty="0" err="1" smtClean="0">
                <a:solidFill>
                  <a:srgbClr val="002060"/>
                </a:solidFill>
                <a:latin typeface="Times New Roman" panose="02020603050405020304" pitchFamily="18" charset="0"/>
                <a:cs typeface="Times New Roman" panose="02020603050405020304" pitchFamily="18" charset="0"/>
              </a:rPr>
              <a:t>Đối</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với</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giáo</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viên</a:t>
            </a:r>
            <a:r>
              <a:rPr lang="en-US" sz="2000" b="1" dirty="0">
                <a:solidFill>
                  <a:srgbClr val="002060"/>
                </a:solidFill>
                <a:latin typeface="Times New Roman" panose="02020603050405020304" pitchFamily="18" charset="0"/>
                <a:cs typeface="Times New Roman" panose="02020603050405020304" pitchFamily="18" charset="0"/>
              </a:rPr>
              <a:t>:</a:t>
            </a:r>
          </a:p>
          <a:p>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Cô</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gần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gũi</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với</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trẻ</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hơn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hiểu</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hơn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về</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tình</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cảm</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tâm</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tư</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mong</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muốn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của</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trẻ</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để</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dạy</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trẻ</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các</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biện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pháp</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phòng</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tránh</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xâm</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hại</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tình</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dục</a:t>
            </a:r>
            <a:r>
              <a:rPr lang="en-US" sz="2000" dirty="0">
                <a:solidFill>
                  <a:srgbClr val="002060"/>
                </a:solidFill>
                <a:latin typeface="Times New Roman" panose="02020603050405020304" pitchFamily="18" charset="0"/>
                <a:cs typeface="Times New Roman" panose="02020603050405020304" pitchFamily="18" charset="0"/>
              </a:rPr>
              <a:t>.</a:t>
            </a:r>
          </a:p>
          <a:p>
            <a:r>
              <a:rPr lang="en-US" sz="2000" dirty="0">
                <a:solidFill>
                  <a:srgbClr val="002060"/>
                </a:solidFill>
                <a:latin typeface="Times New Roman" panose="02020603050405020304" pitchFamily="18" charset="0"/>
                <a:cs typeface="Times New Roman" panose="02020603050405020304" pitchFamily="18" charset="0"/>
              </a:rPr>
              <a:t> - </a:t>
            </a:r>
            <a:r>
              <a:rPr lang="en-US" sz="2000" dirty="0" err="1">
                <a:solidFill>
                  <a:srgbClr val="002060"/>
                </a:solidFill>
                <a:latin typeface="Times New Roman" panose="02020603050405020304" pitchFamily="18" charset="0"/>
                <a:cs typeface="Times New Roman" panose="02020603050405020304" pitchFamily="18" charset="0"/>
              </a:rPr>
              <a:t>Giáo</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viên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có</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nhiều</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kiến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thức</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hơn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về</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lĩnh</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vực</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xâm</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hại</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Từ</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đó</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giáo</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viên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đưa</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ra</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được</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nội</a:t>
            </a:r>
            <a:r>
              <a:rPr lang="en-US" sz="2000" dirty="0">
                <a:solidFill>
                  <a:srgbClr val="002060"/>
                </a:solidFill>
                <a:latin typeface="Times New Roman" panose="02020603050405020304" pitchFamily="18" charset="0"/>
                <a:cs typeface="Times New Roman" panose="02020603050405020304" pitchFamily="18" charset="0"/>
              </a:rPr>
              <a:t> dung, </a:t>
            </a:r>
            <a:r>
              <a:rPr lang="en-US" sz="2000" dirty="0" err="1">
                <a:solidFill>
                  <a:srgbClr val="002060"/>
                </a:solidFill>
                <a:latin typeface="Times New Roman" panose="02020603050405020304" pitchFamily="18" charset="0"/>
                <a:cs typeface="Times New Roman" panose="02020603050405020304" pitchFamily="18" charset="0"/>
              </a:rPr>
              <a:t>hình</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thức</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phương</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pháp</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linh</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hoạt</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gây</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hứng</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thú</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cho</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trẻ</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cũng</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như</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sự</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mạnh</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dạn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tự</a:t>
            </a:r>
            <a:r>
              <a:rPr lang="en-US" sz="2000" dirty="0">
                <a:solidFill>
                  <a:srgbClr val="002060"/>
                </a:solidFill>
                <a:latin typeface="Times New Roman" panose="02020603050405020304" pitchFamily="18" charset="0"/>
                <a:cs typeface="Times New Roman" panose="02020603050405020304" pitchFamily="18" charset="0"/>
              </a:rPr>
              <a:t> tin </a:t>
            </a:r>
            <a:r>
              <a:rPr lang="en-US" sz="2000" dirty="0" err="1">
                <a:solidFill>
                  <a:srgbClr val="002060"/>
                </a:solidFill>
                <a:latin typeface="Times New Roman" panose="02020603050405020304" pitchFamily="18" charset="0"/>
                <a:cs typeface="Times New Roman" panose="02020603050405020304" pitchFamily="18" charset="0"/>
              </a:rPr>
              <a:t>của</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trẻ</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khi</a:t>
            </a:r>
            <a:r>
              <a:rPr lang="en-US" sz="2000" dirty="0">
                <a:solidFill>
                  <a:srgbClr val="002060"/>
                </a:solidFill>
                <a:latin typeface="Times New Roman" panose="02020603050405020304" pitchFamily="18" charset="0"/>
                <a:cs typeface="Times New Roman" panose="02020603050405020304" pitchFamily="18" charset="0"/>
              </a:rPr>
              <a:t> chia </a:t>
            </a:r>
            <a:r>
              <a:rPr lang="en-US" sz="2000" dirty="0" err="1">
                <a:solidFill>
                  <a:srgbClr val="002060"/>
                </a:solidFill>
                <a:latin typeface="Times New Roman" panose="02020603050405020304" pitchFamily="18" charset="0"/>
                <a:cs typeface="Times New Roman" panose="02020603050405020304" pitchFamily="18" charset="0"/>
              </a:rPr>
              <a:t>sẻ</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với</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cô</a:t>
            </a:r>
            <a:r>
              <a:rPr lang="en-US" sz="2000" dirty="0">
                <a:solidFill>
                  <a:srgbClr val="002060"/>
                </a:solidFill>
                <a:latin typeface="Times New Roman" panose="02020603050405020304" pitchFamily="18" charset="0"/>
                <a:cs typeface="Times New Roman" panose="02020603050405020304" pitchFamily="18" charset="0"/>
              </a:rPr>
              <a:t>.</a:t>
            </a:r>
          </a:p>
          <a:p>
            <a:r>
              <a:rPr lang="en-US" sz="2000" dirty="0">
                <a:solidFill>
                  <a:srgbClr val="002060"/>
                </a:solidFill>
                <a:latin typeface="Times New Roman" panose="02020603050405020304" pitchFamily="18" charset="0"/>
                <a:cs typeface="Times New Roman" panose="02020603050405020304" pitchFamily="18" charset="0"/>
              </a:rPr>
              <a:t> - </a:t>
            </a:r>
            <a:r>
              <a:rPr lang="en-US" sz="2000" dirty="0" err="1">
                <a:solidFill>
                  <a:srgbClr val="002060"/>
                </a:solidFill>
                <a:latin typeface="Times New Roman" panose="02020603050405020304" pitchFamily="18" charset="0"/>
                <a:cs typeface="Times New Roman" panose="02020603050405020304" pitchFamily="18" charset="0"/>
              </a:rPr>
              <a:t>Giáo</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viên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có</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sự</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quan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tâm</a:t>
            </a:r>
            <a:r>
              <a:rPr lang="en-US" sz="2000" dirty="0">
                <a:solidFill>
                  <a:srgbClr val="002060"/>
                </a:solidFill>
                <a:latin typeface="Times New Roman" panose="02020603050405020304" pitchFamily="18" charset="0"/>
                <a:cs typeface="Times New Roman" panose="02020603050405020304" pitchFamily="18" charset="0"/>
              </a:rPr>
              <a:t>, chia </a:t>
            </a:r>
            <a:r>
              <a:rPr lang="en-US" sz="2000" dirty="0" err="1">
                <a:solidFill>
                  <a:srgbClr val="002060"/>
                </a:solidFill>
                <a:latin typeface="Times New Roman" panose="02020603050405020304" pitchFamily="18" charset="0"/>
                <a:cs typeface="Times New Roman" panose="02020603050405020304" pitchFamily="18" charset="0"/>
              </a:rPr>
              <a:t>sẻ</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với</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phụ</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huynh</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để</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cùng</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đưa</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ra</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các</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biện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pháp</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tốt</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nhất</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giáo</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dục</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trẻ</a:t>
            </a:r>
            <a:r>
              <a:rPr lang="en-US" sz="2000" dirty="0">
                <a:solidFill>
                  <a:srgbClr val="002060"/>
                </a:solidFill>
                <a:latin typeface="Times New Roman" panose="02020603050405020304" pitchFamily="18" charset="0"/>
                <a:cs typeface="Times New Roman" panose="02020603050405020304" pitchFamily="18" charset="0"/>
              </a:rPr>
              <a:t>.   </a:t>
            </a:r>
          </a:p>
          <a:p>
            <a:r>
              <a:rPr lang="en-US" sz="2000" b="1" dirty="0" smtClean="0">
                <a:solidFill>
                  <a:srgbClr val="002060"/>
                </a:solidFill>
                <a:latin typeface="Times New Roman" panose="02020603050405020304" pitchFamily="18" charset="0"/>
                <a:cs typeface="Times New Roman" panose="02020603050405020304" pitchFamily="18" charset="0"/>
              </a:rPr>
              <a:t>4.3. </a:t>
            </a:r>
            <a:r>
              <a:rPr lang="en-US" sz="2000" b="1" dirty="0" err="1" smtClean="0">
                <a:solidFill>
                  <a:srgbClr val="002060"/>
                </a:solidFill>
                <a:latin typeface="Times New Roman" panose="02020603050405020304" pitchFamily="18" charset="0"/>
                <a:cs typeface="Times New Roman" panose="02020603050405020304" pitchFamily="18" charset="0"/>
              </a:rPr>
              <a:t>Đối</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với</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phụ</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huynh</a:t>
            </a:r>
            <a:r>
              <a:rPr lang="en-US" sz="2000" b="1" dirty="0">
                <a:solidFill>
                  <a:srgbClr val="002060"/>
                </a:solidFill>
                <a:latin typeface="Times New Roman" panose="02020603050405020304" pitchFamily="18" charset="0"/>
                <a:cs typeface="Times New Roman" panose="02020603050405020304" pitchFamily="18" charset="0"/>
              </a:rPr>
              <a:t>:</a:t>
            </a:r>
            <a:endParaRPr lang="en-US" sz="2000" dirty="0">
              <a:solidFill>
                <a:srgbClr val="002060"/>
              </a:solidFill>
              <a:latin typeface="Times New Roman" panose="02020603050405020304" pitchFamily="18" charset="0"/>
              <a:cs typeface="Times New Roman" panose="02020603050405020304" pitchFamily="18" charset="0"/>
            </a:endParaRPr>
          </a:p>
          <a:p>
            <a:r>
              <a:rPr lang="en-US" sz="2000" dirty="0">
                <a:solidFill>
                  <a:srgbClr val="002060"/>
                </a:solidFill>
                <a:latin typeface="Times New Roman" panose="02020603050405020304" pitchFamily="18" charset="0"/>
                <a:cs typeface="Times New Roman" panose="02020603050405020304" pitchFamily="18" charset="0"/>
              </a:rPr>
              <a:t> - </a:t>
            </a:r>
            <a:r>
              <a:rPr lang="en-US" sz="2000" dirty="0" err="1">
                <a:solidFill>
                  <a:srgbClr val="002060"/>
                </a:solidFill>
                <a:latin typeface="Times New Roman" panose="02020603050405020304" pitchFamily="18" charset="0"/>
                <a:cs typeface="Times New Roman" panose="02020603050405020304" pitchFamily="18" charset="0"/>
              </a:rPr>
              <a:t>Phụ</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huynh</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hiểu</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rõ</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hơn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sự</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cần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thiết</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về</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phòng</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tránh</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xâm</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hại</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tình</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dục</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cho</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trẻ</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ngay</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từ</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khi</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trẻ</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còn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nhỏ</a:t>
            </a:r>
            <a:r>
              <a:rPr lang="en-US" sz="2000" dirty="0">
                <a:solidFill>
                  <a:srgbClr val="002060"/>
                </a:solidFill>
                <a:latin typeface="Times New Roman" panose="02020603050405020304" pitchFamily="18" charset="0"/>
                <a:cs typeface="Times New Roman" panose="02020603050405020304" pitchFamily="18" charset="0"/>
              </a:rPr>
              <a:t>.</a:t>
            </a:r>
          </a:p>
          <a:p>
            <a:r>
              <a:rPr lang="en-US" sz="2000" dirty="0">
                <a:solidFill>
                  <a:srgbClr val="002060"/>
                </a:solidFill>
                <a:latin typeface="Times New Roman" panose="02020603050405020304" pitchFamily="18" charset="0"/>
                <a:cs typeface="Times New Roman" panose="02020603050405020304" pitchFamily="18" charset="0"/>
              </a:rPr>
              <a:t> - Sau </a:t>
            </a:r>
            <a:r>
              <a:rPr lang="en-US" sz="2000" dirty="0" err="1">
                <a:solidFill>
                  <a:srgbClr val="002060"/>
                </a:solidFill>
                <a:latin typeface="Times New Roman" panose="02020603050405020304" pitchFamily="18" charset="0"/>
                <a:cs typeface="Times New Roman" panose="02020603050405020304" pitchFamily="18" charset="0"/>
              </a:rPr>
              <a:t>khi</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áp</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dụng</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những</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kĩ</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năng</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những</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biện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pháp</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rồi</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cùng</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trò</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truyện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với</a:t>
            </a:r>
            <a:r>
              <a:rPr lang="en-US" sz="2000" dirty="0">
                <a:solidFill>
                  <a:srgbClr val="002060"/>
                </a:solidFill>
                <a:latin typeface="Times New Roman" panose="02020603050405020304" pitchFamily="18" charset="0"/>
                <a:cs typeface="Times New Roman" panose="02020603050405020304" pitchFamily="18" charset="0"/>
              </a:rPr>
              <a:t> con, </a:t>
            </a:r>
            <a:r>
              <a:rPr lang="en-US" sz="2000" dirty="0" err="1">
                <a:solidFill>
                  <a:srgbClr val="002060"/>
                </a:solidFill>
                <a:latin typeface="Times New Roman" panose="02020603050405020304" pitchFamily="18" charset="0"/>
                <a:cs typeface="Times New Roman" panose="02020603050405020304" pitchFamily="18" charset="0"/>
              </a:rPr>
              <a:t>phụ</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huynh</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cảm</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thấy</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gần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gũi</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với</a:t>
            </a:r>
            <a:r>
              <a:rPr lang="en-US" sz="2000" dirty="0">
                <a:solidFill>
                  <a:srgbClr val="002060"/>
                </a:solidFill>
                <a:latin typeface="Times New Roman" panose="02020603050405020304" pitchFamily="18" charset="0"/>
                <a:cs typeface="Times New Roman" panose="02020603050405020304" pitchFamily="18" charset="0"/>
              </a:rPr>
              <a:t> con </a:t>
            </a:r>
            <a:r>
              <a:rPr lang="en-US" sz="2000" dirty="0" err="1">
                <a:solidFill>
                  <a:srgbClr val="002060"/>
                </a:solidFill>
                <a:latin typeface="Times New Roman" panose="02020603050405020304" pitchFamily="18" charset="0"/>
                <a:cs typeface="Times New Roman" panose="02020603050405020304" pitchFamily="18" charset="0"/>
              </a:rPr>
              <a:t>hơn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họ</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hiểu</a:t>
            </a:r>
            <a:r>
              <a:rPr lang="en-US" sz="2000" dirty="0">
                <a:solidFill>
                  <a:srgbClr val="002060"/>
                </a:solidFill>
                <a:latin typeface="Times New Roman" panose="02020603050405020304" pitchFamily="18" charset="0"/>
                <a:cs typeface="Times New Roman" panose="02020603050405020304" pitchFamily="18" charset="0"/>
              </a:rPr>
              <a:t> con </a:t>
            </a:r>
            <a:r>
              <a:rPr lang="en-US" sz="2000" dirty="0" err="1">
                <a:solidFill>
                  <a:srgbClr val="002060"/>
                </a:solidFill>
                <a:latin typeface="Times New Roman" panose="02020603050405020304" pitchFamily="18" charset="0"/>
                <a:cs typeface="Times New Roman" panose="02020603050405020304" pitchFamily="18" charset="0"/>
              </a:rPr>
              <a:t>hơn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cùng</a:t>
            </a:r>
            <a:r>
              <a:rPr lang="en-US" sz="2000" dirty="0">
                <a:solidFill>
                  <a:srgbClr val="002060"/>
                </a:solidFill>
                <a:latin typeface="Times New Roman" panose="02020603050405020304" pitchFamily="18" charset="0"/>
                <a:cs typeface="Times New Roman" panose="02020603050405020304" pitchFamily="18" charset="0"/>
              </a:rPr>
              <a:t> con chia </a:t>
            </a:r>
            <a:r>
              <a:rPr lang="en-US" sz="2000" dirty="0" err="1">
                <a:solidFill>
                  <a:srgbClr val="002060"/>
                </a:solidFill>
                <a:latin typeface="Times New Roman" panose="02020603050405020304" pitchFamily="18" charset="0"/>
                <a:cs typeface="Times New Roman" panose="02020603050405020304" pitchFamily="18" charset="0"/>
              </a:rPr>
              <a:t>sẻ</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hướng</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dẫn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giúp</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trẻ</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có</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những</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kiến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thức</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cơ</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bản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về</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giới</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tính</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và</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cách</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phòng</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tránh</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ki</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bị</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xâm</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hại</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bản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thân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những</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đứa</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trẻ</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cũng</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cảm</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thấy</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mạnh</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dạn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tự</a:t>
            </a:r>
            <a:r>
              <a:rPr lang="en-US" sz="2000" dirty="0">
                <a:solidFill>
                  <a:srgbClr val="002060"/>
                </a:solidFill>
                <a:latin typeface="Times New Roman" panose="02020603050405020304" pitchFamily="18" charset="0"/>
                <a:cs typeface="Times New Roman" panose="02020603050405020304" pitchFamily="18" charset="0"/>
              </a:rPr>
              <a:t> tin </a:t>
            </a:r>
            <a:r>
              <a:rPr lang="en-US" sz="2000" dirty="0" err="1">
                <a:solidFill>
                  <a:srgbClr val="002060"/>
                </a:solidFill>
                <a:latin typeface="Times New Roman" panose="02020603050405020304" pitchFamily="18" charset="0"/>
                <a:cs typeface="Times New Roman" panose="02020603050405020304" pitchFamily="18" charset="0"/>
              </a:rPr>
              <a:t>hơn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không</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còn</a:t>
            </a:r>
            <a:r>
              <a:rPr lang="en-US" sz="2000" dirty="0">
                <a:solidFill>
                  <a:srgbClr val="002060"/>
                </a:solidFill>
                <a:latin typeface="Times New Roman" panose="02020603050405020304" pitchFamily="18" charset="0"/>
                <a:cs typeface="Times New Roman" panose="02020603050405020304" pitchFamily="18" charset="0"/>
              </a:rPr>
              <a:t> lo </a:t>
            </a:r>
            <a:r>
              <a:rPr lang="en-US" sz="2000" dirty="0" err="1">
                <a:solidFill>
                  <a:srgbClr val="002060"/>
                </a:solidFill>
                <a:latin typeface="Times New Roman" panose="02020603050405020304" pitchFamily="18" charset="0"/>
                <a:cs typeface="Times New Roman" panose="02020603050405020304" pitchFamily="18" charset="0"/>
              </a:rPr>
              <a:t>lắng</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sợ</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sệt</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rụt</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rè</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nữa</a:t>
            </a:r>
            <a:r>
              <a:rPr lang="en-US" sz="2000" dirty="0">
                <a:solidFill>
                  <a:srgbClr val="002060"/>
                </a:solidFill>
                <a:latin typeface="Times New Roman" panose="02020603050405020304" pitchFamily="18" charset="0"/>
                <a:cs typeface="Times New Roman" panose="02020603050405020304" pitchFamily="18" charset="0"/>
              </a:rPr>
              <a:t>.</a:t>
            </a:r>
          </a:p>
          <a:p>
            <a:r>
              <a:rPr lang="en-US" sz="2000" dirty="0">
                <a:solidFill>
                  <a:srgbClr val="002060"/>
                </a:solidFill>
                <a:latin typeface="Times New Roman" panose="02020603050405020304" pitchFamily="18" charset="0"/>
                <a:cs typeface="Times New Roman" panose="02020603050405020304" pitchFamily="18" charset="0"/>
              </a:rPr>
              <a:t> - </a:t>
            </a:r>
            <a:r>
              <a:rPr lang="en-US" sz="2000" dirty="0" err="1">
                <a:solidFill>
                  <a:srgbClr val="002060"/>
                </a:solidFill>
                <a:latin typeface="Times New Roman" panose="02020603050405020304" pitchFamily="18" charset="0"/>
                <a:cs typeface="Times New Roman" panose="02020603050405020304" pitchFamily="18" charset="0"/>
              </a:rPr>
              <a:t>Phụ</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huynh</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gần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gũi</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mạnh</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dạn</a:t>
            </a:r>
            <a:r>
              <a:rPr lang="en-US" sz="2000" dirty="0">
                <a:solidFill>
                  <a:srgbClr val="002060"/>
                </a:solidFill>
                <a:latin typeface="Times New Roman" panose="02020603050405020304" pitchFamily="18" charset="0"/>
                <a:cs typeface="Times New Roman" panose="02020603050405020304" pitchFamily="18" charset="0"/>
              </a:rPr>
              <a:t> chia </a:t>
            </a:r>
            <a:r>
              <a:rPr lang="en-US" sz="2000" dirty="0" err="1">
                <a:solidFill>
                  <a:srgbClr val="002060"/>
                </a:solidFill>
                <a:latin typeface="Times New Roman" panose="02020603050405020304" pitchFamily="18" charset="0"/>
                <a:cs typeface="Times New Roman" panose="02020603050405020304" pitchFamily="18" charset="0"/>
              </a:rPr>
              <a:t>sẻ</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với</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giáo</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viên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để</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đưa</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ra</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các</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biện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pháp</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tốt</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nhất</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dành</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cho</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trẻ</a:t>
            </a:r>
            <a:r>
              <a:rPr lang="en-US" sz="2000" dirty="0">
                <a:solidFill>
                  <a:srgbClr val="002060"/>
                </a:solidFill>
                <a:latin typeface="Times New Roman" panose="02020603050405020304" pitchFamily="18" charset="0"/>
                <a:cs typeface="Times New Roman" panose="02020603050405020304" pitchFamily="18" charset="0"/>
              </a:rPr>
              <a:t>.</a:t>
            </a:r>
          </a:p>
          <a:p>
            <a:endParaRPr lang="en-US" dirty="0"/>
          </a:p>
          <a:p>
            <a:endParaRPr lang="en-US" dirty="0"/>
          </a:p>
        </p:txBody>
      </p:sp>
      <p:pic>
        <p:nvPicPr>
          <p:cNvPr id="3" name="Picture 2"/>
          <p:cNvPicPr>
            <a:picLocks noChangeAspect="1"/>
          </p:cNvPicPr>
          <p:nvPr/>
        </p:nvPicPr>
        <p:blipFill>
          <a:blip r:embed="rId2"/>
          <a:stretch>
            <a:fillRect/>
          </a:stretch>
        </p:blipFill>
        <p:spPr>
          <a:xfrm>
            <a:off x="0" y="0"/>
            <a:ext cx="1054699" cy="1048603"/>
          </a:xfrm>
          <a:prstGeom prst="rect">
            <a:avLst/>
          </a:prstGeom>
        </p:spPr>
      </p:pic>
      <p:sp>
        <p:nvSpPr>
          <p:cNvPr id="6" name="Rounded Rectangle 5"/>
          <p:cNvSpPr/>
          <p:nvPr/>
        </p:nvSpPr>
        <p:spPr>
          <a:xfrm>
            <a:off x="3489349" y="230345"/>
            <a:ext cx="4056845" cy="587912"/>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4. </a:t>
            </a:r>
            <a:r>
              <a:rPr kumimoji="0" lang="en-US" sz="1800" b="1" i="0" u="none" strike="noStrike" kern="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Hiệu</a:t>
            </a:r>
            <a:r>
              <a:rPr kumimoji="0" lang="en-US" sz="1800" b="1" i="0" u="none" strike="noStrike" kern="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quả</a:t>
            </a:r>
            <a:r>
              <a:rPr kumimoji="0" lang="en-US" sz="1800" b="1" i="0" u="none" strike="noStrike" kern="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của</a:t>
            </a:r>
            <a:r>
              <a:rPr kumimoji="0" lang="en-US" sz="1800" b="1" i="0" u="none" strike="noStrike" kern="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biện</a:t>
            </a:r>
            <a:r>
              <a:rPr kumimoji="0" lang="en-US" sz="1800" b="1" i="0" u="none" strike="noStrike" kern="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pháp</a:t>
            </a:r>
            <a:r>
              <a:rPr kumimoji="0" lang="en-US" sz="1800" b="1" i="0" u="none" strike="noStrike" kern="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sáng</a:t>
            </a:r>
            <a:r>
              <a:rPr kumimoji="0" lang="en-US" sz="1800" b="1" i="0" u="none" strike="noStrike" kern="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tạo</a:t>
            </a:r>
            <a:endParaRPr kumimoji="0" lang="en-US" sz="1800" b="1" i="0" u="none" strike="noStrike" kern="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086698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anim calcmode="lin" valueType="num">
                                      <p:cBhvr>
                                        <p:cTn id="8" dur="2000" fill="hold"/>
                                        <p:tgtEl>
                                          <p:spTgt spid="15"/>
                                        </p:tgtEl>
                                        <p:attrNameLst>
                                          <p:attrName>ppt_x</p:attrName>
                                        </p:attrNameLst>
                                      </p:cBhvr>
                                      <p:tavLst>
                                        <p:tav tm="0">
                                          <p:val>
                                            <p:strVal val="#ppt_x"/>
                                          </p:val>
                                        </p:tav>
                                        <p:tav tm="100000">
                                          <p:val>
                                            <p:strVal val="#ppt_x"/>
                                          </p:val>
                                        </p:tav>
                                      </p:tavLst>
                                    </p:anim>
                                    <p:anim calcmode="lin" valueType="num">
                                      <p:cBhvr>
                                        <p:cTn id="9" dur="2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wipe(left)">
                                      <p:cBhvr>
                                        <p:cTn id="14" dur="2000"/>
                                        <p:tgtEl>
                                          <p:spTgt spid="8">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Effect transition="in" filter="wipe(left)">
                                      <p:cBhvr>
                                        <p:cTn id="19" dur="2000"/>
                                        <p:tgtEl>
                                          <p:spTgt spid="8">
                                            <p:txEl>
                                              <p:pRg st="1" end="1"/>
                                            </p:txEl>
                                          </p:spTgt>
                                        </p:tgtEl>
                                      </p:cBhvr>
                                    </p:animEffect>
                                  </p:childTnLst>
                                </p:cTn>
                              </p:par>
                              <p:par>
                                <p:cTn id="20" presetID="22" presetClass="entr" presetSubtype="8" fill="hold" nodeType="with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wipe(left)">
                                      <p:cBhvr>
                                        <p:cTn id="22" dur="2000"/>
                                        <p:tgtEl>
                                          <p:spTgt spid="8">
                                            <p:txEl>
                                              <p:pRg st="2" end="2"/>
                                            </p:txEl>
                                          </p:spTgt>
                                        </p:tgtEl>
                                      </p:cBhvr>
                                    </p:animEffect>
                                  </p:childTnLst>
                                </p:cTn>
                              </p:par>
                              <p:par>
                                <p:cTn id="23" presetID="22" presetClass="entr" presetSubtype="8" fill="hold" nodeType="with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Effect transition="in" filter="wipe(left)">
                                      <p:cBhvr>
                                        <p:cTn id="25" dur="2000"/>
                                        <p:tgtEl>
                                          <p:spTgt spid="8">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8">
                                            <p:txEl>
                                              <p:pRg st="4" end="4"/>
                                            </p:txEl>
                                          </p:spTgt>
                                        </p:tgtEl>
                                        <p:attrNameLst>
                                          <p:attrName>style.visibility</p:attrName>
                                        </p:attrNameLst>
                                      </p:cBhvr>
                                      <p:to>
                                        <p:strVal val="visible"/>
                                      </p:to>
                                    </p:set>
                                    <p:animEffect transition="in" filter="wipe(left)">
                                      <p:cBhvr>
                                        <p:cTn id="30" dur="2000"/>
                                        <p:tgtEl>
                                          <p:spTgt spid="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Effect transition="in" filter="wipe(left)">
                                      <p:cBhvr>
                                        <p:cTn id="35" dur="2000"/>
                                        <p:tgtEl>
                                          <p:spTgt spid="8">
                                            <p:txEl>
                                              <p:pRg st="5" end="5"/>
                                            </p:txEl>
                                          </p:spTgt>
                                        </p:tgtEl>
                                      </p:cBhvr>
                                    </p:animEffect>
                                  </p:childTnLst>
                                </p:cTn>
                              </p:par>
                              <p:par>
                                <p:cTn id="36" presetID="22" presetClass="entr" presetSubtype="8" fill="hold" nodeType="with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wipe(left)">
                                      <p:cBhvr>
                                        <p:cTn id="38" dur="2000"/>
                                        <p:tgtEl>
                                          <p:spTgt spid="8">
                                            <p:txEl>
                                              <p:pRg st="6" end="6"/>
                                            </p:txEl>
                                          </p:spTgt>
                                        </p:tgtEl>
                                      </p:cBhvr>
                                    </p:animEffect>
                                  </p:childTnLst>
                                </p:cTn>
                              </p:par>
                              <p:par>
                                <p:cTn id="39" presetID="22" presetClass="entr" presetSubtype="8" fill="hold" nodeType="with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wipe(left)">
                                      <p:cBhvr>
                                        <p:cTn id="41" dur="2000"/>
                                        <p:tgtEl>
                                          <p:spTgt spid="8">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8">
                                            <p:txEl>
                                              <p:pRg st="8" end="8"/>
                                            </p:txEl>
                                          </p:spTgt>
                                        </p:tgtEl>
                                        <p:attrNameLst>
                                          <p:attrName>style.visibility</p:attrName>
                                        </p:attrNameLst>
                                      </p:cBhvr>
                                      <p:to>
                                        <p:strVal val="visible"/>
                                      </p:to>
                                    </p:set>
                                    <p:animEffect transition="in" filter="wipe(left)">
                                      <p:cBhvr>
                                        <p:cTn id="46" dur="2000"/>
                                        <p:tgtEl>
                                          <p:spTgt spid="8">
                                            <p:txEl>
                                              <p:pRg st="8" end="8"/>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8">
                                            <p:txEl>
                                              <p:pRg st="9" end="9"/>
                                            </p:txEl>
                                          </p:spTgt>
                                        </p:tgtEl>
                                        <p:attrNameLst>
                                          <p:attrName>style.visibility</p:attrName>
                                        </p:attrNameLst>
                                      </p:cBhvr>
                                      <p:to>
                                        <p:strVal val="visible"/>
                                      </p:to>
                                    </p:set>
                                    <p:animEffect transition="in" filter="wipe(left)">
                                      <p:cBhvr>
                                        <p:cTn id="51" dur="2000"/>
                                        <p:tgtEl>
                                          <p:spTgt spid="8">
                                            <p:txEl>
                                              <p:pRg st="9" end="9"/>
                                            </p:txEl>
                                          </p:spTgt>
                                        </p:tgtEl>
                                      </p:cBhvr>
                                    </p:animEffect>
                                  </p:childTnLst>
                                </p:cTn>
                              </p:par>
                              <p:par>
                                <p:cTn id="52" presetID="22" presetClass="entr" presetSubtype="8" fill="hold" nodeType="withEffect">
                                  <p:stCondLst>
                                    <p:cond delay="0"/>
                                  </p:stCondLst>
                                  <p:childTnLst>
                                    <p:set>
                                      <p:cBhvr>
                                        <p:cTn id="53" dur="1" fill="hold">
                                          <p:stCondLst>
                                            <p:cond delay="0"/>
                                          </p:stCondLst>
                                        </p:cTn>
                                        <p:tgtEl>
                                          <p:spTgt spid="8">
                                            <p:txEl>
                                              <p:pRg st="10" end="10"/>
                                            </p:txEl>
                                          </p:spTgt>
                                        </p:tgtEl>
                                        <p:attrNameLst>
                                          <p:attrName>style.visibility</p:attrName>
                                        </p:attrNameLst>
                                      </p:cBhvr>
                                      <p:to>
                                        <p:strVal val="visible"/>
                                      </p:to>
                                    </p:set>
                                    <p:animEffect transition="in" filter="wipe(left)">
                                      <p:cBhvr>
                                        <p:cTn id="54" dur="2000"/>
                                        <p:tgtEl>
                                          <p:spTgt spid="8">
                                            <p:txEl>
                                              <p:pRg st="10" end="10"/>
                                            </p:txEl>
                                          </p:spTgt>
                                        </p:tgtEl>
                                      </p:cBhvr>
                                    </p:animEffect>
                                  </p:childTnLst>
                                </p:cTn>
                              </p:par>
                              <p:par>
                                <p:cTn id="55" presetID="22" presetClass="entr" presetSubtype="8" fill="hold" nodeType="withEffect">
                                  <p:stCondLst>
                                    <p:cond delay="0"/>
                                  </p:stCondLst>
                                  <p:childTnLst>
                                    <p:set>
                                      <p:cBhvr>
                                        <p:cTn id="56" dur="1" fill="hold">
                                          <p:stCondLst>
                                            <p:cond delay="0"/>
                                          </p:stCondLst>
                                        </p:cTn>
                                        <p:tgtEl>
                                          <p:spTgt spid="8">
                                            <p:txEl>
                                              <p:pRg st="11" end="11"/>
                                            </p:txEl>
                                          </p:spTgt>
                                        </p:tgtEl>
                                        <p:attrNameLst>
                                          <p:attrName>style.visibility</p:attrName>
                                        </p:attrNameLst>
                                      </p:cBhvr>
                                      <p:to>
                                        <p:strVal val="visible"/>
                                      </p:to>
                                    </p:set>
                                    <p:animEffect transition="in" filter="wipe(left)">
                                      <p:cBhvr>
                                        <p:cTn id="57" dur="2000"/>
                                        <p:tgtEl>
                                          <p:spTgt spid="8">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25">
            <a:extLst>
              <a:ext uri="{FF2B5EF4-FFF2-40B4-BE49-F238E27FC236}">
                <a16:creationId xmlns:a16="http://schemas.microsoft.com/office/drawing/2014/main" id="{EFAD6829-8330-4F1D-A9F7-B95CA560456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943849"/>
            <a:ext cx="2401430" cy="2837718"/>
          </a:xfrm>
          <a:prstGeom prst="rect">
            <a:avLst/>
          </a:prstGeom>
        </p:spPr>
      </p:pic>
      <p:sp>
        <p:nvSpPr>
          <p:cNvPr id="7" name="TextBox 6">
            <a:extLst>
              <a:ext uri="{FF2B5EF4-FFF2-40B4-BE49-F238E27FC236}">
                <a16:creationId xmlns:a16="http://schemas.microsoft.com/office/drawing/2014/main" id="{A1CC60D7-CC4C-4D0F-8D74-16055D82239A}"/>
              </a:ext>
            </a:extLst>
          </p:cNvPr>
          <p:cNvSpPr txBox="1"/>
          <p:nvPr/>
        </p:nvSpPr>
        <p:spPr>
          <a:xfrm>
            <a:off x="4298730" y="376491"/>
            <a:ext cx="4466897" cy="369332"/>
          </a:xfrm>
          <a:prstGeom prst="rect">
            <a:avLst/>
          </a:prstGeom>
          <a:solidFill>
            <a:schemeClr val="bg1"/>
          </a:solidFill>
        </p:spPr>
        <p:txBody>
          <a:bodyPr wrap="square">
            <a:spAutoFit/>
          </a:bodyPr>
          <a:lstStyle>
            <a:lvl1pPr>
              <a:defRPr sz="2100">
                <a:solidFill>
                  <a:schemeClr val="tx1"/>
                </a:solidFill>
                <a:latin typeface="Calibri" charset="0"/>
              </a:defRPr>
            </a:lvl1pPr>
            <a:lvl2pPr marL="742950" indent="-285750">
              <a:defRPr>
                <a:solidFill>
                  <a:schemeClr val="tx1"/>
                </a:solidFill>
                <a:latin typeface="Calibri" charset="0"/>
              </a:defRPr>
            </a:lvl2pPr>
            <a:lvl3pPr marL="1143000" indent="-228600">
              <a:defRPr sz="1500">
                <a:solidFill>
                  <a:schemeClr val="tx1"/>
                </a:solidFill>
                <a:latin typeface="Calibri" charset="0"/>
              </a:defRPr>
            </a:lvl3pPr>
            <a:lvl4pPr marL="1600200" indent="-228600">
              <a:defRPr sz="1300">
                <a:solidFill>
                  <a:schemeClr val="tx1"/>
                </a:solidFill>
                <a:latin typeface="Calibri" charset="0"/>
              </a:defRPr>
            </a:lvl4pPr>
            <a:lvl5pPr marL="2057400" indent="-228600">
              <a:defRPr sz="1300">
                <a:solidFill>
                  <a:schemeClr val="tx1"/>
                </a:solidFill>
                <a:latin typeface="Calibri" charset="0"/>
              </a:defRPr>
            </a:lvl5pPr>
            <a:lvl6pPr marL="2514600" indent="-228600" eaLnBrk="0" fontAlgn="base" hangingPunct="0">
              <a:spcAft>
                <a:spcPct val="0"/>
              </a:spcAft>
              <a:buFont typeface="Arial" charset="0"/>
              <a:defRPr sz="1300">
                <a:solidFill>
                  <a:schemeClr val="tx1"/>
                </a:solidFill>
                <a:latin typeface="Calibri" charset="0"/>
              </a:defRPr>
            </a:lvl6pPr>
            <a:lvl7pPr marL="2971800" indent="-228600" eaLnBrk="0" fontAlgn="base" hangingPunct="0">
              <a:spcAft>
                <a:spcPct val="0"/>
              </a:spcAft>
              <a:buFont typeface="Arial" charset="0"/>
              <a:defRPr sz="1300">
                <a:solidFill>
                  <a:schemeClr val="tx1"/>
                </a:solidFill>
                <a:latin typeface="Calibri" charset="0"/>
              </a:defRPr>
            </a:lvl7pPr>
            <a:lvl8pPr marL="3429000" indent="-228600" eaLnBrk="0" fontAlgn="base" hangingPunct="0">
              <a:spcAft>
                <a:spcPct val="0"/>
              </a:spcAft>
              <a:buFont typeface="Arial" charset="0"/>
              <a:defRPr sz="1300">
                <a:solidFill>
                  <a:schemeClr val="tx1"/>
                </a:solidFill>
                <a:latin typeface="Calibri" charset="0"/>
              </a:defRPr>
            </a:lvl8pPr>
            <a:lvl9pPr marL="3886200" indent="-228600" eaLnBrk="0" fontAlgn="base" hangingPunct="0">
              <a:spcAft>
                <a:spcPct val="0"/>
              </a:spcAft>
              <a:buFont typeface="Arial" charset="0"/>
              <a:defRPr sz="1300">
                <a:solidFill>
                  <a:schemeClr val="tx1"/>
                </a:solidFill>
                <a:latin typeface="Calibri" charset="0"/>
              </a:defRPr>
            </a:lvl9pPr>
          </a:lstStyle>
          <a:p>
            <a:pPr algn="ctr">
              <a:defRPr/>
            </a:pPr>
            <a:r>
              <a:rPr lang="en-US" sz="1800" b="1" dirty="0" smtClean="0">
                <a:solidFill>
                  <a:srgbClr val="FF0000"/>
                </a:solidFill>
                <a:latin typeface="Times New Roman" panose="02020603050405020304" pitchFamily="18" charset="0"/>
                <a:ea typeface="Times New Roman" panose="02020603050405020304" pitchFamily="18" charset="0"/>
              </a:rPr>
              <a:t>III. KẾT </a:t>
            </a:r>
            <a:r>
              <a:rPr lang="en-US" sz="1800" b="1" dirty="0">
                <a:solidFill>
                  <a:srgbClr val="FF0000"/>
                </a:solidFill>
                <a:latin typeface="Times New Roman" panose="02020603050405020304" pitchFamily="18" charset="0"/>
                <a:ea typeface="Times New Roman" panose="02020603050405020304" pitchFamily="18" charset="0"/>
              </a:rPr>
              <a:t>LUẬN </a:t>
            </a:r>
            <a:r>
              <a:rPr lang="en-US" sz="1800" b="1" dirty="0" smtClean="0">
                <a:solidFill>
                  <a:srgbClr val="FF0000"/>
                </a:solidFill>
                <a:latin typeface="Times New Roman" panose="02020603050405020304" pitchFamily="18" charset="0"/>
                <a:ea typeface="Times New Roman" panose="02020603050405020304" pitchFamily="18" charset="0"/>
              </a:rPr>
              <a:t>VÀ </a:t>
            </a:r>
            <a:r>
              <a:rPr lang="en-US" sz="1800" b="1" dirty="0">
                <a:solidFill>
                  <a:srgbClr val="FF0000"/>
                </a:solidFill>
                <a:latin typeface="Times New Roman" panose="02020603050405020304" pitchFamily="18" charset="0"/>
                <a:ea typeface="Times New Roman" panose="02020603050405020304" pitchFamily="18" charset="0"/>
              </a:rPr>
              <a:t>KHUYẾN NGHỊ</a:t>
            </a:r>
            <a:endParaRPr lang="vi-VN" sz="1800" b="1" dirty="0">
              <a:solidFill>
                <a:srgbClr val="FF0000"/>
              </a:solidFill>
              <a:effectLst>
                <a:outerShdw blurRad="38100" dist="38100" dir="2700000" algn="tl">
                  <a:srgbClr val="000000"/>
                </a:outerShdw>
              </a:effectLst>
              <a:latin typeface="+mj-lt"/>
              <a:cs typeface="Tahoma" pitchFamily="34" charset="0"/>
            </a:endParaRPr>
          </a:p>
        </p:txBody>
      </p:sp>
      <p:sp>
        <p:nvSpPr>
          <p:cNvPr id="3" name="Rectangle 2"/>
          <p:cNvSpPr/>
          <p:nvPr/>
        </p:nvSpPr>
        <p:spPr>
          <a:xfrm>
            <a:off x="2483676" y="1623763"/>
            <a:ext cx="8909537" cy="4357218"/>
          </a:xfrm>
          <a:prstGeom prst="rect">
            <a:avLst/>
          </a:prstGeom>
          <a:solidFill>
            <a:schemeClr val="accent5">
              <a:lumMod val="20000"/>
              <a:lumOff val="80000"/>
            </a:schemeClr>
          </a:solidFill>
        </p:spPr>
        <p:txBody>
          <a:bodyPr wrap="square">
            <a:spAutoFit/>
          </a:bodyPr>
          <a:lstStyle/>
          <a:p>
            <a:pPr algn="just">
              <a:lnSpc>
                <a:spcPct val="107000"/>
              </a:lnSpc>
              <a:spcAft>
                <a:spcPts val="750"/>
              </a:spcAft>
            </a:pPr>
            <a:r>
              <a:rPr lang="vi-VN"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Qua tìm và thực hiện</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000" i="1"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Biện</a:t>
            </a:r>
            <a:r>
              <a:rPr lang="en-US" sz="2000" i="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2000" i="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giáo</a:t>
            </a:r>
            <a:r>
              <a:rPr lang="en-US" sz="2000" i="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dục</a:t>
            </a:r>
            <a:r>
              <a:rPr lang="en-US" sz="2000" i="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kỹ</a:t>
            </a:r>
            <a:r>
              <a:rPr lang="en-US" sz="2000" i="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năng</a:t>
            </a:r>
            <a:r>
              <a:rPr lang="en-US" sz="2000" i="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phòng</a:t>
            </a:r>
            <a:r>
              <a:rPr lang="en-US" sz="2000" i="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tránh</a:t>
            </a:r>
            <a:r>
              <a:rPr lang="en-US" sz="2000" i="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xâm</a:t>
            </a:r>
            <a:r>
              <a:rPr lang="en-US" sz="2000" i="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hại</a:t>
            </a:r>
            <a:r>
              <a:rPr lang="en-US" sz="2000" i="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thân</a:t>
            </a:r>
            <a:r>
              <a:rPr lang="en-US" sz="2000" i="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000" i="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000" i="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2000" i="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smtClean="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4-5 </a:t>
            </a:r>
            <a:r>
              <a:rPr lang="en-US" sz="2000" i="1" dirty="0" err="1" smtClean="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tuổi</a:t>
            </a:r>
            <a:r>
              <a:rPr lang="en-US" sz="2000" i="1" dirty="0" smtClean="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tôi nhận thấy nội dung giáo dục kỹ năng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phòng</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tránh</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xâm</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hại</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cho trẻ ở bậc học mầm non là rất cần thiết</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đặc</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biệt</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smtClean="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4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tuổi</a:t>
            </a:r>
            <a:r>
              <a:rPr lang="vi-VN"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to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lớn</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phát</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triển</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toàn</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diện</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chất</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cũng</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lí</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Điều</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này</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giúp</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kiến</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cơ</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ban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đầu</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phòng</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tránh</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xâm</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hại</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thân</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giúp</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thêm</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tự</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tin,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năng</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cuộc</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điều</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đòi</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hỏi</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mỗi</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giáo</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ngừng</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nâng</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cao</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năng</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lực</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chuyên</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môn</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nghiệp</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vụ</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đạo</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đức</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nghề</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nghiệp</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xuyên</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tổ</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hoạt</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trải</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nghiệm</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dưới</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nhiều</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khác</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nhau</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chơi</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giao</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lưu</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tham</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xử</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lí</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giải</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quyết</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huống</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giúp</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nâng</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cao</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thân</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đặc</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biệt</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bảo</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vệ</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tránh</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tò</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mò</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lớn</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đặc</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biệt</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cha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luôn</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gần</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gũi</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thân</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thiện</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lắng</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nghe</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kiến</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chia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sẻ</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Giữ</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mối</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liên</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hệ</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xuyên</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giữa</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đình</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cùng</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nuôi</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dưỡng</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chăm</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sóc</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giáo</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dục</a:t>
            </a:r>
            <a:r>
              <a:rPr lang="en-US" sz="20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2000" dirty="0" smtClean="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0" y="36856"/>
            <a:ext cx="1054699" cy="1048603"/>
          </a:xfrm>
          <a:prstGeom prst="rect">
            <a:avLst/>
          </a:prstGeom>
        </p:spPr>
      </p:pic>
      <p:sp>
        <p:nvSpPr>
          <p:cNvPr id="4" name="TextBox 3"/>
          <p:cNvSpPr txBox="1"/>
          <p:nvPr/>
        </p:nvSpPr>
        <p:spPr>
          <a:xfrm>
            <a:off x="430925" y="2617076"/>
            <a:ext cx="2217682" cy="369332"/>
          </a:xfrm>
          <a:prstGeom prst="rect">
            <a:avLst/>
          </a:prstGeom>
          <a:noFill/>
        </p:spPr>
        <p:txBody>
          <a:bodyPr wrap="square" rtlCol="0">
            <a:spAutoFit/>
          </a:bodyPr>
          <a:lstStyle/>
          <a:p>
            <a:r>
              <a:rPr lang="en-US" b="1" dirty="0" smtClean="0">
                <a:solidFill>
                  <a:schemeClr val="accent1">
                    <a:lumMod val="50000"/>
                  </a:schemeClr>
                </a:solidFill>
                <a:latin typeface="Times New Roman" panose="02020603050405020304" pitchFamily="18" charset="0"/>
                <a:cs typeface="Times New Roman" panose="02020603050405020304" pitchFamily="18" charset="0"/>
              </a:rPr>
              <a:t>1.Kết </a:t>
            </a:r>
            <a:r>
              <a:rPr lang="en-US" b="1" dirty="0" err="1" smtClean="0">
                <a:solidFill>
                  <a:schemeClr val="accent1">
                    <a:lumMod val="50000"/>
                  </a:schemeClr>
                </a:solidFill>
                <a:latin typeface="Times New Roman" panose="02020603050405020304" pitchFamily="18" charset="0"/>
                <a:cs typeface="Times New Roman" panose="02020603050405020304" pitchFamily="18" charset="0"/>
              </a:rPr>
              <a:t>luận</a:t>
            </a:r>
            <a:endParaRPr lang="en-US" b="1" dirty="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7083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25">
            <a:extLst>
              <a:ext uri="{FF2B5EF4-FFF2-40B4-BE49-F238E27FC236}">
                <a16:creationId xmlns:a16="http://schemas.microsoft.com/office/drawing/2014/main" id="{EFAD6829-8330-4F1D-A9F7-B95CA560456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943849"/>
            <a:ext cx="2401430" cy="2837718"/>
          </a:xfrm>
          <a:prstGeom prst="rect">
            <a:avLst/>
          </a:prstGeom>
        </p:spPr>
      </p:pic>
      <p:sp>
        <p:nvSpPr>
          <p:cNvPr id="3" name="Rectangle 2"/>
          <p:cNvSpPr/>
          <p:nvPr/>
        </p:nvSpPr>
        <p:spPr>
          <a:xfrm>
            <a:off x="2890345" y="1984604"/>
            <a:ext cx="8909537" cy="2935162"/>
          </a:xfrm>
          <a:prstGeom prst="rect">
            <a:avLst/>
          </a:prstGeom>
          <a:solidFill>
            <a:schemeClr val="accent5">
              <a:lumMod val="20000"/>
              <a:lumOff val="80000"/>
            </a:schemeClr>
          </a:solidFill>
        </p:spPr>
        <p:txBody>
          <a:bodyPr wrap="square">
            <a:spAutoFit/>
          </a:bodyPr>
          <a:lstStyle/>
          <a:p>
            <a:pPr indent="325755" algn="just">
              <a:lnSpc>
                <a:spcPts val="1620"/>
              </a:lnSpc>
              <a:spcAft>
                <a:spcPts val="750"/>
              </a:spcAft>
            </a:pPr>
            <a:r>
              <a:rPr lang="en-US" dirty="0" err="1">
                <a:solidFill>
                  <a:schemeClr val="accent1">
                    <a:lumMod val="50000"/>
                  </a:schemeClr>
                </a:solidFill>
                <a:latin typeface="Times New Roman" panose="02020603050405020304" pitchFamily="18" charset="0"/>
                <a:ea typeface="Times New Roman" panose="02020603050405020304" pitchFamily="18" charset="0"/>
              </a:rPr>
              <a:t>Bộ</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giáo</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dục</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biên</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soạn</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bộ</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sách</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giáo</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dục</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Kỹ</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năng</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sống</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đưa</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vào</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chương</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trình</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dạy</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học</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chính</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thức</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chứ</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không</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dạy</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lồng</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ghép</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như</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hiện</a:t>
            </a:r>
            <a:r>
              <a:rPr lang="en-US" dirty="0">
                <a:solidFill>
                  <a:schemeClr val="accent1">
                    <a:lumMod val="50000"/>
                  </a:schemeClr>
                </a:solidFill>
                <a:latin typeface="Times New Roman" panose="02020603050405020304" pitchFamily="18" charset="0"/>
                <a:ea typeface="Times New Roman" panose="02020603050405020304" pitchFamily="18" charset="0"/>
              </a:rPr>
              <a:t> nay, </a:t>
            </a:r>
            <a:r>
              <a:rPr lang="en-US" dirty="0" err="1">
                <a:solidFill>
                  <a:schemeClr val="accent1">
                    <a:lumMod val="50000"/>
                  </a:schemeClr>
                </a:solidFill>
                <a:latin typeface="Times New Roman" panose="02020603050405020304" pitchFamily="18" charset="0"/>
                <a:ea typeface="Times New Roman" panose="02020603050405020304" pitchFamily="18" charset="0"/>
              </a:rPr>
              <a:t>để</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nâng</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cao</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kỹ</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năng</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sống</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cho</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trẻ</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Giúp</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các</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em</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ứng</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phó</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được</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với</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các</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tình</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huống</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xảy</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ra</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trong</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cuộc</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sống</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làm</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giảm</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thiểu</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bạo</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lực</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và</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xâm</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hại</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như</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hiện</a:t>
            </a:r>
            <a:r>
              <a:rPr lang="en-US" dirty="0">
                <a:solidFill>
                  <a:schemeClr val="accent1">
                    <a:lumMod val="50000"/>
                  </a:schemeClr>
                </a:solidFill>
                <a:latin typeface="Times New Roman" panose="02020603050405020304" pitchFamily="18" charset="0"/>
                <a:ea typeface="Times New Roman" panose="02020603050405020304" pitchFamily="18" charset="0"/>
              </a:rPr>
              <a:t> nay.</a:t>
            </a:r>
          </a:p>
          <a:p>
            <a:pPr indent="325755" algn="just">
              <a:lnSpc>
                <a:spcPts val="1620"/>
              </a:lnSpc>
              <a:spcAft>
                <a:spcPts val="750"/>
              </a:spcAft>
            </a:pPr>
            <a:r>
              <a:rPr lang="en-US" dirty="0" err="1">
                <a:solidFill>
                  <a:schemeClr val="accent1">
                    <a:lumMod val="50000"/>
                  </a:schemeClr>
                </a:solidFill>
                <a:latin typeface="Times New Roman" panose="02020603050405020304" pitchFamily="18" charset="0"/>
                <a:ea typeface="Times New Roman" panose="02020603050405020304" pitchFamily="18" charset="0"/>
              </a:rPr>
              <a:t>Phòng</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Giáo</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dục</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tiếp</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tục</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tổ</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chức</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nhiều</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các</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chuyên</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đề</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kĩ</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năng</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sống</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cho</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trẻ</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để</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các</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nhà</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trường</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được</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học</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tập</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trao</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đổi</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kinh</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nghiệm</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trong</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việc</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tổ</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chức</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thực</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hiện</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các</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hoạt</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động</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cho</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trẻ</a:t>
            </a:r>
            <a:r>
              <a:rPr lang="en-US" dirty="0">
                <a:solidFill>
                  <a:schemeClr val="accent1">
                    <a:lumMod val="50000"/>
                  </a:schemeClr>
                </a:solidFill>
                <a:latin typeface="Times New Roman" panose="02020603050405020304" pitchFamily="18" charset="0"/>
                <a:ea typeface="Times New Roman" panose="02020603050405020304" pitchFamily="18" charset="0"/>
              </a:rPr>
              <a:t>.</a:t>
            </a:r>
          </a:p>
          <a:p>
            <a:pPr indent="226695" algn="just">
              <a:lnSpc>
                <a:spcPct val="120000"/>
              </a:lnSpc>
              <a:spcBef>
                <a:spcPts val="600"/>
              </a:spcBef>
              <a:spcAft>
                <a:spcPts val="600"/>
              </a:spcAft>
            </a:pPr>
            <a:r>
              <a:rPr lang="en-US" dirty="0" err="1">
                <a:solidFill>
                  <a:schemeClr val="accent1">
                    <a:lumMod val="50000"/>
                  </a:schemeClr>
                </a:solidFill>
                <a:latin typeface="Times New Roman" panose="02020603050405020304" pitchFamily="18" charset="0"/>
                <a:ea typeface="Times New Roman" panose="02020603050405020304" pitchFamily="18" charset="0"/>
              </a:rPr>
              <a:t>Trên</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đây</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là</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một</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số</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biện</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pháp</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của</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bản</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thân</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tôi</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trong</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quá</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trình</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chỉ</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đạo</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xây</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dựng</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môi</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trường</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giáo</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dục</a:t>
            </a:r>
            <a:r>
              <a:rPr lang="en-US" dirty="0">
                <a:solidFill>
                  <a:schemeClr val="accent1">
                    <a:lumMod val="50000"/>
                  </a:schemeClr>
                </a:solidFill>
                <a:latin typeface="Times New Roman" panose="02020603050405020304" pitchFamily="18" charset="0"/>
                <a:ea typeface="Times New Roman" panose="02020603050405020304" pitchFamily="18" charset="0"/>
              </a:rPr>
              <a:t> an </a:t>
            </a:r>
            <a:r>
              <a:rPr lang="en-US" dirty="0" err="1">
                <a:solidFill>
                  <a:schemeClr val="accent1">
                    <a:lumMod val="50000"/>
                  </a:schemeClr>
                </a:solidFill>
                <a:latin typeface="Times New Roman" panose="02020603050405020304" pitchFamily="18" charset="0"/>
                <a:ea typeface="Times New Roman" panose="02020603050405020304" pitchFamily="18" charset="0"/>
              </a:rPr>
              <a:t>toàn</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lành</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mạnh</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thân</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thiện</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góp</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phần</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phòng</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chống</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bạo</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lực</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và</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xâm</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hại</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Tuy</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nhiên</a:t>
            </a:r>
            <a:r>
              <a:rPr lang="en-US" dirty="0">
                <a:solidFill>
                  <a:schemeClr val="accent1">
                    <a:lumMod val="50000"/>
                  </a:schemeClr>
                </a:solidFill>
                <a:latin typeface="Times New Roman" panose="02020603050405020304" pitchFamily="18" charset="0"/>
                <a:ea typeface="Times New Roman" panose="02020603050405020304" pitchFamily="18" charset="0"/>
              </a:rPr>
              <a:t> do </a:t>
            </a:r>
            <a:r>
              <a:rPr lang="en-US" dirty="0" err="1">
                <a:solidFill>
                  <a:schemeClr val="accent1">
                    <a:lumMod val="50000"/>
                  </a:schemeClr>
                </a:solidFill>
                <a:latin typeface="Times New Roman" panose="02020603050405020304" pitchFamily="18" charset="0"/>
                <a:ea typeface="Times New Roman" panose="02020603050405020304" pitchFamily="18" charset="0"/>
              </a:rPr>
              <a:t>bản</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thân</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chưa</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có</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nhiều</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kinh</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nghiệm</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nên</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trong</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quá</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trình</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thực</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hiện</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các</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biện</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pháp</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vẫn</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còn</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nhiều</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hạn</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chế</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Rất</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mong</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nhận</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được</a:t>
            </a:r>
            <a:r>
              <a:rPr lang="en-US" dirty="0">
                <a:solidFill>
                  <a:schemeClr val="accent1">
                    <a:lumMod val="50000"/>
                  </a:schemeClr>
                </a:solidFill>
                <a:latin typeface="Times New Roman" panose="02020603050405020304" pitchFamily="18" charset="0"/>
                <a:ea typeface="Times New Roman" panose="02020603050405020304" pitchFamily="18" charset="0"/>
              </a:rPr>
              <a:t> ý </a:t>
            </a:r>
            <a:r>
              <a:rPr lang="en-US" dirty="0" err="1">
                <a:solidFill>
                  <a:schemeClr val="accent1">
                    <a:lumMod val="50000"/>
                  </a:schemeClr>
                </a:solidFill>
                <a:latin typeface="Times New Roman" panose="02020603050405020304" pitchFamily="18" charset="0"/>
                <a:ea typeface="Times New Roman" panose="02020603050405020304" pitchFamily="18" charset="0"/>
              </a:rPr>
              <a:t>kiến</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góp</a:t>
            </a:r>
            <a:r>
              <a:rPr lang="en-US" dirty="0">
                <a:solidFill>
                  <a:schemeClr val="accent1">
                    <a:lumMod val="50000"/>
                  </a:schemeClr>
                </a:solidFill>
                <a:latin typeface="Times New Roman" panose="02020603050405020304" pitchFamily="18" charset="0"/>
                <a:ea typeface="Times New Roman" panose="02020603050405020304" pitchFamily="18" charset="0"/>
              </a:rPr>
              <a:t> ý, chia </a:t>
            </a:r>
            <a:r>
              <a:rPr lang="en-US" dirty="0" err="1">
                <a:solidFill>
                  <a:schemeClr val="accent1">
                    <a:lumMod val="50000"/>
                  </a:schemeClr>
                </a:solidFill>
                <a:latin typeface="Times New Roman" panose="02020603050405020304" pitchFamily="18" charset="0"/>
                <a:ea typeface="Times New Roman" panose="02020603050405020304" pitchFamily="18" charset="0"/>
              </a:rPr>
              <a:t>sẻ</a:t>
            </a:r>
            <a:r>
              <a:rPr lang="en-US" dirty="0">
                <a:solidFill>
                  <a:schemeClr val="accent1">
                    <a:lumMod val="50000"/>
                  </a:schemeClr>
                </a:solidFill>
                <a:latin typeface="Times New Roman" panose="02020603050405020304" pitchFamily="18" charset="0"/>
                <a:ea typeface="Times New Roman" panose="02020603050405020304" pitchFamily="18" charset="0"/>
              </a:rPr>
              <a:t> BGH </a:t>
            </a:r>
            <a:r>
              <a:rPr lang="en-US" dirty="0" err="1">
                <a:solidFill>
                  <a:schemeClr val="accent1">
                    <a:lumMod val="50000"/>
                  </a:schemeClr>
                </a:solidFill>
                <a:latin typeface="Times New Roman" panose="02020603050405020304" pitchFamily="18" charset="0"/>
                <a:ea typeface="Times New Roman" panose="02020603050405020304" pitchFamily="18" charset="0"/>
              </a:rPr>
              <a:t>và</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đồng</a:t>
            </a:r>
            <a:r>
              <a:rPr lang="en-US" dirty="0">
                <a:solidFill>
                  <a:schemeClr val="accent1">
                    <a:lumMod val="50000"/>
                  </a:schemeClr>
                </a:solidFill>
                <a:latin typeface="Times New Roman" panose="02020603050405020304" pitchFamily="18" charset="0"/>
                <a:ea typeface="Times New Roman" panose="02020603050405020304" pitchFamily="18" charset="0"/>
              </a:rPr>
              <a:t> </a:t>
            </a:r>
            <a:r>
              <a:rPr lang="en-US" dirty="0" err="1">
                <a:solidFill>
                  <a:schemeClr val="accent1">
                    <a:lumMod val="50000"/>
                  </a:schemeClr>
                </a:solidFill>
                <a:latin typeface="Times New Roman" panose="02020603050405020304" pitchFamily="18" charset="0"/>
                <a:ea typeface="Times New Roman" panose="02020603050405020304" pitchFamily="18" charset="0"/>
              </a:rPr>
              <a:t>nghiệp</a:t>
            </a:r>
            <a:r>
              <a:rPr lang="en-US" dirty="0">
                <a:solidFill>
                  <a:schemeClr val="accent1">
                    <a:lumMod val="50000"/>
                  </a:schemeClr>
                </a:solidFill>
                <a:latin typeface="Times New Roman" panose="02020603050405020304" pitchFamily="18" charset="0"/>
                <a:ea typeface="Times New Roman" panose="02020603050405020304" pitchFamily="18" charset="0"/>
              </a:rPr>
              <a:t>.</a:t>
            </a:r>
            <a:endParaRPr lang="en-US" dirty="0">
              <a:solidFill>
                <a:schemeClr val="accent1">
                  <a:lumMod val="50000"/>
                </a:schemeClr>
              </a:solidFill>
              <a:effectLst/>
              <a:latin typeface="Times New Roman" panose="02020603050405020304" pitchFamily="18" charset="0"/>
              <a:ea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0" y="36856"/>
            <a:ext cx="1054699" cy="1048603"/>
          </a:xfrm>
          <a:prstGeom prst="rect">
            <a:avLst/>
          </a:prstGeom>
        </p:spPr>
      </p:pic>
      <p:sp>
        <p:nvSpPr>
          <p:cNvPr id="4" name="TextBox 3"/>
          <p:cNvSpPr txBox="1"/>
          <p:nvPr/>
        </p:nvSpPr>
        <p:spPr>
          <a:xfrm>
            <a:off x="430925" y="2617076"/>
            <a:ext cx="22176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2.Khuyến</a:t>
            </a:r>
            <a:r>
              <a:rPr kumimoji="0" lang="en-US" sz="1800" b="1" i="0" u="none" strike="noStrike" kern="1200" cap="none" spc="0" normalizeH="0" noProof="0" dirty="0" smtClean="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noProof="0" dirty="0" err="1" smtClean="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nghị</a:t>
            </a:r>
            <a:endParaRPr kumimoji="0" lang="en-US" sz="1800" b="1" i="0"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880533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free virtual set vizrt news studio blue HD.mp4">
            <a:hlinkClick r:id="" action="ppaction://media"/>
          </p:cNvPr>
          <p:cNvPicPr>
            <a:picLocks noRot="1"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0" y="-171450"/>
            <a:ext cx="12192000" cy="702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698932" y="1413903"/>
            <a:ext cx="5760640" cy="1815882"/>
          </a:xfrm>
          <a:prstGeom prst="rect">
            <a:avLst/>
          </a:prstGeom>
          <a:noFill/>
        </p:spPr>
        <p:txBody>
          <a:bodyPr>
            <a:spAutoFit/>
          </a:bodyPr>
          <a:lstStyle/>
          <a:p>
            <a:pPr algn="ctr" fontAlgn="auto">
              <a:spcBef>
                <a:spcPts val="0"/>
              </a:spcBef>
              <a:spcAft>
                <a:spcPts val="0"/>
              </a:spcAft>
              <a:defRPr/>
            </a:pPr>
            <a:r>
              <a:rPr lang="en-US" sz="2800" b="1" dirty="0">
                <a:ln w="9525">
                  <a:solidFill>
                    <a:schemeClr val="bg1"/>
                  </a:solidFill>
                  <a:prstDash val="solid"/>
                </a:ln>
                <a:solidFill>
                  <a:srgbClr val="FFC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BÀI THUYẾT TRÌNH</a:t>
            </a:r>
          </a:p>
          <a:p>
            <a:pPr algn="ctr" fontAlgn="auto">
              <a:spcBef>
                <a:spcPts val="0"/>
              </a:spcBef>
              <a:spcAft>
                <a:spcPts val="0"/>
              </a:spcAft>
              <a:defRPr/>
            </a:pPr>
            <a:r>
              <a:rPr lang="en-US" sz="2800" b="1" dirty="0">
                <a:ln w="9525">
                  <a:solidFill>
                    <a:schemeClr val="bg1"/>
                  </a:solidFill>
                  <a:prstDash val="solid"/>
                </a:ln>
                <a:solidFill>
                  <a:srgbClr val="FFC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ĐẾN ĐÂY LÀ KẾT THÚC XIN CHÂN THÀNH CẢM ƠN BAN GIÁM KHẢO </a:t>
            </a:r>
            <a:r>
              <a:rPr lang="en-US" sz="2800" b="1" dirty="0" smtClean="0">
                <a:ln w="9525">
                  <a:solidFill>
                    <a:schemeClr val="bg1"/>
                  </a:solidFill>
                  <a:prstDash val="solid"/>
                </a:ln>
                <a:solidFill>
                  <a:srgbClr val="FFC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ĐÃ </a:t>
            </a:r>
            <a:r>
              <a:rPr lang="en-US" sz="2800" b="1" dirty="0">
                <a:ln w="9525">
                  <a:solidFill>
                    <a:schemeClr val="bg1"/>
                  </a:solidFill>
                  <a:prstDash val="solid"/>
                </a:ln>
                <a:solidFill>
                  <a:srgbClr val="FFC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LẮNG NGHE</a:t>
            </a:r>
          </a:p>
        </p:txBody>
      </p:sp>
    </p:spTree>
    <p:extLst>
      <p:ext uri="{BB962C8B-B14F-4D97-AF65-F5344CB8AC3E}">
        <p14:creationId xmlns:p14="http://schemas.microsoft.com/office/powerpoint/2010/main" val="29132349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6" presetClass="entr" presetSubtype="0" fill="hold"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750" autoRev="1" fill="hold">
                                          <p:stCondLst>
                                            <p:cond delay="0"/>
                                          </p:stCondLst>
                                        </p:cTn>
                                        <p:tgtEl>
                                          <p:spTgt spid="3"/>
                                        </p:tgtEl>
                                        <p:attrNameLst>
                                          <p:attrName>ppt_w</p:attrName>
                                        </p:attrNameLst>
                                      </p:cBhvr>
                                    </p:anim>
                                    <p:anim by="(#ppt_w*0.50)" calcmode="lin" valueType="num">
                                      <p:cBhvr>
                                        <p:cTn id="8" dur="750" decel="50000" autoRev="1" fill="hold">
                                          <p:stCondLst>
                                            <p:cond delay="0"/>
                                          </p:stCondLst>
                                        </p:cTn>
                                        <p:tgtEl>
                                          <p:spTgt spid="3"/>
                                        </p:tgtEl>
                                        <p:attrNameLst>
                                          <p:attrName>ppt_x</p:attrName>
                                        </p:attrNameLst>
                                      </p:cBhvr>
                                    </p:anim>
                                    <p:anim from="(-#ppt_h/2)" to="(#ppt_y)" calcmode="lin" valueType="num">
                                      <p:cBhvr>
                                        <p:cTn id="9" dur="1500" fill="hold">
                                          <p:stCondLst>
                                            <p:cond delay="0"/>
                                          </p:stCondLst>
                                        </p:cTn>
                                        <p:tgtEl>
                                          <p:spTgt spid="3"/>
                                        </p:tgtEl>
                                        <p:attrNameLst>
                                          <p:attrName>ppt_y</p:attrName>
                                        </p:attrNameLst>
                                      </p:cBhvr>
                                    </p:anim>
                                    <p:animRot by="21600000">
                                      <p:cBhvr>
                                        <p:cTn id="10" dur="1500" fill="hold">
                                          <p:stCondLst>
                                            <p:cond delay="0"/>
                                          </p:stCondLst>
                                        </p:cTn>
                                        <p:tgtEl>
                                          <p:spTgt spid="3"/>
                                        </p:tgtEl>
                                        <p:attrNameLst>
                                          <p:attrName>r</p:attrName>
                                        </p:attrNameLst>
                                      </p:cBhvr>
                                    </p:animRot>
                                  </p:childTnLst>
                                </p:cTn>
                              </p:par>
                            </p:childTnLst>
                          </p:cTn>
                        </p:par>
                        <p:par>
                          <p:cTn id="11" fill="hold" nodeType="afterGroup">
                            <p:stCondLst>
                              <p:cond delay="11400"/>
                            </p:stCondLst>
                            <p:childTnLst>
                              <p:par>
                                <p:cTn id="12" presetID="1" presetClass="mediacall" presetSubtype="0" fill="hold" nodeType="afterEffect">
                                  <p:stCondLst>
                                    <p:cond delay="0"/>
                                  </p:stCondLst>
                                  <p:childTnLst>
                                    <p:cmd type="call" cmd="playFrom(0.0)">
                                      <p:cBhvr>
                                        <p:cTn id="13" dur="1602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4" fill="hold" display="0">
                  <p:stCondLst>
                    <p:cond delay="indefinite"/>
                  </p:stCondLst>
                </p:cTn>
                <p:tgtEl>
                  <p:spTgt spid="2"/>
                </p:tgtEl>
              </p:cMediaNode>
            </p:video>
            <p:seq concurrent="1" nextAc="seek">
              <p:cTn id="15" restart="whenNotActive" fill="hold" evtFilter="cancelBubble" nodeType="interactiveSeq">
                <p:stCondLst>
                  <p:cond evt="onClick" delay="0">
                    <p:tgtEl>
                      <p:spTgt spid="2"/>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2" presetClass="mediacall" presetSubtype="0" fill="hold" nodeType="clickEffect">
                                  <p:stCondLst>
                                    <p:cond delay="0"/>
                                  </p:stCondLst>
                                  <p:childTnLst>
                                    <p:cmd type="call" cmd="togglePause">
                                      <p:cBhvr>
                                        <p:cTn id="19"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09C1C76F-1879-4D9F-BDBE-5282F765E348}"/>
              </a:ext>
            </a:extLst>
          </p:cNvPr>
          <p:cNvSpPr/>
          <p:nvPr/>
        </p:nvSpPr>
        <p:spPr>
          <a:xfrm>
            <a:off x="2953350" y="846522"/>
            <a:ext cx="6640642" cy="60752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NỘI DUNG CHÍNH</a:t>
            </a:r>
          </a:p>
        </p:txBody>
      </p:sp>
      <p:sp>
        <p:nvSpPr>
          <p:cNvPr id="12" name="Oval 11">
            <a:extLst>
              <a:ext uri="{FF2B5EF4-FFF2-40B4-BE49-F238E27FC236}">
                <a16:creationId xmlns:a16="http://schemas.microsoft.com/office/drawing/2014/main" id="{3A64E152-6A5E-4125-8162-363A6A731A94}"/>
              </a:ext>
            </a:extLst>
          </p:cNvPr>
          <p:cNvSpPr/>
          <p:nvPr/>
        </p:nvSpPr>
        <p:spPr>
          <a:xfrm>
            <a:off x="3564407" y="3550305"/>
            <a:ext cx="768100" cy="7681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II</a:t>
            </a:r>
          </a:p>
        </p:txBody>
      </p:sp>
      <p:sp>
        <p:nvSpPr>
          <p:cNvPr id="13" name="Oval 12">
            <a:extLst>
              <a:ext uri="{FF2B5EF4-FFF2-40B4-BE49-F238E27FC236}">
                <a16:creationId xmlns:a16="http://schemas.microsoft.com/office/drawing/2014/main" id="{44541B21-8819-47D0-85FC-652D417037D9}"/>
              </a:ext>
            </a:extLst>
          </p:cNvPr>
          <p:cNvSpPr/>
          <p:nvPr/>
        </p:nvSpPr>
        <p:spPr>
          <a:xfrm>
            <a:off x="3432748" y="4806119"/>
            <a:ext cx="1019331" cy="7681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III</a:t>
            </a:r>
          </a:p>
        </p:txBody>
      </p:sp>
      <p:sp>
        <p:nvSpPr>
          <p:cNvPr id="14" name="Oval 13">
            <a:extLst>
              <a:ext uri="{FF2B5EF4-FFF2-40B4-BE49-F238E27FC236}">
                <a16:creationId xmlns:a16="http://schemas.microsoft.com/office/drawing/2014/main" id="{55FE353A-2764-4F53-B292-B2D07AD5BCC8}"/>
              </a:ext>
            </a:extLst>
          </p:cNvPr>
          <p:cNvSpPr/>
          <p:nvPr/>
        </p:nvSpPr>
        <p:spPr>
          <a:xfrm>
            <a:off x="3564407" y="2309794"/>
            <a:ext cx="768100" cy="7681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I</a:t>
            </a:r>
          </a:p>
        </p:txBody>
      </p:sp>
      <p:grpSp>
        <p:nvGrpSpPr>
          <p:cNvPr id="15" name="Group 14">
            <a:extLst>
              <a:ext uri="{FF2B5EF4-FFF2-40B4-BE49-F238E27FC236}">
                <a16:creationId xmlns:a16="http://schemas.microsoft.com/office/drawing/2014/main" id="{AB185970-B3F7-4D60-98CE-D3A4EE5570AC}"/>
              </a:ext>
            </a:extLst>
          </p:cNvPr>
          <p:cNvGrpSpPr/>
          <p:nvPr/>
        </p:nvGrpSpPr>
        <p:grpSpPr>
          <a:xfrm>
            <a:off x="4342666" y="2309794"/>
            <a:ext cx="5251326" cy="731520"/>
            <a:chOff x="2738719" y="1470345"/>
            <a:chExt cx="4291201" cy="731520"/>
          </a:xfrm>
        </p:grpSpPr>
        <p:sp>
          <p:nvSpPr>
            <p:cNvPr id="16" name="Flowchart: Stored Data 15">
              <a:extLst>
                <a:ext uri="{FF2B5EF4-FFF2-40B4-BE49-F238E27FC236}">
                  <a16:creationId xmlns:a16="http://schemas.microsoft.com/office/drawing/2014/main" id="{963962D2-C841-48E9-A8F9-87CAC4592B03}"/>
                </a:ext>
              </a:extLst>
            </p:cNvPr>
            <p:cNvSpPr/>
            <p:nvPr/>
          </p:nvSpPr>
          <p:spPr>
            <a:xfrm flipH="1">
              <a:off x="2738719" y="1470345"/>
              <a:ext cx="1075340" cy="731520"/>
            </a:xfrm>
            <a:prstGeom prst="flowChartOnlineStorag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17" name="Rectangle 16">
              <a:extLst>
                <a:ext uri="{FF2B5EF4-FFF2-40B4-BE49-F238E27FC236}">
                  <a16:creationId xmlns:a16="http://schemas.microsoft.com/office/drawing/2014/main" id="{A274B92E-CC1B-4D07-96E6-B169AEB914FB}"/>
                </a:ext>
              </a:extLst>
            </p:cNvPr>
            <p:cNvSpPr/>
            <p:nvPr/>
          </p:nvSpPr>
          <p:spPr>
            <a:xfrm>
              <a:off x="2958990" y="1470345"/>
              <a:ext cx="4070930" cy="7315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ĐẶT VẤN ĐỀ</a:t>
              </a:r>
            </a:p>
          </p:txBody>
        </p:sp>
      </p:grpSp>
      <p:grpSp>
        <p:nvGrpSpPr>
          <p:cNvPr id="18" name="Group 17">
            <a:extLst>
              <a:ext uri="{FF2B5EF4-FFF2-40B4-BE49-F238E27FC236}">
                <a16:creationId xmlns:a16="http://schemas.microsoft.com/office/drawing/2014/main" id="{5D783901-6B3C-4079-B53E-56832BB0A796}"/>
              </a:ext>
            </a:extLst>
          </p:cNvPr>
          <p:cNvGrpSpPr/>
          <p:nvPr/>
        </p:nvGrpSpPr>
        <p:grpSpPr>
          <a:xfrm>
            <a:off x="4342666" y="3586885"/>
            <a:ext cx="5251326" cy="731520"/>
            <a:chOff x="2738719" y="1470345"/>
            <a:chExt cx="4291201" cy="731520"/>
          </a:xfrm>
        </p:grpSpPr>
        <p:sp>
          <p:nvSpPr>
            <p:cNvPr id="19" name="Flowchart: Stored Data 18">
              <a:extLst>
                <a:ext uri="{FF2B5EF4-FFF2-40B4-BE49-F238E27FC236}">
                  <a16:creationId xmlns:a16="http://schemas.microsoft.com/office/drawing/2014/main" id="{F70FCF37-63E7-48F8-A74E-1B578630DF35}"/>
                </a:ext>
              </a:extLst>
            </p:cNvPr>
            <p:cNvSpPr/>
            <p:nvPr/>
          </p:nvSpPr>
          <p:spPr>
            <a:xfrm flipH="1">
              <a:off x="2738719" y="1470345"/>
              <a:ext cx="1075340" cy="731520"/>
            </a:xfrm>
            <a:prstGeom prst="flowChartOnlineStorag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0" name="Rectangle 19">
              <a:extLst>
                <a:ext uri="{FF2B5EF4-FFF2-40B4-BE49-F238E27FC236}">
                  <a16:creationId xmlns:a16="http://schemas.microsoft.com/office/drawing/2014/main" id="{9F14481D-3EA2-421E-8A8B-B700D170DCBC}"/>
                </a:ext>
              </a:extLst>
            </p:cNvPr>
            <p:cNvSpPr/>
            <p:nvPr/>
          </p:nvSpPr>
          <p:spPr>
            <a:xfrm>
              <a:off x="2958990" y="1470345"/>
              <a:ext cx="4070930" cy="7315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GIẢI QUYẾT VẤN ĐỀ</a:t>
              </a:r>
            </a:p>
          </p:txBody>
        </p:sp>
      </p:grpSp>
      <p:grpSp>
        <p:nvGrpSpPr>
          <p:cNvPr id="21" name="Group 20">
            <a:extLst>
              <a:ext uri="{FF2B5EF4-FFF2-40B4-BE49-F238E27FC236}">
                <a16:creationId xmlns:a16="http://schemas.microsoft.com/office/drawing/2014/main" id="{55C9B2BD-A502-4E73-97BE-540C5F0D22CB}"/>
              </a:ext>
            </a:extLst>
          </p:cNvPr>
          <p:cNvGrpSpPr/>
          <p:nvPr/>
        </p:nvGrpSpPr>
        <p:grpSpPr>
          <a:xfrm>
            <a:off x="4342665" y="4846547"/>
            <a:ext cx="6683923" cy="731520"/>
            <a:chOff x="2738719" y="1470345"/>
            <a:chExt cx="4291201" cy="731520"/>
          </a:xfrm>
        </p:grpSpPr>
        <p:sp>
          <p:nvSpPr>
            <p:cNvPr id="22" name="Flowchart: Stored Data 21">
              <a:extLst>
                <a:ext uri="{FF2B5EF4-FFF2-40B4-BE49-F238E27FC236}">
                  <a16:creationId xmlns:a16="http://schemas.microsoft.com/office/drawing/2014/main" id="{019770CD-1184-43EF-BF43-7778FDFDB187}"/>
                </a:ext>
              </a:extLst>
            </p:cNvPr>
            <p:cNvSpPr/>
            <p:nvPr/>
          </p:nvSpPr>
          <p:spPr>
            <a:xfrm flipH="1">
              <a:off x="2738719" y="1470345"/>
              <a:ext cx="1075340" cy="731520"/>
            </a:xfrm>
            <a:prstGeom prst="flowChartOnlineStorag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3" name="Rectangle 22">
              <a:extLst>
                <a:ext uri="{FF2B5EF4-FFF2-40B4-BE49-F238E27FC236}">
                  <a16:creationId xmlns:a16="http://schemas.microsoft.com/office/drawing/2014/main" id="{4127A123-00DC-4C37-9D31-7C24527A1242}"/>
                </a:ext>
              </a:extLst>
            </p:cNvPr>
            <p:cNvSpPr/>
            <p:nvPr/>
          </p:nvSpPr>
          <p:spPr>
            <a:xfrm>
              <a:off x="2958990" y="1470345"/>
              <a:ext cx="4070930" cy="7315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white"/>
                  </a:solidFill>
                  <a:effectLst/>
                  <a:uLnTx/>
                  <a:uFillTx/>
                  <a:latin typeface="Times New Roman" pitchFamily="18" charset="0"/>
                  <a:ea typeface="+mn-ea"/>
                  <a:cs typeface="Times New Roman" pitchFamily="18" charset="0"/>
                </a:rPr>
                <a:t>KẾT LUẬN VÀ</a:t>
              </a:r>
              <a:r>
                <a:rPr kumimoji="0" lang="en-US" sz="3200" b="1" i="0" u="none" strike="noStrike" kern="1200" cap="none" spc="0" normalizeH="0" noProof="0" dirty="0" smtClean="0">
                  <a:ln>
                    <a:noFill/>
                  </a:ln>
                  <a:solidFill>
                    <a:prstClr val="white"/>
                  </a:solidFill>
                  <a:effectLst/>
                  <a:uLnTx/>
                  <a:uFillTx/>
                  <a:latin typeface="Times New Roman" pitchFamily="18" charset="0"/>
                  <a:ea typeface="+mn-ea"/>
                  <a:cs typeface="Times New Roman" pitchFamily="18" charset="0"/>
                </a:rPr>
                <a:t> KHUYẾN NGHỊ</a:t>
              </a:r>
              <a:endParaRPr kumimoji="0" lang="en-US" sz="32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33332085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Click="0">
        <p15:prstTrans prst="origami"/>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22" presetClass="entr" presetSubtype="8"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22" presetClass="entr" presetSubtype="8"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par>
                                <p:cTn id="30" presetID="22" presetClass="entr" presetSubtype="8" fill="hold"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25">
            <a:extLst>
              <a:ext uri="{FF2B5EF4-FFF2-40B4-BE49-F238E27FC236}">
                <a16:creationId xmlns:a16="http://schemas.microsoft.com/office/drawing/2014/main" id="{EFAD6829-8330-4F1D-A9F7-B95CA560456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084" y="3470883"/>
            <a:ext cx="2401430" cy="2837718"/>
          </a:xfrm>
          <a:prstGeom prst="rect">
            <a:avLst/>
          </a:prstGeom>
        </p:spPr>
      </p:pic>
      <p:sp>
        <p:nvSpPr>
          <p:cNvPr id="7" name="TextBox 6">
            <a:extLst>
              <a:ext uri="{FF2B5EF4-FFF2-40B4-BE49-F238E27FC236}">
                <a16:creationId xmlns:a16="http://schemas.microsoft.com/office/drawing/2014/main" id="{A1CC60D7-CC4C-4D0F-8D74-16055D82239A}"/>
              </a:ext>
            </a:extLst>
          </p:cNvPr>
          <p:cNvSpPr txBox="1"/>
          <p:nvPr/>
        </p:nvSpPr>
        <p:spPr>
          <a:xfrm>
            <a:off x="4632912" y="180099"/>
            <a:ext cx="2866592" cy="461665"/>
          </a:xfrm>
          <a:prstGeom prst="rect">
            <a:avLst/>
          </a:prstGeom>
          <a:solidFill>
            <a:schemeClr val="bg1"/>
          </a:solidFill>
        </p:spPr>
        <p:txBody>
          <a:bodyPr wrap="square">
            <a:spAutoFit/>
          </a:bodyPr>
          <a:lstStyle>
            <a:lvl1pPr>
              <a:defRPr sz="2100">
                <a:solidFill>
                  <a:schemeClr val="tx1"/>
                </a:solidFill>
                <a:latin typeface="Calibri" charset="0"/>
              </a:defRPr>
            </a:lvl1pPr>
            <a:lvl2pPr marL="742950" indent="-285750">
              <a:defRPr>
                <a:solidFill>
                  <a:schemeClr val="tx1"/>
                </a:solidFill>
                <a:latin typeface="Calibri" charset="0"/>
              </a:defRPr>
            </a:lvl2pPr>
            <a:lvl3pPr marL="1143000" indent="-228600">
              <a:defRPr sz="1500">
                <a:solidFill>
                  <a:schemeClr val="tx1"/>
                </a:solidFill>
                <a:latin typeface="Calibri" charset="0"/>
              </a:defRPr>
            </a:lvl3pPr>
            <a:lvl4pPr marL="1600200" indent="-228600">
              <a:defRPr sz="1300">
                <a:solidFill>
                  <a:schemeClr val="tx1"/>
                </a:solidFill>
                <a:latin typeface="Calibri" charset="0"/>
              </a:defRPr>
            </a:lvl4pPr>
            <a:lvl5pPr marL="2057400" indent="-228600">
              <a:defRPr sz="1300">
                <a:solidFill>
                  <a:schemeClr val="tx1"/>
                </a:solidFill>
                <a:latin typeface="Calibri" charset="0"/>
              </a:defRPr>
            </a:lvl5pPr>
            <a:lvl6pPr marL="2514600" indent="-228600" eaLnBrk="0" fontAlgn="base" hangingPunct="0">
              <a:spcAft>
                <a:spcPct val="0"/>
              </a:spcAft>
              <a:buFont typeface="Arial" charset="0"/>
              <a:defRPr sz="1300">
                <a:solidFill>
                  <a:schemeClr val="tx1"/>
                </a:solidFill>
                <a:latin typeface="Calibri" charset="0"/>
              </a:defRPr>
            </a:lvl6pPr>
            <a:lvl7pPr marL="2971800" indent="-228600" eaLnBrk="0" fontAlgn="base" hangingPunct="0">
              <a:spcAft>
                <a:spcPct val="0"/>
              </a:spcAft>
              <a:buFont typeface="Arial" charset="0"/>
              <a:defRPr sz="1300">
                <a:solidFill>
                  <a:schemeClr val="tx1"/>
                </a:solidFill>
                <a:latin typeface="Calibri" charset="0"/>
              </a:defRPr>
            </a:lvl7pPr>
            <a:lvl8pPr marL="3429000" indent="-228600" eaLnBrk="0" fontAlgn="base" hangingPunct="0">
              <a:spcAft>
                <a:spcPct val="0"/>
              </a:spcAft>
              <a:buFont typeface="Arial" charset="0"/>
              <a:defRPr sz="1300">
                <a:solidFill>
                  <a:schemeClr val="tx1"/>
                </a:solidFill>
                <a:latin typeface="Calibri" charset="0"/>
              </a:defRPr>
            </a:lvl8pPr>
            <a:lvl9pPr marL="3886200" indent="-228600" eaLnBrk="0" fontAlgn="base" hangingPunct="0">
              <a:spcAft>
                <a:spcPct val="0"/>
              </a:spcAft>
              <a:buFont typeface="Arial" charset="0"/>
              <a:defRPr sz="1300">
                <a:solidFill>
                  <a:schemeClr val="tx1"/>
                </a:solidFill>
                <a:latin typeface="Calibri" charset="0"/>
              </a:defRPr>
            </a:lvl9pPr>
          </a:lstStyle>
          <a:p>
            <a:pPr>
              <a:defRPr/>
            </a:pPr>
            <a:r>
              <a:rPr lang="vi-VN" sz="2400" b="1" dirty="0">
                <a:solidFill>
                  <a:srgbClr val="FF0000"/>
                </a:solidFill>
                <a:effectLst>
                  <a:outerShdw blurRad="38100" dist="38100" dir="2700000" algn="tl">
                    <a:srgbClr val="000000"/>
                  </a:outerShdw>
                </a:effectLst>
                <a:latin typeface="+mj-lt"/>
                <a:cs typeface="Tahoma" pitchFamily="34" charset="0"/>
              </a:rPr>
              <a:t>I</a:t>
            </a:r>
            <a:r>
              <a:rPr lang="en-US" sz="2400" b="1" dirty="0" smtClean="0">
                <a:solidFill>
                  <a:srgbClr val="FF0000"/>
                </a:solidFill>
                <a:effectLst>
                  <a:outerShdw blurRad="38100" dist="38100" dir="2700000" algn="tl">
                    <a:srgbClr val="000000"/>
                  </a:outerShdw>
                </a:effectLst>
                <a:latin typeface="+mj-lt"/>
                <a:cs typeface="Tahoma" pitchFamily="34" charset="0"/>
              </a:rPr>
              <a:t>. </a:t>
            </a:r>
            <a:r>
              <a:rPr lang="vi-VN" sz="2400" b="1" dirty="0" smtClean="0">
                <a:solidFill>
                  <a:srgbClr val="FF0000"/>
                </a:solidFill>
                <a:effectLst>
                  <a:outerShdw blurRad="38100" dist="38100" dir="2700000" algn="tl">
                    <a:srgbClr val="000000"/>
                  </a:outerShdw>
                </a:effectLst>
                <a:latin typeface="+mj-lt"/>
                <a:cs typeface="Tahoma" pitchFamily="34" charset="0"/>
              </a:rPr>
              <a:t>ĐẶT VẤN ĐỀ</a:t>
            </a:r>
            <a:endParaRPr lang="vi-VN" sz="2400" b="1" dirty="0">
              <a:solidFill>
                <a:srgbClr val="FF0000"/>
              </a:solidFill>
              <a:effectLst>
                <a:outerShdw blurRad="38100" dist="38100" dir="2700000" algn="tl">
                  <a:srgbClr val="000000"/>
                </a:outerShdw>
              </a:effectLst>
              <a:latin typeface="+mj-lt"/>
              <a:cs typeface="Tahoma" pitchFamily="34" charset="0"/>
            </a:endParaRPr>
          </a:p>
        </p:txBody>
      </p:sp>
      <p:sp>
        <p:nvSpPr>
          <p:cNvPr id="10" name="TextBox 9">
            <a:extLst>
              <a:ext uri="{FF2B5EF4-FFF2-40B4-BE49-F238E27FC236}">
                <a16:creationId xmlns:a16="http://schemas.microsoft.com/office/drawing/2014/main" id="{213EEC4F-1792-482A-B062-85FE5790AC0C}"/>
              </a:ext>
            </a:extLst>
          </p:cNvPr>
          <p:cNvSpPr txBox="1"/>
          <p:nvPr/>
        </p:nvSpPr>
        <p:spPr>
          <a:xfrm>
            <a:off x="2763068" y="1257789"/>
            <a:ext cx="9276532" cy="4832861"/>
          </a:xfrm>
          <a:prstGeom prst="rect">
            <a:avLst/>
          </a:prstGeom>
          <a:noFill/>
        </p:spPr>
        <p:txBody>
          <a:bodyPr wrap="square">
            <a:spAutoFit/>
          </a:bodyPr>
          <a:lstStyle>
            <a:lvl1pPr>
              <a:defRPr sz="2100">
                <a:solidFill>
                  <a:schemeClr val="tx1"/>
                </a:solidFill>
                <a:latin typeface="Calibri" charset="0"/>
              </a:defRPr>
            </a:lvl1pPr>
            <a:lvl2pPr marL="742950" indent="-285750">
              <a:defRPr>
                <a:solidFill>
                  <a:schemeClr val="tx1"/>
                </a:solidFill>
                <a:latin typeface="Calibri" charset="0"/>
              </a:defRPr>
            </a:lvl2pPr>
            <a:lvl3pPr marL="1143000" indent="-228600">
              <a:defRPr sz="1500">
                <a:solidFill>
                  <a:schemeClr val="tx1"/>
                </a:solidFill>
                <a:latin typeface="Calibri" charset="0"/>
              </a:defRPr>
            </a:lvl3pPr>
            <a:lvl4pPr marL="1600200" indent="-228600">
              <a:defRPr sz="1300">
                <a:solidFill>
                  <a:schemeClr val="tx1"/>
                </a:solidFill>
                <a:latin typeface="Calibri" charset="0"/>
              </a:defRPr>
            </a:lvl4pPr>
            <a:lvl5pPr marL="2057400" indent="-228600">
              <a:defRPr sz="1300">
                <a:solidFill>
                  <a:schemeClr val="tx1"/>
                </a:solidFill>
                <a:latin typeface="Calibri" charset="0"/>
              </a:defRPr>
            </a:lvl5pPr>
            <a:lvl6pPr marL="2514600" indent="-228600" eaLnBrk="0" fontAlgn="base" hangingPunct="0">
              <a:spcAft>
                <a:spcPct val="0"/>
              </a:spcAft>
              <a:buFont typeface="Arial" charset="0"/>
              <a:defRPr sz="1300">
                <a:solidFill>
                  <a:schemeClr val="tx1"/>
                </a:solidFill>
                <a:latin typeface="Calibri" charset="0"/>
              </a:defRPr>
            </a:lvl6pPr>
            <a:lvl7pPr marL="2971800" indent="-228600" eaLnBrk="0" fontAlgn="base" hangingPunct="0">
              <a:spcAft>
                <a:spcPct val="0"/>
              </a:spcAft>
              <a:buFont typeface="Arial" charset="0"/>
              <a:defRPr sz="1300">
                <a:solidFill>
                  <a:schemeClr val="tx1"/>
                </a:solidFill>
                <a:latin typeface="Calibri" charset="0"/>
              </a:defRPr>
            </a:lvl7pPr>
            <a:lvl8pPr marL="3429000" indent="-228600" eaLnBrk="0" fontAlgn="base" hangingPunct="0">
              <a:spcAft>
                <a:spcPct val="0"/>
              </a:spcAft>
              <a:buFont typeface="Arial" charset="0"/>
              <a:defRPr sz="1300">
                <a:solidFill>
                  <a:schemeClr val="tx1"/>
                </a:solidFill>
                <a:latin typeface="Calibri" charset="0"/>
              </a:defRPr>
            </a:lvl8pPr>
            <a:lvl9pPr marL="3886200" indent="-228600" eaLnBrk="0" fontAlgn="base" hangingPunct="0">
              <a:spcAft>
                <a:spcPct val="0"/>
              </a:spcAft>
              <a:buFont typeface="Arial" charset="0"/>
              <a:defRPr sz="1300">
                <a:solidFill>
                  <a:schemeClr val="tx1"/>
                </a:solidFill>
                <a:latin typeface="Calibri" charset="0"/>
              </a:defRPr>
            </a:lvl9pPr>
          </a:lstStyle>
          <a:p>
            <a:pPr algn="ctr">
              <a:lnSpc>
                <a:spcPct val="107000"/>
              </a:lnSpc>
              <a:spcAft>
                <a:spcPts val="750"/>
              </a:spcAft>
            </a:pPr>
            <a:r>
              <a:rPr lang="pt-BR"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Trẻ em hôm nay thế giới ngày mai”</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750"/>
              </a:spcAft>
            </a:pP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tương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lai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đất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niềm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hi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vọng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dân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tộc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nên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an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toàn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khỏe</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mạnh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niềm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hạnh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phúc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tất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đình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nền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tảng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giầu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mạnh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phồn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đất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r>
              <a:rPr lang="en-US" sz="2400" dirty="0" err="1">
                <a:solidFill>
                  <a:srgbClr val="000000"/>
                </a:solidFill>
                <a:latin typeface="Times New Roman" panose="02020603050405020304" pitchFamily="18" charset="0"/>
                <a:ea typeface="Times New Roman" panose="02020603050405020304" pitchFamily="18" charset="0"/>
              </a:rPr>
              <a:t>Xã</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hội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phát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triển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kéo</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theo</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hàng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loạt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các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tệ</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nạn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xã</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hội</a:t>
            </a:r>
            <a:r>
              <a:rPr lang="en-US" sz="2400" dirty="0">
                <a:solidFill>
                  <a:srgbClr val="000000"/>
                </a:solidFill>
                <a:latin typeface="Times New Roman" panose="02020603050405020304" pitchFamily="18" charset="0"/>
                <a:ea typeface="Times New Roman" panose="02020603050405020304" pitchFamily="18" charset="0"/>
              </a:rPr>
              <a:t>: </a:t>
            </a:r>
            <a:r>
              <a:rPr lang="vi-VN" sz="2400" dirty="0">
                <a:solidFill>
                  <a:srgbClr val="000000"/>
                </a:solidFill>
                <a:latin typeface="Times New Roman" panose="02020603050405020304" pitchFamily="18" charset="0"/>
                <a:ea typeface="Times New Roman" panose="02020603050405020304" pitchFamily="18" charset="0"/>
              </a:rPr>
              <a:t>B</a:t>
            </a:r>
            <a:r>
              <a:rPr lang="en-US" sz="2400" dirty="0" err="1" smtClean="0">
                <a:solidFill>
                  <a:srgbClr val="000000"/>
                </a:solidFill>
                <a:latin typeface="Times New Roman" panose="02020603050405020304" pitchFamily="18" charset="0"/>
                <a:ea typeface="Times New Roman" panose="02020603050405020304" pitchFamily="18" charset="0"/>
              </a:rPr>
              <a:t>ắt</a:t>
            </a:r>
            <a:r>
              <a:rPr lang="en-US" sz="2400" dirty="0" smtClean="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cóc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buôn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người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đặc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biệt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là</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nạn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xâm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hại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trẻ</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em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diễn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ra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ngày</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càng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tinh</a:t>
            </a:r>
            <a:r>
              <a:rPr lang="en-US" sz="2400" dirty="0">
                <a:solidFill>
                  <a:srgbClr val="000000"/>
                </a:solidFill>
                <a:latin typeface="Times New Roman" panose="02020603050405020304" pitchFamily="18" charset="0"/>
                <a:ea typeface="Times New Roman" panose="02020603050405020304" pitchFamily="18" charset="0"/>
              </a:rPr>
              <a:t> vi </a:t>
            </a:r>
            <a:r>
              <a:rPr lang="en-US" sz="2400" dirty="0" err="1">
                <a:solidFill>
                  <a:srgbClr val="000000"/>
                </a:solidFill>
                <a:latin typeface="Times New Roman" panose="02020603050405020304" pitchFamily="18" charset="0"/>
                <a:ea typeface="Times New Roman" panose="02020603050405020304" pitchFamily="18" charset="0"/>
              </a:rPr>
              <a:t>dưới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nhiều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hình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thức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gây</a:t>
            </a:r>
            <a:r>
              <a:rPr lang="en-US" sz="2400" dirty="0">
                <a:solidFill>
                  <a:srgbClr val="000000"/>
                </a:solidFill>
                <a:latin typeface="Times New Roman" panose="02020603050405020304" pitchFamily="18" charset="0"/>
                <a:ea typeface="Times New Roman" panose="02020603050405020304" pitchFamily="18" charset="0"/>
              </a:rPr>
              <a:t> lo </a:t>
            </a:r>
            <a:r>
              <a:rPr lang="en-US" sz="2400" dirty="0" err="1">
                <a:solidFill>
                  <a:srgbClr val="000000"/>
                </a:solidFill>
                <a:latin typeface="Times New Roman" panose="02020603050405020304" pitchFamily="18" charset="0"/>
                <a:ea typeface="Times New Roman" panose="02020603050405020304" pitchFamily="18" charset="0"/>
              </a:rPr>
              <a:t>lắng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cho</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toàn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xã</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hội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nó</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gieo</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rắc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sự</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sợ</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hãi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ám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ảnh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trong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tâm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lí</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trẻ</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khiến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trẻ</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đánh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mất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sự</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tự</a:t>
            </a:r>
            <a:r>
              <a:rPr lang="en-US" sz="2400" dirty="0">
                <a:solidFill>
                  <a:srgbClr val="000000"/>
                </a:solidFill>
                <a:latin typeface="Times New Roman" panose="02020603050405020304" pitchFamily="18" charset="0"/>
                <a:ea typeface="Times New Roman" panose="02020603050405020304" pitchFamily="18" charset="0"/>
              </a:rPr>
              <a:t> tin, </a:t>
            </a:r>
            <a:r>
              <a:rPr lang="en-US" sz="2400" dirty="0" err="1">
                <a:solidFill>
                  <a:srgbClr val="000000"/>
                </a:solidFill>
                <a:latin typeface="Times New Roman" panose="02020603050405020304" pitchFamily="18" charset="0"/>
                <a:ea typeface="Times New Roman" panose="02020603050405020304" pitchFamily="18" charset="0"/>
              </a:rPr>
              <a:t>lạc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quan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và</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niềm</a:t>
            </a:r>
            <a:r>
              <a:rPr lang="en-US" sz="2400" dirty="0">
                <a:solidFill>
                  <a:srgbClr val="000000"/>
                </a:solidFill>
                <a:latin typeface="Times New Roman" panose="02020603050405020304" pitchFamily="18" charset="0"/>
                <a:ea typeface="Times New Roman" panose="02020603050405020304" pitchFamily="18" charset="0"/>
              </a:rPr>
              <a:t> tin </a:t>
            </a:r>
            <a:r>
              <a:rPr lang="en-US" sz="2400" dirty="0" err="1">
                <a:solidFill>
                  <a:srgbClr val="000000"/>
                </a:solidFill>
                <a:latin typeface="Times New Roman" panose="02020603050405020304" pitchFamily="18" charset="0"/>
                <a:ea typeface="Times New Roman" panose="02020603050405020304" pitchFamily="18" charset="0"/>
              </a:rPr>
              <a:t>vào</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người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lớn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ảnh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hưởng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đến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sự</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phát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triển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sau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này</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trẻ</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Trẻ</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nhỏ</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vừa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là</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hy</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vọng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vừa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là</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lời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hứa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hẹn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nhân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loại</a:t>
            </a:r>
            <a:r>
              <a:rPr lang="en-US" sz="2400" dirty="0">
                <a:solidFill>
                  <a:srgbClr val="000000"/>
                </a:solidFill>
                <a:latin typeface="Times New Roman" panose="02020603050405020304" pitchFamily="18" charset="0"/>
                <a:ea typeface="Times New Roman" panose="02020603050405020304" pitchFamily="18" charset="0"/>
              </a:rPr>
              <a:t>” - Maria </a:t>
            </a:r>
            <a:r>
              <a:rPr lang="en-US" sz="2400" dirty="0" err="1">
                <a:solidFill>
                  <a:srgbClr val="000000"/>
                </a:solidFill>
                <a:latin typeface="Times New Roman" panose="02020603050405020304" pitchFamily="18" charset="0"/>
                <a:ea typeface="Times New Roman" panose="02020603050405020304" pitchFamily="18" charset="0"/>
              </a:rPr>
              <a:t>Montesssori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rPr>
              <a:t>Nh</a:t>
            </a:r>
            <a:r>
              <a:rPr lang="vi-VN" sz="2400" dirty="0" smtClean="0">
                <a:solidFill>
                  <a:srgbClr val="000000"/>
                </a:solidFill>
                <a:latin typeface="Times New Roman" panose="02020603050405020304" pitchFamily="18" charset="0"/>
                <a:ea typeface="Times New Roman" panose="02020603050405020304" pitchFamily="18" charset="0"/>
              </a:rPr>
              <a:t>ững</a:t>
            </a:r>
            <a:r>
              <a:rPr lang="en-US" sz="2400" dirty="0" smtClean="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tiếng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khóc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lặng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lẽ</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những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đứa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trẻ</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ngây</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lại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gây</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đau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đớn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sâu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sắc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hơn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những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cơn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thịnh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nộ</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những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người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trưởng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thành</a:t>
            </a:r>
            <a:r>
              <a:rPr lang="en-US" sz="2400" dirty="0">
                <a:solidFill>
                  <a:srgbClr val="000000"/>
                </a:solidFill>
                <a:latin typeface="Times New Roman" panose="02020603050405020304" pitchFamily="18" charset="0"/>
                <a:ea typeface="Times New Roman" panose="02020603050405020304" pitchFamily="18" charset="0"/>
              </a:rPr>
              <a:t>. </a:t>
            </a:r>
            <a:endParaRPr lang="en-US" sz="2400" dirty="0">
              <a:solidFill>
                <a:srgbClr val="00206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0" y="40652"/>
            <a:ext cx="1054699" cy="1048603"/>
          </a:xfrm>
          <a:prstGeom prst="rect">
            <a:avLst/>
          </a:prstGeom>
        </p:spPr>
      </p:pic>
    </p:spTree>
    <p:extLst>
      <p:ext uri="{BB962C8B-B14F-4D97-AF65-F5344CB8AC3E}">
        <p14:creationId xmlns:p14="http://schemas.microsoft.com/office/powerpoint/2010/main" val="1852667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Effect transition="in" filter="circle(in)">
                                      <p:cBhvr>
                                        <p:cTn id="19" dur="1000"/>
                                        <p:tgtEl>
                                          <p:spTgt spid="10">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0">
                                            <p:txEl>
                                              <p:pRg st="1" end="1"/>
                                            </p:txEl>
                                          </p:spTgt>
                                        </p:tgtEl>
                                        <p:attrNameLst>
                                          <p:attrName>style.visibility</p:attrName>
                                        </p:attrNameLst>
                                      </p:cBhvr>
                                      <p:to>
                                        <p:strVal val="visible"/>
                                      </p:to>
                                    </p:set>
                                    <p:animEffect transition="in" filter="circle(in)">
                                      <p:cBhvr>
                                        <p:cTn id="24" dur="1000"/>
                                        <p:tgtEl>
                                          <p:spTgt spid="10">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10">
                                            <p:txEl>
                                              <p:pRg st="2" end="2"/>
                                            </p:txEl>
                                          </p:spTgt>
                                        </p:tgtEl>
                                        <p:attrNameLst>
                                          <p:attrName>style.visibility</p:attrName>
                                        </p:attrNameLst>
                                      </p:cBhvr>
                                      <p:to>
                                        <p:strVal val="visible"/>
                                      </p:to>
                                    </p:set>
                                    <p:animEffect transition="in" filter="circle(in)">
                                      <p:cBhvr>
                                        <p:cTn id="29" dur="10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25">
            <a:extLst>
              <a:ext uri="{FF2B5EF4-FFF2-40B4-BE49-F238E27FC236}">
                <a16:creationId xmlns:a16="http://schemas.microsoft.com/office/drawing/2014/main" id="{EFAD6829-8330-4F1D-A9F7-B95CA560456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084" y="3470883"/>
            <a:ext cx="2401430" cy="2837718"/>
          </a:xfrm>
          <a:prstGeom prst="rect">
            <a:avLst/>
          </a:prstGeom>
        </p:spPr>
      </p:pic>
      <p:sp>
        <p:nvSpPr>
          <p:cNvPr id="10" name="TextBox 9">
            <a:extLst>
              <a:ext uri="{FF2B5EF4-FFF2-40B4-BE49-F238E27FC236}">
                <a16:creationId xmlns:a16="http://schemas.microsoft.com/office/drawing/2014/main" id="{213EEC4F-1792-482A-B062-85FE5790AC0C}"/>
              </a:ext>
            </a:extLst>
          </p:cNvPr>
          <p:cNvSpPr txBox="1"/>
          <p:nvPr/>
        </p:nvSpPr>
        <p:spPr>
          <a:xfrm>
            <a:off x="2856853" y="1199304"/>
            <a:ext cx="8878664" cy="5905912"/>
          </a:xfrm>
          <a:prstGeom prst="rect">
            <a:avLst/>
          </a:prstGeom>
          <a:noFill/>
        </p:spPr>
        <p:txBody>
          <a:bodyPr wrap="square">
            <a:spAutoFit/>
          </a:bodyPr>
          <a:lstStyle>
            <a:lvl1pPr>
              <a:defRPr sz="2100">
                <a:solidFill>
                  <a:schemeClr val="tx1"/>
                </a:solidFill>
                <a:latin typeface="Calibri" charset="0"/>
              </a:defRPr>
            </a:lvl1pPr>
            <a:lvl2pPr marL="742950" indent="-285750">
              <a:defRPr>
                <a:solidFill>
                  <a:schemeClr val="tx1"/>
                </a:solidFill>
                <a:latin typeface="Calibri" charset="0"/>
              </a:defRPr>
            </a:lvl2pPr>
            <a:lvl3pPr marL="1143000" indent="-228600">
              <a:defRPr sz="1500">
                <a:solidFill>
                  <a:schemeClr val="tx1"/>
                </a:solidFill>
                <a:latin typeface="Calibri" charset="0"/>
              </a:defRPr>
            </a:lvl3pPr>
            <a:lvl4pPr marL="1600200" indent="-228600">
              <a:defRPr sz="1300">
                <a:solidFill>
                  <a:schemeClr val="tx1"/>
                </a:solidFill>
                <a:latin typeface="Calibri" charset="0"/>
              </a:defRPr>
            </a:lvl4pPr>
            <a:lvl5pPr marL="2057400" indent="-228600">
              <a:defRPr sz="1300">
                <a:solidFill>
                  <a:schemeClr val="tx1"/>
                </a:solidFill>
                <a:latin typeface="Calibri" charset="0"/>
              </a:defRPr>
            </a:lvl5pPr>
            <a:lvl6pPr marL="2514600" indent="-228600" eaLnBrk="0" fontAlgn="base" hangingPunct="0">
              <a:spcAft>
                <a:spcPct val="0"/>
              </a:spcAft>
              <a:buFont typeface="Arial" charset="0"/>
              <a:defRPr sz="1300">
                <a:solidFill>
                  <a:schemeClr val="tx1"/>
                </a:solidFill>
                <a:latin typeface="Calibri" charset="0"/>
              </a:defRPr>
            </a:lvl6pPr>
            <a:lvl7pPr marL="2971800" indent="-228600" eaLnBrk="0" fontAlgn="base" hangingPunct="0">
              <a:spcAft>
                <a:spcPct val="0"/>
              </a:spcAft>
              <a:buFont typeface="Arial" charset="0"/>
              <a:defRPr sz="1300">
                <a:solidFill>
                  <a:schemeClr val="tx1"/>
                </a:solidFill>
                <a:latin typeface="Calibri" charset="0"/>
              </a:defRPr>
            </a:lvl7pPr>
            <a:lvl8pPr marL="3429000" indent="-228600" eaLnBrk="0" fontAlgn="base" hangingPunct="0">
              <a:spcAft>
                <a:spcPct val="0"/>
              </a:spcAft>
              <a:buFont typeface="Arial" charset="0"/>
              <a:defRPr sz="1300">
                <a:solidFill>
                  <a:schemeClr val="tx1"/>
                </a:solidFill>
                <a:latin typeface="Calibri" charset="0"/>
              </a:defRPr>
            </a:lvl8pPr>
            <a:lvl9pPr marL="3886200" indent="-228600" eaLnBrk="0" fontAlgn="base" hangingPunct="0">
              <a:spcAft>
                <a:spcPct val="0"/>
              </a:spcAft>
              <a:buFont typeface="Arial" charset="0"/>
              <a:defRPr sz="1300">
                <a:solidFill>
                  <a:schemeClr val="tx1"/>
                </a:solidFill>
                <a:latin typeface="Calibri" charset="0"/>
              </a:defRPr>
            </a:lvl9pPr>
          </a:lstStyle>
          <a:p>
            <a:pPr marL="342900" indent="-342900"/>
            <a:endParaRPr lang="en-US" sz="2200" dirty="0">
              <a:solidFill>
                <a:srgbClr val="002060"/>
              </a:solidFill>
              <a:latin typeface="Times New Roman" panose="02020603050405020304" pitchFamily="18" charset="0"/>
              <a:ea typeface="Calibri" panose="020F0502020204030204" pitchFamily="34" charset="0"/>
            </a:endParaRPr>
          </a:p>
          <a:p>
            <a:pPr lvl="0"/>
            <a:r>
              <a:rPr lang="pt-BR" sz="2400" dirty="0">
                <a:solidFill>
                  <a:srgbClr val="000000"/>
                </a:solidFill>
                <a:latin typeface="Times New Roman" panose="02020603050405020304" pitchFamily="18" charset="0"/>
                <a:ea typeface="Times New Roman" panose="02020603050405020304" pitchFamily="18" charset="0"/>
              </a:rPr>
              <a:t>Thực tế trong những năm qua tỉ lệ trẻ em bị xâm hại thân thể đang tăng một cách đột biến, có thể sử dụng cụm từ “đau đớn thay”, “phẫn nộ thay” để nói nên tình trạng trẻ em bị xâm hại, điều đó chứng tỏ số lượng trẻ em bị xâm hại là quá lớn</a:t>
            </a:r>
            <a:endParaRPr lang="en-US" sz="2400" dirty="0">
              <a:solidFill>
                <a:srgbClr val="002060"/>
              </a:solidFill>
              <a:latin typeface="Times New Roman" panose="02020603050405020304" pitchFamily="18" charset="0"/>
              <a:cs typeface="Times New Roman" panose="02020603050405020304" pitchFamily="18" charset="0"/>
            </a:endParaRPr>
          </a:p>
          <a:p>
            <a:pPr algn="just">
              <a:lnSpc>
                <a:spcPct val="107000"/>
              </a:lnSpc>
              <a:spcAft>
                <a:spcPts val="750"/>
              </a:spcAft>
            </a:pPr>
            <a:r>
              <a:rPr lang="pt-BR"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 </a:t>
            </a:r>
            <a:r>
              <a:rPr lang="pt-BR"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mong muốn trẻ có những kĩ năng ban đầu về cách phòng tránh xâm hại thân thể, trẻ biết cách tự bảo vệ mình khỏi những nguy cơ không an toàn, biết cách xử trí khi gặp phải những người có ý định xâm hại thân thể trẻ. Là giáo viên mầm non tôi hiểu được tầm quan trọng của việc phải giáo dục kĩ năng phòng tránh xâm hại cho trẻ nên tôi mạnh dạn chọn </a:t>
            </a:r>
            <a:r>
              <a:rPr lang="vi-VN"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đề tài</a:t>
            </a:r>
            <a:r>
              <a:rPr lang="pt-BR" sz="2400" b="1"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2400" b="1"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Giáo dục</a:t>
            </a:r>
            <a:r>
              <a:rPr lang="pt-BR" sz="2400" b="1"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trẻ kỹ </a:t>
            </a:r>
            <a:r>
              <a:rPr lang="pt-BR"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năng phòng tránh xâm hại thân thể </a:t>
            </a:r>
            <a:r>
              <a:rPr lang="pt-BR" sz="2400" b="1"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 trẻ 4-5 </a:t>
            </a:r>
            <a:r>
              <a:rPr lang="pt-BR"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tuổi </a:t>
            </a:r>
            <a:r>
              <a:rPr lang="pt-BR" sz="2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pt-BR"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chia sẻ với bạn đồng nghiệp, góp phần nâng cao chất lượng nuôi dưỡng, chăm sóc, giáo dục trẻ trong nhà trường.</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buFontTx/>
              <a:buChar char="-"/>
            </a:pPr>
            <a:endParaRPr lang="en-US" sz="2200" dirty="0">
              <a:solidFill>
                <a:srgbClr val="002060"/>
              </a:solidFill>
              <a:latin typeface="Times New Roman" pitchFamily="18" charset="0"/>
              <a:cs typeface="Times New Roman" pitchFamily="18" charset="0"/>
            </a:endParaRPr>
          </a:p>
        </p:txBody>
      </p:sp>
      <p:pic>
        <p:nvPicPr>
          <p:cNvPr id="3" name="Picture 2"/>
          <p:cNvPicPr>
            <a:picLocks noChangeAspect="1"/>
          </p:cNvPicPr>
          <p:nvPr/>
        </p:nvPicPr>
        <p:blipFill>
          <a:blip r:embed="rId3"/>
          <a:stretch>
            <a:fillRect/>
          </a:stretch>
        </p:blipFill>
        <p:spPr>
          <a:xfrm>
            <a:off x="0" y="0"/>
            <a:ext cx="1054699" cy="1048603"/>
          </a:xfrm>
          <a:prstGeom prst="rect">
            <a:avLst/>
          </a:prstGeom>
        </p:spPr>
      </p:pic>
    </p:spTree>
    <p:extLst>
      <p:ext uri="{BB962C8B-B14F-4D97-AF65-F5344CB8AC3E}">
        <p14:creationId xmlns:p14="http://schemas.microsoft.com/office/powerpoint/2010/main" val="2580056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500"/>
                                        <p:tgtEl>
                                          <p:spTgt spid="10"/>
                                        </p:tgtEl>
                                      </p:cBhvr>
                                    </p:animEffect>
                                    <p:anim calcmode="lin" valueType="num">
                                      <p:cBhvr>
                                        <p:cTn id="15" dur="1500" fill="hold"/>
                                        <p:tgtEl>
                                          <p:spTgt spid="10"/>
                                        </p:tgtEl>
                                        <p:attrNameLst>
                                          <p:attrName>ppt_x</p:attrName>
                                        </p:attrNameLst>
                                      </p:cBhvr>
                                      <p:tavLst>
                                        <p:tav tm="0">
                                          <p:val>
                                            <p:strVal val="#ppt_x"/>
                                          </p:val>
                                        </p:tav>
                                        <p:tav tm="100000">
                                          <p:val>
                                            <p:strVal val="#ppt_x"/>
                                          </p:val>
                                        </p:tav>
                                      </p:tavLst>
                                    </p:anim>
                                    <p:anim calcmode="lin" valueType="num">
                                      <p:cBhvr>
                                        <p:cTn id="16" dur="1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25">
            <a:extLst>
              <a:ext uri="{FF2B5EF4-FFF2-40B4-BE49-F238E27FC236}">
                <a16:creationId xmlns:a16="http://schemas.microsoft.com/office/drawing/2014/main" id="{EFAD6829-8330-4F1D-A9F7-B95CA560456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084" y="3470883"/>
            <a:ext cx="2401430" cy="2837718"/>
          </a:xfrm>
          <a:prstGeom prst="rect">
            <a:avLst/>
          </a:prstGeom>
        </p:spPr>
      </p:pic>
      <p:sp>
        <p:nvSpPr>
          <p:cNvPr id="7" name="TextBox 6">
            <a:extLst>
              <a:ext uri="{FF2B5EF4-FFF2-40B4-BE49-F238E27FC236}">
                <a16:creationId xmlns:a16="http://schemas.microsoft.com/office/drawing/2014/main" id="{A1CC60D7-CC4C-4D0F-8D74-16055D82239A}"/>
              </a:ext>
            </a:extLst>
          </p:cNvPr>
          <p:cNvSpPr txBox="1"/>
          <p:nvPr/>
        </p:nvSpPr>
        <p:spPr>
          <a:xfrm>
            <a:off x="4780514" y="235942"/>
            <a:ext cx="3289737" cy="461665"/>
          </a:xfrm>
          <a:prstGeom prst="rect">
            <a:avLst/>
          </a:prstGeom>
          <a:solidFill>
            <a:schemeClr val="bg1"/>
          </a:solidFill>
        </p:spPr>
        <p:txBody>
          <a:bodyPr wrap="square">
            <a:spAutoFit/>
          </a:bodyPr>
          <a:lstStyle>
            <a:lvl1pPr>
              <a:defRPr sz="2100">
                <a:solidFill>
                  <a:schemeClr val="tx1"/>
                </a:solidFill>
                <a:latin typeface="Calibri" charset="0"/>
              </a:defRPr>
            </a:lvl1pPr>
            <a:lvl2pPr marL="742950" indent="-285750">
              <a:defRPr>
                <a:solidFill>
                  <a:schemeClr val="tx1"/>
                </a:solidFill>
                <a:latin typeface="Calibri" charset="0"/>
              </a:defRPr>
            </a:lvl2pPr>
            <a:lvl3pPr marL="1143000" indent="-228600">
              <a:defRPr sz="1500">
                <a:solidFill>
                  <a:schemeClr val="tx1"/>
                </a:solidFill>
                <a:latin typeface="Calibri" charset="0"/>
              </a:defRPr>
            </a:lvl3pPr>
            <a:lvl4pPr marL="1600200" indent="-228600">
              <a:defRPr sz="1300">
                <a:solidFill>
                  <a:schemeClr val="tx1"/>
                </a:solidFill>
                <a:latin typeface="Calibri" charset="0"/>
              </a:defRPr>
            </a:lvl4pPr>
            <a:lvl5pPr marL="2057400" indent="-228600">
              <a:defRPr sz="1300">
                <a:solidFill>
                  <a:schemeClr val="tx1"/>
                </a:solidFill>
                <a:latin typeface="Calibri" charset="0"/>
              </a:defRPr>
            </a:lvl5pPr>
            <a:lvl6pPr marL="2514600" indent="-228600" eaLnBrk="0" fontAlgn="base" hangingPunct="0">
              <a:spcAft>
                <a:spcPct val="0"/>
              </a:spcAft>
              <a:buFont typeface="Arial" charset="0"/>
              <a:defRPr sz="1300">
                <a:solidFill>
                  <a:schemeClr val="tx1"/>
                </a:solidFill>
                <a:latin typeface="Calibri" charset="0"/>
              </a:defRPr>
            </a:lvl6pPr>
            <a:lvl7pPr marL="2971800" indent="-228600" eaLnBrk="0" fontAlgn="base" hangingPunct="0">
              <a:spcAft>
                <a:spcPct val="0"/>
              </a:spcAft>
              <a:buFont typeface="Arial" charset="0"/>
              <a:defRPr sz="1300">
                <a:solidFill>
                  <a:schemeClr val="tx1"/>
                </a:solidFill>
                <a:latin typeface="Calibri" charset="0"/>
              </a:defRPr>
            </a:lvl7pPr>
            <a:lvl8pPr marL="3429000" indent="-228600" eaLnBrk="0" fontAlgn="base" hangingPunct="0">
              <a:spcAft>
                <a:spcPct val="0"/>
              </a:spcAft>
              <a:buFont typeface="Arial" charset="0"/>
              <a:defRPr sz="1300">
                <a:solidFill>
                  <a:schemeClr val="tx1"/>
                </a:solidFill>
                <a:latin typeface="Calibri" charset="0"/>
              </a:defRPr>
            </a:lvl8pPr>
            <a:lvl9pPr marL="3886200" indent="-228600" eaLnBrk="0" fontAlgn="base" hangingPunct="0">
              <a:spcAft>
                <a:spcPct val="0"/>
              </a:spcAft>
              <a:buFont typeface="Arial" charset="0"/>
              <a:defRPr sz="1300">
                <a:solidFill>
                  <a:schemeClr val="tx1"/>
                </a:solidFill>
                <a:latin typeface="Calibri" charset="0"/>
              </a:defRPr>
            </a:lvl9pPr>
          </a:lstStyle>
          <a:p>
            <a:pPr algn="ctr">
              <a:defRPr/>
            </a:pPr>
            <a:r>
              <a:rPr lang="vi-VN" sz="2400" b="1" dirty="0" smtClean="0">
                <a:solidFill>
                  <a:srgbClr val="FF0000"/>
                </a:solidFill>
                <a:effectLst>
                  <a:outerShdw blurRad="38100" dist="38100" dir="2700000" algn="tl">
                    <a:srgbClr val="000000"/>
                  </a:outerShdw>
                </a:effectLst>
                <a:cs typeface="Tahoma" pitchFamily="34" charset="0"/>
              </a:rPr>
              <a:t>II</a:t>
            </a:r>
            <a:r>
              <a:rPr lang="en-US" sz="2400" b="1" dirty="0" smtClean="0">
                <a:solidFill>
                  <a:srgbClr val="FF0000"/>
                </a:solidFill>
                <a:effectLst>
                  <a:outerShdw blurRad="38100" dist="38100" dir="2700000" algn="tl">
                    <a:srgbClr val="000000"/>
                  </a:outerShdw>
                </a:effectLst>
                <a:cs typeface="Tahoma" pitchFamily="34" charset="0"/>
              </a:rPr>
              <a:t>. </a:t>
            </a:r>
            <a:r>
              <a:rPr lang="vi-VN" sz="2400" b="1" dirty="0" smtClean="0">
                <a:solidFill>
                  <a:srgbClr val="FF0000"/>
                </a:solidFill>
                <a:effectLst>
                  <a:outerShdw blurRad="38100" dist="38100" dir="2700000" algn="tl">
                    <a:srgbClr val="000000"/>
                  </a:outerShdw>
                </a:effectLst>
                <a:cs typeface="Tahoma" pitchFamily="34" charset="0"/>
              </a:rPr>
              <a:t>GIẢI QUYẾT VẤN ĐỀ</a:t>
            </a:r>
            <a:endParaRPr lang="vi-VN" sz="2400" b="1" dirty="0">
              <a:solidFill>
                <a:srgbClr val="FF0000"/>
              </a:solidFill>
              <a:effectLst>
                <a:outerShdw blurRad="38100" dist="38100" dir="2700000" algn="tl">
                  <a:srgbClr val="000000"/>
                </a:outerShdw>
              </a:effectLst>
              <a:cs typeface="Tahoma" pitchFamily="34" charset="0"/>
            </a:endParaRPr>
          </a:p>
        </p:txBody>
      </p:sp>
      <p:sp>
        <p:nvSpPr>
          <p:cNvPr id="10" name="TextBox 9">
            <a:extLst>
              <a:ext uri="{FF2B5EF4-FFF2-40B4-BE49-F238E27FC236}">
                <a16:creationId xmlns:a16="http://schemas.microsoft.com/office/drawing/2014/main" id="{213EEC4F-1792-482A-B062-85FE5790AC0C}"/>
              </a:ext>
            </a:extLst>
          </p:cNvPr>
          <p:cNvSpPr txBox="1"/>
          <p:nvPr/>
        </p:nvSpPr>
        <p:spPr>
          <a:xfrm>
            <a:off x="2848302" y="1107955"/>
            <a:ext cx="8419573" cy="4580485"/>
          </a:xfrm>
          <a:prstGeom prst="rect">
            <a:avLst/>
          </a:prstGeom>
          <a:noFill/>
        </p:spPr>
        <p:txBody>
          <a:bodyPr wrap="square">
            <a:spAutoFit/>
          </a:bodyPr>
          <a:lstStyle>
            <a:lvl1pPr>
              <a:defRPr sz="2100">
                <a:solidFill>
                  <a:schemeClr val="tx1"/>
                </a:solidFill>
                <a:latin typeface="Calibri" charset="0"/>
              </a:defRPr>
            </a:lvl1pPr>
            <a:lvl2pPr marL="742950" indent="-285750">
              <a:defRPr>
                <a:solidFill>
                  <a:schemeClr val="tx1"/>
                </a:solidFill>
                <a:latin typeface="Calibri" charset="0"/>
              </a:defRPr>
            </a:lvl2pPr>
            <a:lvl3pPr marL="1143000" indent="-228600">
              <a:defRPr sz="1500">
                <a:solidFill>
                  <a:schemeClr val="tx1"/>
                </a:solidFill>
                <a:latin typeface="Calibri" charset="0"/>
              </a:defRPr>
            </a:lvl3pPr>
            <a:lvl4pPr marL="1600200" indent="-228600">
              <a:defRPr sz="1300">
                <a:solidFill>
                  <a:schemeClr val="tx1"/>
                </a:solidFill>
                <a:latin typeface="Calibri" charset="0"/>
              </a:defRPr>
            </a:lvl4pPr>
            <a:lvl5pPr marL="2057400" indent="-228600">
              <a:defRPr sz="1300">
                <a:solidFill>
                  <a:schemeClr val="tx1"/>
                </a:solidFill>
                <a:latin typeface="Calibri" charset="0"/>
              </a:defRPr>
            </a:lvl5pPr>
            <a:lvl6pPr marL="2514600" indent="-228600" eaLnBrk="0" fontAlgn="base" hangingPunct="0">
              <a:spcAft>
                <a:spcPct val="0"/>
              </a:spcAft>
              <a:buFont typeface="Arial" charset="0"/>
              <a:defRPr sz="1300">
                <a:solidFill>
                  <a:schemeClr val="tx1"/>
                </a:solidFill>
                <a:latin typeface="Calibri" charset="0"/>
              </a:defRPr>
            </a:lvl6pPr>
            <a:lvl7pPr marL="2971800" indent="-228600" eaLnBrk="0" fontAlgn="base" hangingPunct="0">
              <a:spcAft>
                <a:spcPct val="0"/>
              </a:spcAft>
              <a:buFont typeface="Arial" charset="0"/>
              <a:defRPr sz="1300">
                <a:solidFill>
                  <a:schemeClr val="tx1"/>
                </a:solidFill>
                <a:latin typeface="Calibri" charset="0"/>
              </a:defRPr>
            </a:lvl7pPr>
            <a:lvl8pPr marL="3429000" indent="-228600" eaLnBrk="0" fontAlgn="base" hangingPunct="0">
              <a:spcAft>
                <a:spcPct val="0"/>
              </a:spcAft>
              <a:buFont typeface="Arial" charset="0"/>
              <a:defRPr sz="1300">
                <a:solidFill>
                  <a:schemeClr val="tx1"/>
                </a:solidFill>
                <a:latin typeface="Calibri" charset="0"/>
              </a:defRPr>
            </a:lvl8pPr>
            <a:lvl9pPr marL="3886200" indent="-228600" eaLnBrk="0" fontAlgn="base" hangingPunct="0">
              <a:spcAft>
                <a:spcPct val="0"/>
              </a:spcAft>
              <a:buFont typeface="Arial" charset="0"/>
              <a:defRPr sz="1300">
                <a:solidFill>
                  <a:schemeClr val="tx1"/>
                </a:solidFill>
                <a:latin typeface="Calibri" charset="0"/>
              </a:defRPr>
            </a:lvl9pPr>
          </a:lstStyle>
          <a:p>
            <a:pPr marL="342900" indent="-342900" fontAlgn="base">
              <a:lnSpc>
                <a:spcPct val="120000"/>
              </a:lnSpc>
              <a:buAutoNum type="arabicPeriod"/>
            </a:pPr>
            <a:r>
              <a:rPr lang="es-BO" sz="1800" b="1" dirty="0" err="1" smtClean="0">
                <a:latin typeface="Times New Roman" panose="02020603050405020304" pitchFamily="18" charset="0"/>
                <a:ea typeface="Calibri" panose="020F0502020204030204" pitchFamily="34" charset="0"/>
                <a:cs typeface="Times New Roman" panose="02020603050405020304" pitchFamily="18" charset="0"/>
              </a:rPr>
              <a:t>Những</a:t>
            </a:r>
            <a:r>
              <a:rPr lang="es-BO" sz="1800" b="1" dirty="0" smtClean="0">
                <a:latin typeface="Times New Roman" panose="02020603050405020304" pitchFamily="18" charset="0"/>
                <a:ea typeface="Calibri" panose="020F0502020204030204" pitchFamily="34" charset="0"/>
                <a:cs typeface="Times New Roman" panose="02020603050405020304" pitchFamily="18" charset="0"/>
              </a:rPr>
              <a:t> </a:t>
            </a:r>
            <a:r>
              <a:rPr lang="es-BO" sz="1800" b="1" dirty="0" err="1">
                <a:latin typeface="Times New Roman" panose="02020603050405020304" pitchFamily="18" charset="0"/>
                <a:ea typeface="Calibri" panose="020F0502020204030204" pitchFamily="34" charset="0"/>
                <a:cs typeface="Times New Roman" panose="02020603050405020304" pitchFamily="18" charset="0"/>
              </a:rPr>
              <a:t>nội</a:t>
            </a:r>
            <a:r>
              <a:rPr lang="es-BO" sz="1800" b="1" dirty="0">
                <a:latin typeface="Times New Roman" panose="02020603050405020304" pitchFamily="18" charset="0"/>
                <a:ea typeface="Calibri" panose="020F0502020204030204" pitchFamily="34" charset="0"/>
                <a:cs typeface="Times New Roman" panose="02020603050405020304" pitchFamily="18" charset="0"/>
              </a:rPr>
              <a:t> </a:t>
            </a:r>
            <a:r>
              <a:rPr lang="es-BO" sz="1800" b="1" dirty="0" err="1">
                <a:latin typeface="Times New Roman" panose="02020603050405020304" pitchFamily="18" charset="0"/>
                <a:ea typeface="Calibri" panose="020F0502020204030204" pitchFamily="34" charset="0"/>
                <a:cs typeface="Times New Roman" panose="02020603050405020304" pitchFamily="18" charset="0"/>
              </a:rPr>
              <a:t>dung</a:t>
            </a:r>
            <a:r>
              <a:rPr lang="es-BO" sz="1800" b="1" dirty="0">
                <a:latin typeface="Times New Roman" panose="02020603050405020304" pitchFamily="18" charset="0"/>
                <a:ea typeface="Calibri" panose="020F0502020204030204" pitchFamily="34" charset="0"/>
                <a:cs typeface="Times New Roman" panose="02020603050405020304" pitchFamily="18" charset="0"/>
              </a:rPr>
              <a:t> </a:t>
            </a:r>
            <a:r>
              <a:rPr lang="es-BO" sz="1800" b="1" dirty="0" err="1">
                <a:latin typeface="Times New Roman" panose="02020603050405020304" pitchFamily="18" charset="0"/>
                <a:ea typeface="Calibri" panose="020F0502020204030204" pitchFamily="34" charset="0"/>
                <a:cs typeface="Times New Roman" panose="02020603050405020304" pitchFamily="18" charset="0"/>
              </a:rPr>
              <a:t>lý</a:t>
            </a:r>
            <a:r>
              <a:rPr lang="es-BO" sz="1800" b="1" dirty="0">
                <a:latin typeface="Times New Roman" panose="02020603050405020304" pitchFamily="18" charset="0"/>
                <a:ea typeface="Calibri" panose="020F0502020204030204" pitchFamily="34" charset="0"/>
                <a:cs typeface="Times New Roman" panose="02020603050405020304" pitchFamily="18" charset="0"/>
              </a:rPr>
              <a:t> </a:t>
            </a:r>
            <a:r>
              <a:rPr lang="es-BO" sz="1800" b="1" dirty="0" err="1">
                <a:latin typeface="Times New Roman" panose="02020603050405020304" pitchFamily="18" charset="0"/>
                <a:ea typeface="Calibri" panose="020F0502020204030204" pitchFamily="34" charset="0"/>
                <a:cs typeface="Times New Roman" panose="02020603050405020304" pitchFamily="18" charset="0"/>
              </a:rPr>
              <a:t>luận</a:t>
            </a:r>
            <a:r>
              <a:rPr lang="es-BO" sz="1800" b="1" dirty="0">
                <a:latin typeface="Times New Roman" panose="02020603050405020304" pitchFamily="18" charset="0"/>
                <a:ea typeface="Calibri" panose="020F0502020204030204" pitchFamily="34" charset="0"/>
                <a:cs typeface="Times New Roman" panose="02020603050405020304" pitchFamily="18" charset="0"/>
              </a:rPr>
              <a:t> </a:t>
            </a:r>
            <a:r>
              <a:rPr lang="es-BO" sz="1800" b="1" dirty="0" err="1">
                <a:latin typeface="Times New Roman" panose="02020603050405020304" pitchFamily="18" charset="0"/>
                <a:ea typeface="Calibri" panose="020F0502020204030204" pitchFamily="34" charset="0"/>
                <a:cs typeface="Times New Roman" panose="02020603050405020304" pitchFamily="18" charset="0"/>
              </a:rPr>
              <a:t>có</a:t>
            </a:r>
            <a:r>
              <a:rPr lang="es-BO" sz="1800" b="1" dirty="0">
                <a:latin typeface="Times New Roman" panose="02020603050405020304" pitchFamily="18" charset="0"/>
                <a:ea typeface="Calibri" panose="020F0502020204030204" pitchFamily="34" charset="0"/>
                <a:cs typeface="Times New Roman" panose="02020603050405020304" pitchFamily="18" charset="0"/>
              </a:rPr>
              <a:t> </a:t>
            </a:r>
            <a:r>
              <a:rPr lang="es-BO" sz="1800" b="1" dirty="0" err="1">
                <a:latin typeface="Times New Roman" panose="02020603050405020304" pitchFamily="18" charset="0"/>
                <a:ea typeface="Calibri" panose="020F0502020204030204" pitchFamily="34" charset="0"/>
                <a:cs typeface="Times New Roman" panose="02020603050405020304" pitchFamily="18" charset="0"/>
              </a:rPr>
              <a:t>liên</a:t>
            </a:r>
            <a:r>
              <a:rPr lang="es-BO" sz="1800" b="1" dirty="0">
                <a:latin typeface="Times New Roman" panose="02020603050405020304" pitchFamily="18" charset="0"/>
                <a:ea typeface="Calibri" panose="020F0502020204030204" pitchFamily="34" charset="0"/>
                <a:cs typeface="Times New Roman" panose="02020603050405020304" pitchFamily="18" charset="0"/>
              </a:rPr>
              <a:t> </a:t>
            </a:r>
            <a:r>
              <a:rPr lang="es-BO" sz="1800" b="1" dirty="0" err="1">
                <a:latin typeface="Times New Roman" panose="02020603050405020304" pitchFamily="18" charset="0"/>
                <a:ea typeface="Calibri" panose="020F0502020204030204" pitchFamily="34" charset="0"/>
                <a:cs typeface="Times New Roman" panose="02020603050405020304" pitchFamily="18" charset="0"/>
              </a:rPr>
              <a:t>quan</a:t>
            </a:r>
            <a:r>
              <a:rPr lang="es-BO" sz="1800" b="1" dirty="0">
                <a:latin typeface="Times New Roman" panose="02020603050405020304" pitchFamily="18" charset="0"/>
                <a:ea typeface="Calibri" panose="020F0502020204030204" pitchFamily="34" charset="0"/>
                <a:cs typeface="Times New Roman" panose="02020603050405020304" pitchFamily="18" charset="0"/>
              </a:rPr>
              <a:t> </a:t>
            </a:r>
            <a:r>
              <a:rPr lang="es-BO" sz="1800" b="1" dirty="0" err="1">
                <a:latin typeface="Times New Roman" panose="02020603050405020304" pitchFamily="18" charset="0"/>
                <a:ea typeface="Calibri" panose="020F0502020204030204" pitchFamily="34" charset="0"/>
                <a:cs typeface="Times New Roman" panose="02020603050405020304" pitchFamily="18" charset="0"/>
              </a:rPr>
              <a:t>trực</a:t>
            </a:r>
            <a:r>
              <a:rPr lang="es-BO" sz="1800" b="1" dirty="0">
                <a:latin typeface="Times New Roman" panose="02020603050405020304" pitchFamily="18" charset="0"/>
                <a:ea typeface="Calibri" panose="020F0502020204030204" pitchFamily="34" charset="0"/>
                <a:cs typeface="Times New Roman" panose="02020603050405020304" pitchFamily="18" charset="0"/>
              </a:rPr>
              <a:t> </a:t>
            </a:r>
            <a:r>
              <a:rPr lang="es-BO" sz="1800" b="1" dirty="0" err="1">
                <a:latin typeface="Times New Roman" panose="02020603050405020304" pitchFamily="18" charset="0"/>
                <a:ea typeface="Calibri" panose="020F0502020204030204" pitchFamily="34" charset="0"/>
                <a:cs typeface="Times New Roman" panose="02020603050405020304" pitchFamily="18" charset="0"/>
              </a:rPr>
              <a:t>tiếp</a:t>
            </a:r>
            <a:r>
              <a:rPr lang="es-BO" sz="1800" b="1" dirty="0">
                <a:latin typeface="Times New Roman" panose="02020603050405020304" pitchFamily="18" charset="0"/>
                <a:ea typeface="Calibri" panose="020F0502020204030204" pitchFamily="34" charset="0"/>
                <a:cs typeface="Times New Roman" panose="02020603050405020304" pitchFamily="18" charset="0"/>
              </a:rPr>
              <a:t> </a:t>
            </a:r>
            <a:r>
              <a:rPr lang="es-BO" sz="1800" b="1" dirty="0" err="1">
                <a:latin typeface="Times New Roman" panose="02020603050405020304" pitchFamily="18" charset="0"/>
                <a:ea typeface="Calibri" panose="020F0502020204030204" pitchFamily="34" charset="0"/>
                <a:cs typeface="Times New Roman" panose="02020603050405020304" pitchFamily="18" charset="0"/>
              </a:rPr>
              <a:t>đến</a:t>
            </a:r>
            <a:r>
              <a:rPr lang="es-BO" sz="1800" b="1" dirty="0">
                <a:latin typeface="Times New Roman" panose="02020603050405020304" pitchFamily="18" charset="0"/>
                <a:ea typeface="Calibri" panose="020F0502020204030204" pitchFamily="34" charset="0"/>
                <a:cs typeface="Times New Roman" panose="02020603050405020304" pitchFamily="18" charset="0"/>
              </a:rPr>
              <a:t> </a:t>
            </a:r>
            <a:r>
              <a:rPr lang="es-BO" sz="1800" b="1" dirty="0" err="1">
                <a:latin typeface="Times New Roman" panose="02020603050405020304" pitchFamily="18" charset="0"/>
                <a:ea typeface="Calibri" panose="020F0502020204030204" pitchFamily="34" charset="0"/>
                <a:cs typeface="Times New Roman" panose="02020603050405020304" pitchFamily="18" charset="0"/>
              </a:rPr>
              <a:t>vấn</a:t>
            </a:r>
            <a:r>
              <a:rPr lang="es-BO" sz="1800" b="1" dirty="0">
                <a:latin typeface="Times New Roman" panose="02020603050405020304" pitchFamily="18" charset="0"/>
                <a:ea typeface="Calibri" panose="020F0502020204030204" pitchFamily="34" charset="0"/>
                <a:cs typeface="Times New Roman" panose="02020603050405020304" pitchFamily="18" charset="0"/>
              </a:rPr>
              <a:t> </a:t>
            </a:r>
            <a:r>
              <a:rPr lang="es-BO" sz="1800" b="1" dirty="0" err="1">
                <a:latin typeface="Times New Roman" panose="02020603050405020304" pitchFamily="18" charset="0"/>
                <a:ea typeface="Calibri" panose="020F0502020204030204" pitchFamily="34" charset="0"/>
                <a:cs typeface="Times New Roman" panose="02020603050405020304" pitchFamily="18" charset="0"/>
              </a:rPr>
              <a:t>đề</a:t>
            </a:r>
            <a:r>
              <a:rPr lang="es-BO" sz="1800" b="1" dirty="0">
                <a:latin typeface="Times New Roman" panose="02020603050405020304" pitchFamily="18" charset="0"/>
                <a:ea typeface="Calibri" panose="020F0502020204030204" pitchFamily="34" charset="0"/>
                <a:cs typeface="Times New Roman" panose="02020603050405020304" pitchFamily="18" charset="0"/>
              </a:rPr>
              <a:t> </a:t>
            </a:r>
            <a:r>
              <a:rPr lang="es-BO" sz="1800" b="1" dirty="0" err="1">
                <a:latin typeface="Times New Roman" panose="02020603050405020304" pitchFamily="18" charset="0"/>
                <a:ea typeface="Calibri" panose="020F0502020204030204" pitchFamily="34" charset="0"/>
                <a:cs typeface="Times New Roman" panose="02020603050405020304" pitchFamily="18" charset="0"/>
              </a:rPr>
              <a:t>nghiên</a:t>
            </a:r>
            <a:r>
              <a:rPr lang="es-BO" sz="1800" b="1" dirty="0">
                <a:latin typeface="Times New Roman" panose="02020603050405020304" pitchFamily="18" charset="0"/>
                <a:ea typeface="Calibri" panose="020F0502020204030204" pitchFamily="34" charset="0"/>
                <a:cs typeface="Times New Roman" panose="02020603050405020304" pitchFamily="18" charset="0"/>
              </a:rPr>
              <a:t> </a:t>
            </a:r>
            <a:r>
              <a:rPr lang="es-BO" sz="1800" b="1" dirty="0" err="1">
                <a:latin typeface="Times New Roman" panose="02020603050405020304" pitchFamily="18" charset="0"/>
                <a:ea typeface="Calibri" panose="020F0502020204030204" pitchFamily="34" charset="0"/>
                <a:cs typeface="Times New Roman" panose="02020603050405020304" pitchFamily="18" charset="0"/>
              </a:rPr>
              <a:t>cứu</a:t>
            </a:r>
            <a:r>
              <a:rPr lang="es-BO" sz="1800" b="1" dirty="0">
                <a:latin typeface="Times New Roman" panose="02020603050405020304" pitchFamily="18" charset="0"/>
                <a:ea typeface="Calibri" panose="020F0502020204030204" pitchFamily="34" charset="0"/>
                <a:cs typeface="Times New Roman" panose="02020603050405020304" pitchFamily="18" charset="0"/>
              </a:rPr>
              <a:t> </a:t>
            </a:r>
            <a:r>
              <a:rPr lang="es-BO" sz="1800" b="1" dirty="0" err="1">
                <a:latin typeface="Times New Roman" panose="02020603050405020304" pitchFamily="18" charset="0"/>
                <a:ea typeface="Calibri" panose="020F0502020204030204" pitchFamily="34" charset="0"/>
                <a:cs typeface="Times New Roman" panose="02020603050405020304" pitchFamily="18" charset="0"/>
              </a:rPr>
              <a:t>tổng</a:t>
            </a:r>
            <a:r>
              <a:rPr lang="es-BO" sz="1800" b="1" dirty="0">
                <a:latin typeface="Times New Roman" panose="02020603050405020304" pitchFamily="18" charset="0"/>
                <a:ea typeface="Calibri" panose="020F0502020204030204" pitchFamily="34" charset="0"/>
                <a:cs typeface="Times New Roman" panose="02020603050405020304" pitchFamily="18" charset="0"/>
              </a:rPr>
              <a:t> </a:t>
            </a:r>
            <a:r>
              <a:rPr lang="es-BO" sz="1800" b="1" dirty="0" err="1">
                <a:latin typeface="Times New Roman" panose="02020603050405020304" pitchFamily="18" charset="0"/>
                <a:ea typeface="Calibri" panose="020F0502020204030204" pitchFamily="34" charset="0"/>
                <a:cs typeface="Times New Roman" panose="02020603050405020304" pitchFamily="18" charset="0"/>
              </a:rPr>
              <a:t>kết</a:t>
            </a:r>
            <a:r>
              <a:rPr lang="es-BO" sz="1800" b="1" dirty="0">
                <a:latin typeface="Times New Roman" panose="02020603050405020304" pitchFamily="18" charset="0"/>
                <a:ea typeface="Calibri" panose="020F0502020204030204" pitchFamily="34" charset="0"/>
                <a:cs typeface="Times New Roman" panose="02020603050405020304" pitchFamily="18" charset="0"/>
              </a:rPr>
              <a:t> </a:t>
            </a:r>
            <a:r>
              <a:rPr lang="es-BO" sz="1800" b="1" dirty="0" err="1">
                <a:latin typeface="Times New Roman" panose="02020603050405020304" pitchFamily="18" charset="0"/>
                <a:ea typeface="Calibri" panose="020F0502020204030204" pitchFamily="34" charset="0"/>
                <a:cs typeface="Times New Roman" panose="02020603050405020304" pitchFamily="18" charset="0"/>
              </a:rPr>
              <a:t>kinh</a:t>
            </a:r>
            <a:r>
              <a:rPr lang="es-BO" sz="1800" b="1" dirty="0">
                <a:latin typeface="Times New Roman" panose="02020603050405020304" pitchFamily="18" charset="0"/>
                <a:ea typeface="Calibri" panose="020F0502020204030204" pitchFamily="34" charset="0"/>
                <a:cs typeface="Times New Roman" panose="02020603050405020304" pitchFamily="18" charset="0"/>
              </a:rPr>
              <a:t> </a:t>
            </a:r>
            <a:r>
              <a:rPr lang="es-BO" sz="1800" b="1" dirty="0" err="1" smtClean="0">
                <a:latin typeface="Times New Roman" panose="02020603050405020304" pitchFamily="18" charset="0"/>
                <a:ea typeface="Calibri" panose="020F0502020204030204" pitchFamily="34" charset="0"/>
                <a:cs typeface="Times New Roman" panose="02020603050405020304" pitchFamily="18" charset="0"/>
              </a:rPr>
              <a:t>nghiệm</a:t>
            </a:r>
            <a:endParaRPr lang="vi-VN" sz="1800" b="1" dirty="0" smtClean="0">
              <a:latin typeface="Times New Roman" panose="02020603050405020304" pitchFamily="18" charset="0"/>
              <a:ea typeface="Calibri" panose="020F0502020204030204" pitchFamily="34" charset="0"/>
              <a:cs typeface="Times New Roman" panose="02020603050405020304" pitchFamily="18" charset="0"/>
            </a:endParaRPr>
          </a:p>
          <a:p>
            <a:pPr fontAlgn="base">
              <a:lnSpc>
                <a:spcPct val="120000"/>
              </a:lnSpc>
            </a:pPr>
            <a:endParaRPr lang="en-US" sz="1800" dirty="0">
              <a:latin typeface="Times New Roman" panose="02020603050405020304" pitchFamily="18" charset="0"/>
              <a:ea typeface="Times New Roman" panose="02020603050405020304" pitchFamily="18" charset="0"/>
              <a:cs typeface="Times New Roman" panose="02020603050405020304" pitchFamily="18" charset="0"/>
            </a:endParaRPr>
          </a:p>
          <a:p>
            <a:pPr indent="470535" algn="just">
              <a:lnSpc>
                <a:spcPts val="1555"/>
              </a:lnSpc>
              <a:spcAft>
                <a:spcPts val="750"/>
              </a:spcAft>
            </a:pP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Thời</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gian</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gần</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đây</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liên</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tiếp</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rộ</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chuyện</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dư</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luận</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đau</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xót</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lo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ngại</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Giáo</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bảo</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mẫu</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bạo</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hành</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xâm</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hại</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chất</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tinh</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thần</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vi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phạm</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luật</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quyền</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vụ</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gây</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bất</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an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mà</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còn</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kéo</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xuống</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cấp</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đạo</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đức</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đạo</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đức</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xã</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hội</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lnSpc>
                <a:spcPts val="1555"/>
              </a:lnSpc>
              <a:spcAft>
                <a:spcPts val="750"/>
              </a:spcAft>
            </a:pP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Qua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nghiên</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cứu</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thấy</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mọi</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cộng</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đồng</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đều</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nguy</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cơ</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xâm</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hại</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Mọi</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xâm</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hại</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đều</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dẫn</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tổn</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thương</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xác</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tinh</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thần</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luôn</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sợ</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hại</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mặc</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lnSpc>
                <a:spcPts val="1555"/>
              </a:lnSpc>
              <a:spcAft>
                <a:spcPts val="750"/>
              </a:spcAft>
            </a:pP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xây</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dựng</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môi</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giáo</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dục</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an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toàn</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lành</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mạnh</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cần</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gắn</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chặt</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hiệu</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quả</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cuộc</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vận</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phong</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trào</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thi</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đua</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1800"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Xây</a:t>
            </a:r>
            <a:r>
              <a:rPr lang="en-US" sz="1800"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dựng</a:t>
            </a:r>
            <a:r>
              <a:rPr lang="en-US" sz="1800"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1800"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1800"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thân</a:t>
            </a:r>
            <a:r>
              <a:rPr lang="en-US" sz="1800"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thiện</a:t>
            </a:r>
            <a:r>
              <a:rPr lang="en-US" sz="1800"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1800"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1800"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tích</a:t>
            </a:r>
            <a:r>
              <a:rPr lang="en-US" sz="1800"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cực</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cuộc</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vận</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Mỗi</a:t>
            </a:r>
            <a:r>
              <a:rPr lang="en-US" sz="1800"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thầy</a:t>
            </a:r>
            <a:r>
              <a:rPr lang="en-US" sz="1800"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cô</a:t>
            </a:r>
            <a:r>
              <a:rPr lang="en-US" sz="1800"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giáo</a:t>
            </a:r>
            <a:r>
              <a:rPr lang="en-US" sz="1800"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1800"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1800"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tấm</a:t>
            </a:r>
            <a:r>
              <a:rPr lang="en-US" sz="1800"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gương</a:t>
            </a:r>
            <a:r>
              <a:rPr lang="en-US" sz="1800"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đạo</a:t>
            </a:r>
            <a:r>
              <a:rPr lang="en-US" sz="1800"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đức</a:t>
            </a:r>
            <a:r>
              <a:rPr lang="en-US" sz="1800"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tự</a:t>
            </a:r>
            <a:r>
              <a:rPr lang="en-US" sz="1800"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1800"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sáng</a:t>
            </a:r>
            <a:r>
              <a:rPr lang="en-US" sz="1800"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tạo</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cuộc</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vận</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1800"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sz="1800"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1800"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1800"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1800"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tấm</a:t>
            </a:r>
            <a:r>
              <a:rPr lang="en-US" sz="1800"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gương</a:t>
            </a:r>
            <a:r>
              <a:rPr lang="en-US" sz="1800"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đạo</a:t>
            </a:r>
            <a:r>
              <a:rPr lang="en-US" sz="1800"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đức</a:t>
            </a:r>
            <a:r>
              <a:rPr lang="en-US" sz="1800"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Hồ</a:t>
            </a:r>
            <a:r>
              <a:rPr lang="en-US" sz="1800"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Chí</a:t>
            </a:r>
            <a:r>
              <a:rPr lang="en-US" sz="1800"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Minh”; </a:t>
            </a:r>
            <a:r>
              <a:rPr lang="en-US" sz="1800"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cuộc</a:t>
            </a:r>
            <a:r>
              <a:rPr lang="en-US" sz="1800"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vận</a:t>
            </a:r>
            <a:r>
              <a:rPr lang="en-US" sz="1800"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1800"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Dân</a:t>
            </a:r>
            <a:r>
              <a:rPr lang="en-US" sz="1800"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chủ</a:t>
            </a:r>
            <a:r>
              <a:rPr lang="en-US" sz="1800"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kỷ</a:t>
            </a:r>
            <a:r>
              <a:rPr lang="en-US" sz="1800"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cương</a:t>
            </a:r>
            <a:r>
              <a:rPr lang="en-US" sz="1800"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1800"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thương</a:t>
            </a:r>
            <a:r>
              <a:rPr lang="en-US" sz="1800"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trách</a:t>
            </a:r>
            <a:r>
              <a:rPr lang="en-US" sz="1800"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nhiệm</a:t>
            </a:r>
            <a:r>
              <a:rPr lang="en-US" sz="1800"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Nếu</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tốt</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dung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cuộc</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vận</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phong</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trào</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thi</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đua</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thì</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sẽ</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bạo</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lực</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xâm</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hại</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môi</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giáo</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dục</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luôn</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thân</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thiện</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an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toàn</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Bởi</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vì</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hàm</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cuộc</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vận</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phong</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trào</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thi</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đua</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đều</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chứa</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đựng</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dung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môi</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giáo</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dục</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thân</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thiện</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an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toàn</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lành</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mạnh</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bóng</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dáng</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bạo</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lực</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xâm</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hại</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0" y="59352"/>
            <a:ext cx="1054699" cy="1048603"/>
          </a:xfrm>
          <a:prstGeom prst="rect">
            <a:avLst/>
          </a:prstGeom>
        </p:spPr>
      </p:pic>
    </p:spTree>
    <p:extLst>
      <p:ext uri="{BB962C8B-B14F-4D97-AF65-F5344CB8AC3E}">
        <p14:creationId xmlns:p14="http://schemas.microsoft.com/office/powerpoint/2010/main" val="248524420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Effect transition="in" filter="wipe(left)">
                                      <p:cBhvr>
                                        <p:cTn id="19" dur="500"/>
                                        <p:tgtEl>
                                          <p:spTgt spid="10">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0">
                                            <p:txEl>
                                              <p:pRg st="2" end="2"/>
                                            </p:txEl>
                                          </p:spTgt>
                                        </p:tgtEl>
                                        <p:attrNameLst>
                                          <p:attrName>style.visibility</p:attrName>
                                        </p:attrNameLst>
                                      </p:cBhvr>
                                      <p:to>
                                        <p:strVal val="visible"/>
                                      </p:to>
                                    </p:set>
                                    <p:animEffect transition="in" filter="wipe(left)">
                                      <p:cBhvr>
                                        <p:cTn id="24" dur="500"/>
                                        <p:tgtEl>
                                          <p:spTgt spid="10">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0">
                                            <p:txEl>
                                              <p:pRg st="3" end="3"/>
                                            </p:txEl>
                                          </p:spTgt>
                                        </p:tgtEl>
                                        <p:attrNameLst>
                                          <p:attrName>style.visibility</p:attrName>
                                        </p:attrNameLst>
                                      </p:cBhvr>
                                      <p:to>
                                        <p:strVal val="visible"/>
                                      </p:to>
                                    </p:set>
                                    <p:animEffect transition="in" filter="wipe(left)">
                                      <p:cBhvr>
                                        <p:cTn id="29" dur="500"/>
                                        <p:tgtEl>
                                          <p:spTgt spid="10">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0">
                                            <p:txEl>
                                              <p:pRg st="4" end="4"/>
                                            </p:txEl>
                                          </p:spTgt>
                                        </p:tgtEl>
                                        <p:attrNameLst>
                                          <p:attrName>style.visibility</p:attrName>
                                        </p:attrNameLst>
                                      </p:cBhvr>
                                      <p:to>
                                        <p:strVal val="visible"/>
                                      </p:to>
                                    </p:set>
                                    <p:animEffect transition="in" filter="wipe(left)">
                                      <p:cBhvr>
                                        <p:cTn id="34"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25">
            <a:extLst>
              <a:ext uri="{FF2B5EF4-FFF2-40B4-BE49-F238E27FC236}">
                <a16:creationId xmlns:a16="http://schemas.microsoft.com/office/drawing/2014/main" id="{EFAD6829-8330-4F1D-A9F7-B95CA560456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084" y="3470883"/>
            <a:ext cx="2401430" cy="2837718"/>
          </a:xfrm>
          <a:prstGeom prst="rect">
            <a:avLst/>
          </a:prstGeom>
        </p:spPr>
      </p:pic>
      <p:sp>
        <p:nvSpPr>
          <p:cNvPr id="10" name="TextBox 9">
            <a:extLst>
              <a:ext uri="{FF2B5EF4-FFF2-40B4-BE49-F238E27FC236}">
                <a16:creationId xmlns:a16="http://schemas.microsoft.com/office/drawing/2014/main" id="{213EEC4F-1792-482A-B062-85FE5790AC0C}"/>
              </a:ext>
            </a:extLst>
          </p:cNvPr>
          <p:cNvSpPr txBox="1"/>
          <p:nvPr/>
        </p:nvSpPr>
        <p:spPr>
          <a:xfrm>
            <a:off x="3760742" y="2414183"/>
            <a:ext cx="6781134" cy="2113399"/>
          </a:xfrm>
          <a:prstGeom prst="rect">
            <a:avLst/>
          </a:prstGeom>
          <a:noFill/>
        </p:spPr>
        <p:txBody>
          <a:bodyPr wrap="square">
            <a:spAutoFit/>
          </a:bodyPr>
          <a:lstStyle>
            <a:lvl1pPr>
              <a:defRPr sz="2100">
                <a:solidFill>
                  <a:schemeClr val="tx1"/>
                </a:solidFill>
                <a:latin typeface="Calibri" charset="0"/>
              </a:defRPr>
            </a:lvl1pPr>
            <a:lvl2pPr marL="742950" indent="-285750">
              <a:defRPr>
                <a:solidFill>
                  <a:schemeClr val="tx1"/>
                </a:solidFill>
                <a:latin typeface="Calibri" charset="0"/>
              </a:defRPr>
            </a:lvl2pPr>
            <a:lvl3pPr marL="1143000" indent="-228600">
              <a:defRPr sz="1500">
                <a:solidFill>
                  <a:schemeClr val="tx1"/>
                </a:solidFill>
                <a:latin typeface="Calibri" charset="0"/>
              </a:defRPr>
            </a:lvl3pPr>
            <a:lvl4pPr marL="1600200" indent="-228600">
              <a:defRPr sz="1300">
                <a:solidFill>
                  <a:schemeClr val="tx1"/>
                </a:solidFill>
                <a:latin typeface="Calibri" charset="0"/>
              </a:defRPr>
            </a:lvl4pPr>
            <a:lvl5pPr marL="2057400" indent="-228600">
              <a:defRPr sz="1300">
                <a:solidFill>
                  <a:schemeClr val="tx1"/>
                </a:solidFill>
                <a:latin typeface="Calibri" charset="0"/>
              </a:defRPr>
            </a:lvl5pPr>
            <a:lvl6pPr marL="2514600" indent="-228600" eaLnBrk="0" fontAlgn="base" hangingPunct="0">
              <a:spcAft>
                <a:spcPct val="0"/>
              </a:spcAft>
              <a:buFont typeface="Arial" charset="0"/>
              <a:defRPr sz="1300">
                <a:solidFill>
                  <a:schemeClr val="tx1"/>
                </a:solidFill>
                <a:latin typeface="Calibri" charset="0"/>
              </a:defRPr>
            </a:lvl6pPr>
            <a:lvl7pPr marL="2971800" indent="-228600" eaLnBrk="0" fontAlgn="base" hangingPunct="0">
              <a:spcAft>
                <a:spcPct val="0"/>
              </a:spcAft>
              <a:buFont typeface="Arial" charset="0"/>
              <a:defRPr sz="1300">
                <a:solidFill>
                  <a:schemeClr val="tx1"/>
                </a:solidFill>
                <a:latin typeface="Calibri" charset="0"/>
              </a:defRPr>
            </a:lvl7pPr>
            <a:lvl8pPr marL="3429000" indent="-228600" eaLnBrk="0" fontAlgn="base" hangingPunct="0">
              <a:spcAft>
                <a:spcPct val="0"/>
              </a:spcAft>
              <a:buFont typeface="Arial" charset="0"/>
              <a:defRPr sz="1300">
                <a:solidFill>
                  <a:schemeClr val="tx1"/>
                </a:solidFill>
                <a:latin typeface="Calibri" charset="0"/>
              </a:defRPr>
            </a:lvl8pPr>
            <a:lvl9pPr marL="3886200" indent="-228600" eaLnBrk="0" fontAlgn="base" hangingPunct="0">
              <a:spcAft>
                <a:spcPct val="0"/>
              </a:spcAft>
              <a:buFont typeface="Arial" charset="0"/>
              <a:defRPr sz="1300">
                <a:solidFill>
                  <a:schemeClr val="tx1"/>
                </a:solidFill>
                <a:latin typeface="Calibri" charset="0"/>
              </a:defRPr>
            </a:lvl9pPr>
          </a:lstStyle>
          <a:p>
            <a:pPr indent="457200" algn="just">
              <a:lnSpc>
                <a:spcPts val="1555"/>
              </a:lnSpc>
              <a:spcAft>
                <a:spcPts val="750"/>
              </a:spcAft>
            </a:pPr>
            <a:r>
              <a:rPr lang="en-US" sz="2000" dirty="0" err="1">
                <a:solidFill>
                  <a:srgbClr val="333333"/>
                </a:solidFill>
                <a:latin typeface="Times New Roman" panose="02020603050405020304" pitchFamily="18" charset="0"/>
                <a:ea typeface="Times New Roman" panose="02020603050405020304" pitchFamily="18" charset="0"/>
              </a:rPr>
              <a:t>Thế</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nên</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việc</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xây</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dựng</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môi</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trường</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giáo</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dục</a:t>
            </a:r>
            <a:r>
              <a:rPr lang="en-US" sz="2000" dirty="0">
                <a:solidFill>
                  <a:srgbClr val="333333"/>
                </a:solidFill>
                <a:latin typeface="Times New Roman" panose="02020603050405020304" pitchFamily="18" charset="0"/>
                <a:ea typeface="Times New Roman" panose="02020603050405020304" pitchFamily="18" charset="0"/>
              </a:rPr>
              <a:t> an </a:t>
            </a:r>
            <a:r>
              <a:rPr lang="en-US" sz="2000" dirty="0" err="1">
                <a:solidFill>
                  <a:srgbClr val="333333"/>
                </a:solidFill>
                <a:latin typeface="Times New Roman" panose="02020603050405020304" pitchFamily="18" charset="0"/>
                <a:ea typeface="Times New Roman" panose="02020603050405020304" pitchFamily="18" charset="0"/>
              </a:rPr>
              <a:t>toàn</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lành</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mạnh</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thân</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thiện</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phòng</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chống</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bạo</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lực</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học</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và</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xâm</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hại</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là</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trách</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nhiệm</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của</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nhiều</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ngành</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nhiều</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cấp</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của</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toàn</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xã</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hội</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và</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phải</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đáp</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ứng</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theo</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các</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yêu</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cầu</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đã</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được</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quy</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định</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tại</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Nghị</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định</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số</a:t>
            </a:r>
            <a:r>
              <a:rPr lang="en-US" sz="2000" dirty="0">
                <a:solidFill>
                  <a:srgbClr val="333333"/>
                </a:solidFill>
                <a:latin typeface="Times New Roman" panose="02020603050405020304" pitchFamily="18" charset="0"/>
                <a:ea typeface="Times New Roman" panose="02020603050405020304" pitchFamily="18" charset="0"/>
              </a:rPr>
              <a:t> 80/2017/NĐ-CP </a:t>
            </a:r>
            <a:r>
              <a:rPr lang="en-US" sz="2000" dirty="0" err="1">
                <a:solidFill>
                  <a:srgbClr val="333333"/>
                </a:solidFill>
                <a:latin typeface="Times New Roman" panose="02020603050405020304" pitchFamily="18" charset="0"/>
                <a:ea typeface="Times New Roman" panose="02020603050405020304" pitchFamily="18" charset="0"/>
              </a:rPr>
              <a:t>ngày</a:t>
            </a:r>
            <a:r>
              <a:rPr lang="en-US" sz="2000" dirty="0">
                <a:solidFill>
                  <a:srgbClr val="333333"/>
                </a:solidFill>
                <a:latin typeface="Times New Roman" panose="02020603050405020304" pitchFamily="18" charset="0"/>
                <a:ea typeface="Times New Roman" panose="02020603050405020304" pitchFamily="18" charset="0"/>
              </a:rPr>
              <a:t> 17 </a:t>
            </a:r>
            <a:r>
              <a:rPr lang="en-US" sz="2000" dirty="0" err="1">
                <a:solidFill>
                  <a:srgbClr val="333333"/>
                </a:solidFill>
                <a:latin typeface="Times New Roman" panose="02020603050405020304" pitchFamily="18" charset="0"/>
                <a:ea typeface="Times New Roman" panose="02020603050405020304" pitchFamily="18" charset="0"/>
              </a:rPr>
              <a:t>tháng</a:t>
            </a:r>
            <a:r>
              <a:rPr lang="en-US" sz="2000" dirty="0">
                <a:solidFill>
                  <a:srgbClr val="333333"/>
                </a:solidFill>
                <a:latin typeface="Times New Roman" panose="02020603050405020304" pitchFamily="18" charset="0"/>
                <a:ea typeface="Times New Roman" panose="02020603050405020304" pitchFamily="18" charset="0"/>
              </a:rPr>
              <a:t> 7 </a:t>
            </a:r>
            <a:r>
              <a:rPr lang="en-US" sz="2000" dirty="0" err="1">
                <a:solidFill>
                  <a:srgbClr val="333333"/>
                </a:solidFill>
                <a:latin typeface="Times New Roman" panose="02020603050405020304" pitchFamily="18" charset="0"/>
                <a:ea typeface="Times New Roman" panose="02020603050405020304" pitchFamily="18" charset="0"/>
              </a:rPr>
              <a:t>năm</a:t>
            </a:r>
            <a:r>
              <a:rPr lang="en-US" sz="2000" dirty="0">
                <a:solidFill>
                  <a:srgbClr val="333333"/>
                </a:solidFill>
                <a:latin typeface="Times New Roman" panose="02020603050405020304" pitchFamily="18" charset="0"/>
                <a:ea typeface="Times New Roman" panose="02020603050405020304" pitchFamily="18" charset="0"/>
              </a:rPr>
              <a:t> 2017 </a:t>
            </a:r>
            <a:r>
              <a:rPr lang="en-US" sz="2000" dirty="0" err="1">
                <a:solidFill>
                  <a:srgbClr val="333333"/>
                </a:solidFill>
                <a:latin typeface="Times New Roman" panose="02020603050405020304" pitchFamily="18" charset="0"/>
                <a:ea typeface="Times New Roman" panose="02020603050405020304" pitchFamily="18" charset="0"/>
              </a:rPr>
              <a:t>Chính</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phủ</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Tuy</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nhiên</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nhà</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trường</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vẫn</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giữ</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vai</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trò</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chủ</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đạo</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trong</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việc</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xây</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dựng</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môi</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trường</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giáo</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dục</a:t>
            </a:r>
            <a:r>
              <a:rPr lang="en-US" sz="2000" dirty="0">
                <a:solidFill>
                  <a:srgbClr val="333333"/>
                </a:solidFill>
                <a:latin typeface="Times New Roman" panose="02020603050405020304" pitchFamily="18" charset="0"/>
                <a:ea typeface="Times New Roman" panose="02020603050405020304" pitchFamily="18" charset="0"/>
              </a:rPr>
              <a:t> an </a:t>
            </a:r>
            <a:r>
              <a:rPr lang="en-US" sz="2000" dirty="0" err="1">
                <a:solidFill>
                  <a:srgbClr val="333333"/>
                </a:solidFill>
                <a:latin typeface="Times New Roman" panose="02020603050405020304" pitchFamily="18" charset="0"/>
                <a:ea typeface="Times New Roman" panose="02020603050405020304" pitchFamily="18" charset="0"/>
              </a:rPr>
              <a:t>toàn</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lành</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mạnh</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thân</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thiện</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phòng</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chống</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bạo</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lực</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học</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đường</a:t>
            </a:r>
            <a:r>
              <a:rPr lang="en-US" sz="2000" dirty="0">
                <a:solidFill>
                  <a:srgbClr val="333333"/>
                </a:solidFill>
                <a:latin typeface="Times New Roman" panose="02020603050405020304" pitchFamily="18" charset="0"/>
                <a:ea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0"/>
              </a:spcAft>
              <a:buClrTx/>
              <a:buSzTx/>
              <a:buFontTx/>
              <a:buChar char="-"/>
              <a:tabLst/>
              <a:defRPr/>
            </a:pPr>
            <a:endParaRPr kumimoji="0" lang="en-US" sz="1800" b="0" i="0" u="none" strike="noStrike" kern="1200" cap="none" spc="0" normalizeH="0" baseline="0" noProof="0" dirty="0">
              <a:ln>
                <a:noFill/>
              </a:ln>
              <a:solidFill>
                <a:srgbClr val="0000CC"/>
              </a:solidFill>
              <a:effectLst/>
              <a:uLnTx/>
              <a:uFillTx/>
              <a:latin typeface="Times New Roman" pitchFamily="18" charset="0"/>
              <a:cs typeface="Times New Roman" pitchFamily="18" charset="0"/>
            </a:endParaRPr>
          </a:p>
        </p:txBody>
      </p:sp>
      <p:pic>
        <p:nvPicPr>
          <p:cNvPr id="3" name="Picture 2"/>
          <p:cNvPicPr>
            <a:picLocks noChangeAspect="1"/>
          </p:cNvPicPr>
          <p:nvPr/>
        </p:nvPicPr>
        <p:blipFill>
          <a:blip r:embed="rId3"/>
          <a:stretch>
            <a:fillRect/>
          </a:stretch>
        </p:blipFill>
        <p:spPr>
          <a:xfrm>
            <a:off x="0" y="59352"/>
            <a:ext cx="1054699" cy="1048603"/>
          </a:xfrm>
          <a:prstGeom prst="rect">
            <a:avLst/>
          </a:prstGeom>
        </p:spPr>
      </p:pic>
    </p:spTree>
    <p:extLst>
      <p:ext uri="{BB962C8B-B14F-4D97-AF65-F5344CB8AC3E}">
        <p14:creationId xmlns:p14="http://schemas.microsoft.com/office/powerpoint/2010/main" val="2510730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wipe(left)">
                                      <p:cBhvr>
                                        <p:cTn id="14"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7">
            <a:extLst>
              <a:ext uri="{FF2B5EF4-FFF2-40B4-BE49-F238E27FC236}">
                <a16:creationId xmlns:a16="http://schemas.microsoft.com/office/drawing/2014/main" id="{035A7FFD-BF9A-4A85-B850-9577660AEF65}"/>
              </a:ext>
            </a:extLst>
          </p:cNvPr>
          <p:cNvSpPr>
            <a:spLocks noChangeArrowheads="1"/>
          </p:cNvSpPr>
          <p:nvPr/>
        </p:nvSpPr>
        <p:spPr bwMode="black">
          <a:xfrm>
            <a:off x="305994" y="2430688"/>
            <a:ext cx="2649240" cy="492443"/>
          </a:xfrm>
          <a:prstGeom prst="rect">
            <a:avLst/>
          </a:prstGeom>
          <a:noFill/>
          <a:ln>
            <a:noFill/>
          </a:ln>
          <a:effectLst/>
          <a:extLst>
            <a:ext uri="{909E8E84-426E-40DD-AFC4-6F175D3DCCD1}">
              <a14:hiddenFill xmlns:a14="http://schemas.microsoft.com/office/drawing/2010/main">
                <a:gradFill rotWithShape="1">
                  <a:gsLst>
                    <a:gs pos="0">
                      <a:srgbClr val="96AD23"/>
                    </a:gs>
                    <a:gs pos="50000">
                      <a:srgbClr val="99CCFF"/>
                    </a:gs>
                    <a:gs pos="100000">
                      <a:srgbClr val="96AD23"/>
                    </a:gs>
                  </a:gsLst>
                  <a:lin ang="5400000" scaled="1"/>
                </a:gra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sz="2600" b="1" dirty="0" smtClean="0">
                <a:solidFill>
                  <a:schemeClr val="accent1">
                    <a:lumMod val="50000"/>
                  </a:schemeClr>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2.1.</a:t>
            </a:r>
            <a:r>
              <a:rPr lang="vi-VN" sz="2600" b="1" dirty="0" smtClean="0">
                <a:solidFill>
                  <a:schemeClr val="accent1">
                    <a:lumMod val="50000"/>
                  </a:schemeClr>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THUẬN </a:t>
            </a:r>
            <a:r>
              <a:rPr lang="vi-VN" sz="2600" b="1" dirty="0">
                <a:solidFill>
                  <a:schemeClr val="accent1">
                    <a:lumMod val="50000"/>
                  </a:schemeClr>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LỢI </a:t>
            </a:r>
          </a:p>
        </p:txBody>
      </p:sp>
      <p:sp>
        <p:nvSpPr>
          <p:cNvPr id="11" name="Text Box 11">
            <a:extLst>
              <a:ext uri="{FF2B5EF4-FFF2-40B4-BE49-F238E27FC236}">
                <a16:creationId xmlns:a16="http://schemas.microsoft.com/office/drawing/2014/main" id="{A68D0A23-E9EF-45D9-A916-216EE6E5A0FC}"/>
              </a:ext>
            </a:extLst>
          </p:cNvPr>
          <p:cNvSpPr txBox="1">
            <a:spLocks noChangeArrowheads="1"/>
          </p:cNvSpPr>
          <p:nvPr/>
        </p:nvSpPr>
        <p:spPr bwMode="gray">
          <a:xfrm>
            <a:off x="2955234" y="1585452"/>
            <a:ext cx="8905461" cy="4108817"/>
          </a:xfrm>
          <a:prstGeom prst="rect">
            <a:avLst/>
          </a:prstGeom>
          <a:noFill/>
          <a:ln>
            <a:noFill/>
          </a:ln>
          <a:effectLst/>
          <a:extLst>
            <a:ext uri="{909E8E84-426E-40DD-AFC4-6F175D3DCCD1}">
              <a14:hiddenFill xmlns:a14="http://schemas.microsoft.com/office/drawing/2010/main">
                <a:solidFill>
                  <a:srgbClr val="96AD23"/>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17961" dir="2700000" algn="ctr" rotWithShape="0">
                    <a:schemeClr val="tx1"/>
                  </a:outerShdw>
                </a:effectLst>
              </a14:hiddenEffects>
            </a:ext>
          </a:extLst>
        </p:spPr>
        <p:txBody>
          <a:bodyPr wrap="square">
            <a:spAutoFit/>
          </a:bodyPr>
          <a:lstStyle/>
          <a:p>
            <a:pPr marL="228600" marR="0" indent="0" algn="just">
              <a:lnSpc>
                <a:spcPct val="120000"/>
              </a:lnSpc>
              <a:spcBef>
                <a:spcPts val="600"/>
              </a:spcBef>
              <a:spcAft>
                <a:spcPts val="600"/>
              </a:spcAft>
            </a:pPr>
            <a:r>
              <a:rPr lang="en-US" sz="2000" dirty="0">
                <a:solidFill>
                  <a:schemeClr val="accent1">
                    <a:lumMod val="50000"/>
                  </a:schemeClr>
                </a:solidFill>
                <a:latin typeface="Times New Roman" panose="02020603050405020304" pitchFamily="18" charset="0"/>
                <a:ea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rPr>
              <a:t>Trường</a:t>
            </a:r>
            <a:r>
              <a:rPr lang="en-US" sz="2000" dirty="0">
                <a:solidFill>
                  <a:schemeClr val="accent1">
                    <a:lumMod val="50000"/>
                  </a:schemeClr>
                </a:solidFill>
                <a:latin typeface="Times New Roman" panose="02020603050405020304" pitchFamily="18" charset="0"/>
                <a:ea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rPr>
              <a:t>mầm</a:t>
            </a:r>
            <a:r>
              <a:rPr lang="en-US" sz="2000" dirty="0">
                <a:solidFill>
                  <a:schemeClr val="accent1">
                    <a:lumMod val="50000"/>
                  </a:schemeClr>
                </a:solidFill>
                <a:latin typeface="Times New Roman" panose="02020603050405020304" pitchFamily="18" charset="0"/>
                <a:ea typeface="Times New Roman" panose="02020603050405020304" pitchFamily="18" charset="0"/>
              </a:rPr>
              <a:t> non </a:t>
            </a:r>
            <a:r>
              <a:rPr lang="en-US" sz="2000" dirty="0" err="1">
                <a:solidFill>
                  <a:schemeClr val="accent1">
                    <a:lumMod val="50000"/>
                  </a:schemeClr>
                </a:solidFill>
                <a:latin typeface="Times New Roman" panose="02020603050405020304" pitchFamily="18" charset="0"/>
                <a:ea typeface="Times New Roman" panose="02020603050405020304" pitchFamily="18" charset="0"/>
              </a:rPr>
              <a:t>được</a:t>
            </a:r>
            <a:r>
              <a:rPr lang="en-US" sz="2000" dirty="0">
                <a:solidFill>
                  <a:schemeClr val="accent1">
                    <a:lumMod val="50000"/>
                  </a:schemeClr>
                </a:solidFill>
                <a:latin typeface="Times New Roman" panose="02020603050405020304" pitchFamily="18" charset="0"/>
                <a:ea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rPr>
              <a:t>công</a:t>
            </a:r>
            <a:r>
              <a:rPr lang="en-US" sz="2000" dirty="0">
                <a:solidFill>
                  <a:schemeClr val="accent1">
                    <a:lumMod val="50000"/>
                  </a:schemeClr>
                </a:solidFill>
                <a:latin typeface="Times New Roman" panose="02020603050405020304" pitchFamily="18" charset="0"/>
                <a:ea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rPr>
              <a:t>nhận</a:t>
            </a:r>
            <a:r>
              <a:rPr lang="en-US" sz="2000" dirty="0">
                <a:solidFill>
                  <a:schemeClr val="accent1">
                    <a:lumMod val="50000"/>
                  </a:schemeClr>
                </a:solidFill>
                <a:latin typeface="Times New Roman" panose="02020603050405020304" pitchFamily="18" charset="0"/>
                <a:ea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rPr>
              <a:t>là</a:t>
            </a:r>
            <a:r>
              <a:rPr lang="en-US" sz="2000" dirty="0">
                <a:solidFill>
                  <a:schemeClr val="accent1">
                    <a:lumMod val="50000"/>
                  </a:schemeClr>
                </a:solidFill>
                <a:latin typeface="Times New Roman" panose="02020603050405020304" pitchFamily="18" charset="0"/>
                <a:ea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rPr>
              <a:t>trường</a:t>
            </a:r>
            <a:r>
              <a:rPr lang="en-US" sz="2000" dirty="0">
                <a:solidFill>
                  <a:schemeClr val="accent1">
                    <a:lumMod val="50000"/>
                  </a:schemeClr>
                </a:solidFill>
                <a:latin typeface="Times New Roman" panose="02020603050405020304" pitchFamily="18" charset="0"/>
                <a:ea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rPr>
              <a:t>chuẩn</a:t>
            </a:r>
            <a:r>
              <a:rPr lang="en-US" sz="2000" dirty="0">
                <a:solidFill>
                  <a:schemeClr val="accent1">
                    <a:lumMod val="50000"/>
                  </a:schemeClr>
                </a:solidFill>
                <a:latin typeface="Times New Roman" panose="02020603050405020304" pitchFamily="18" charset="0"/>
                <a:ea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rPr>
              <a:t>quốc</a:t>
            </a:r>
            <a:r>
              <a:rPr lang="en-US" sz="2000" dirty="0">
                <a:solidFill>
                  <a:schemeClr val="accent1">
                    <a:lumMod val="50000"/>
                  </a:schemeClr>
                </a:solidFill>
                <a:latin typeface="Times New Roman" panose="02020603050405020304" pitchFamily="18" charset="0"/>
                <a:ea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rPr>
              <a:t>gia</a:t>
            </a:r>
            <a:r>
              <a:rPr lang="en-US" sz="2000" dirty="0">
                <a:solidFill>
                  <a:schemeClr val="accent1">
                    <a:lumMod val="50000"/>
                  </a:schemeClr>
                </a:solidFill>
                <a:latin typeface="Times New Roman" panose="02020603050405020304" pitchFamily="18" charset="0"/>
                <a:ea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rPr>
              <a:t>cơ</a:t>
            </a:r>
            <a:r>
              <a:rPr lang="en-US" sz="2000" dirty="0">
                <a:solidFill>
                  <a:schemeClr val="accent1">
                    <a:lumMod val="50000"/>
                  </a:schemeClr>
                </a:solidFill>
                <a:latin typeface="Times New Roman" panose="02020603050405020304" pitchFamily="18" charset="0"/>
                <a:ea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rPr>
              <a:t>sở</a:t>
            </a:r>
            <a:r>
              <a:rPr lang="en-US" sz="2000" dirty="0">
                <a:solidFill>
                  <a:schemeClr val="accent1">
                    <a:lumMod val="50000"/>
                  </a:schemeClr>
                </a:solidFill>
                <a:latin typeface="Times New Roman" panose="02020603050405020304" pitchFamily="18" charset="0"/>
                <a:ea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rPr>
              <a:t>vật</a:t>
            </a:r>
            <a:r>
              <a:rPr lang="en-US" sz="2000" dirty="0">
                <a:solidFill>
                  <a:schemeClr val="accent1">
                    <a:lumMod val="50000"/>
                  </a:schemeClr>
                </a:solidFill>
                <a:latin typeface="Times New Roman" panose="02020603050405020304" pitchFamily="18" charset="0"/>
                <a:ea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rPr>
              <a:t>chất</a:t>
            </a:r>
            <a:r>
              <a:rPr lang="en-US" sz="2000" dirty="0">
                <a:solidFill>
                  <a:schemeClr val="accent1">
                    <a:lumMod val="50000"/>
                  </a:schemeClr>
                </a:solidFill>
                <a:latin typeface="Times New Roman" panose="02020603050405020304" pitchFamily="18" charset="0"/>
                <a:ea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rPr>
              <a:t>trang</a:t>
            </a:r>
            <a:r>
              <a:rPr lang="en-US" sz="2000" dirty="0">
                <a:solidFill>
                  <a:schemeClr val="accent1">
                    <a:lumMod val="50000"/>
                  </a:schemeClr>
                </a:solidFill>
                <a:latin typeface="Times New Roman" panose="02020603050405020304" pitchFamily="18" charset="0"/>
                <a:ea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rPr>
              <a:t>thiết</a:t>
            </a:r>
            <a:r>
              <a:rPr lang="en-US" sz="2000" dirty="0">
                <a:solidFill>
                  <a:schemeClr val="accent1">
                    <a:lumMod val="50000"/>
                  </a:schemeClr>
                </a:solidFill>
                <a:latin typeface="Times New Roman" panose="02020603050405020304" pitchFamily="18" charset="0"/>
                <a:ea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rPr>
              <a:t>bị</a:t>
            </a:r>
            <a:r>
              <a:rPr lang="en-US" sz="2000" dirty="0">
                <a:solidFill>
                  <a:schemeClr val="accent1">
                    <a:lumMod val="50000"/>
                  </a:schemeClr>
                </a:solidFill>
                <a:latin typeface="Times New Roman" panose="02020603050405020304" pitchFamily="18" charset="0"/>
                <a:ea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rPr>
              <a:t>hiện</a:t>
            </a:r>
            <a:r>
              <a:rPr lang="en-US" sz="2000" dirty="0">
                <a:solidFill>
                  <a:schemeClr val="accent1">
                    <a:lumMod val="50000"/>
                  </a:schemeClr>
                </a:solidFill>
                <a:latin typeface="Times New Roman" panose="02020603050405020304" pitchFamily="18" charset="0"/>
                <a:ea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rPr>
              <a:t>đại</a:t>
            </a:r>
            <a:r>
              <a:rPr lang="en-US" sz="2000" dirty="0">
                <a:solidFill>
                  <a:schemeClr val="accent1">
                    <a:lumMod val="50000"/>
                  </a:schemeClr>
                </a:solidFill>
                <a:latin typeface="Times New Roman" panose="02020603050405020304" pitchFamily="18" charset="0"/>
                <a:ea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rPr>
              <a:t>đồng</a:t>
            </a:r>
            <a:r>
              <a:rPr lang="en-US" sz="2000" dirty="0">
                <a:solidFill>
                  <a:schemeClr val="accent1">
                    <a:lumMod val="50000"/>
                  </a:schemeClr>
                </a:solidFill>
                <a:latin typeface="Times New Roman" panose="02020603050405020304" pitchFamily="18" charset="0"/>
                <a:ea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rPr>
              <a:t>bộ</a:t>
            </a:r>
            <a:r>
              <a:rPr lang="en-US" sz="2000" dirty="0">
                <a:solidFill>
                  <a:schemeClr val="accent1">
                    <a:lumMod val="50000"/>
                  </a:schemeClr>
                </a:solidFill>
                <a:latin typeface="Times New Roman" panose="02020603050405020304" pitchFamily="18" charset="0"/>
                <a:ea typeface="Times New Roman" panose="02020603050405020304" pitchFamily="18" charset="0"/>
              </a:rPr>
              <a:t>.</a:t>
            </a:r>
          </a:p>
          <a:p>
            <a:pPr indent="228600" algn="just" fontAlgn="base">
              <a:lnSpc>
                <a:spcPct val="120000"/>
              </a:lnSpc>
            </a:pPr>
            <a:r>
              <a:rPr lang="en-US" sz="2000" i="1" dirty="0">
                <a:solidFill>
                  <a:schemeClr val="accent1">
                    <a:lumMod val="50000"/>
                  </a:schemeClr>
                </a:solidFill>
                <a:latin typeface="Times New Roman" panose="02020603050405020304" pitchFamily="18" charset="0"/>
                <a:ea typeface="Times New Roman" panose="02020603050405020304" pitchFamily="18" charset="0"/>
              </a:rPr>
              <a:t>- </a:t>
            </a:r>
            <a:r>
              <a:rPr lang="pt-PT" sz="2000" dirty="0">
                <a:solidFill>
                  <a:schemeClr val="accent1">
                    <a:lumMod val="50000"/>
                  </a:schemeClr>
                </a:solidFill>
                <a:latin typeface="Times New Roman" panose="02020603050405020304" pitchFamily="18" charset="0"/>
                <a:ea typeface="Times New Roman" panose="02020603050405020304" pitchFamily="18" charset="0"/>
              </a:rPr>
              <a:t>BGH luôn quan tâm sát sao đầu tư về cơ sở vật chất và chuyên môn, bồi dưỡng phương pháp, đổi mới hình thức tổ chức hoạt động giáo dục mầm non.</a:t>
            </a:r>
            <a:endParaRPr lang="en-US" sz="2000" dirty="0">
              <a:solidFill>
                <a:schemeClr val="accent1">
                  <a:lumMod val="50000"/>
                </a:schemeClr>
              </a:solidFill>
              <a:latin typeface="Times New Roman" panose="02020603050405020304" pitchFamily="18" charset="0"/>
              <a:ea typeface="Times New Roman" panose="02020603050405020304" pitchFamily="18" charset="0"/>
            </a:endParaRPr>
          </a:p>
          <a:p>
            <a:pPr algn="just">
              <a:lnSpc>
                <a:spcPct val="120000"/>
              </a:lnSpc>
              <a:spcBef>
                <a:spcPts val="600"/>
              </a:spcBef>
              <a:spcAft>
                <a:spcPts val="600"/>
              </a:spcAft>
            </a:pPr>
            <a:r>
              <a:rPr lang="en-US" sz="2000" dirty="0">
                <a:solidFill>
                  <a:schemeClr val="accent1">
                    <a:lumMod val="50000"/>
                  </a:schemeClr>
                </a:solidFill>
                <a:latin typeface="Times New Roman" panose="02020603050405020304" pitchFamily="18" charset="0"/>
                <a:ea typeface="Times New Roman" panose="02020603050405020304" pitchFamily="18" charset="0"/>
              </a:rPr>
              <a:t>   - </a:t>
            </a:r>
            <a:r>
              <a:rPr lang="en-US" sz="2000" dirty="0" err="1">
                <a:solidFill>
                  <a:schemeClr val="accent1">
                    <a:lumMod val="50000"/>
                  </a:schemeClr>
                </a:solidFill>
                <a:latin typeface="Times New Roman" panose="02020603050405020304" pitchFamily="18" charset="0"/>
                <a:ea typeface="Times New Roman" panose="02020603050405020304" pitchFamily="18" charset="0"/>
              </a:rPr>
              <a:t>Lớp</a:t>
            </a:r>
            <a:r>
              <a:rPr lang="en-US" sz="2000" dirty="0">
                <a:solidFill>
                  <a:schemeClr val="accent1">
                    <a:lumMod val="50000"/>
                  </a:schemeClr>
                </a:solidFill>
                <a:latin typeface="Times New Roman" panose="02020603050405020304" pitchFamily="18" charset="0"/>
                <a:ea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rPr>
              <a:t>được</a:t>
            </a:r>
            <a:r>
              <a:rPr lang="en-US" sz="2000" dirty="0">
                <a:solidFill>
                  <a:schemeClr val="accent1">
                    <a:lumMod val="50000"/>
                  </a:schemeClr>
                </a:solidFill>
                <a:latin typeface="Times New Roman" panose="02020603050405020304" pitchFamily="18" charset="0"/>
                <a:ea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rPr>
              <a:t>sự</a:t>
            </a:r>
            <a:r>
              <a:rPr lang="en-US" sz="2000" dirty="0">
                <a:solidFill>
                  <a:schemeClr val="accent1">
                    <a:lumMod val="50000"/>
                  </a:schemeClr>
                </a:solidFill>
                <a:latin typeface="Times New Roman" panose="02020603050405020304" pitchFamily="18" charset="0"/>
                <a:ea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rPr>
              <a:t>quan</a:t>
            </a:r>
            <a:r>
              <a:rPr lang="en-US" sz="2000" dirty="0">
                <a:solidFill>
                  <a:schemeClr val="accent1">
                    <a:lumMod val="50000"/>
                  </a:schemeClr>
                </a:solidFill>
                <a:latin typeface="Times New Roman" panose="02020603050405020304" pitchFamily="18" charset="0"/>
                <a:ea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rPr>
              <a:t>tâm</a:t>
            </a:r>
            <a:r>
              <a:rPr lang="en-US" sz="2000" dirty="0">
                <a:solidFill>
                  <a:schemeClr val="accent1">
                    <a:lumMod val="50000"/>
                  </a:schemeClr>
                </a:solidFill>
                <a:latin typeface="Times New Roman" panose="02020603050405020304" pitchFamily="18" charset="0"/>
                <a:ea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rPr>
              <a:t>của</a:t>
            </a:r>
            <a:r>
              <a:rPr lang="en-US" sz="2000" dirty="0">
                <a:solidFill>
                  <a:schemeClr val="accent1">
                    <a:lumMod val="50000"/>
                  </a:schemeClr>
                </a:solidFill>
                <a:latin typeface="Times New Roman" panose="02020603050405020304" pitchFamily="18" charset="0"/>
                <a:ea typeface="Times New Roman" panose="02020603050405020304" pitchFamily="18" charset="0"/>
              </a:rPr>
              <a:t> BGH </a:t>
            </a:r>
            <a:r>
              <a:rPr lang="en-US" sz="2000" dirty="0" err="1">
                <a:solidFill>
                  <a:schemeClr val="accent1">
                    <a:lumMod val="50000"/>
                  </a:schemeClr>
                </a:solidFill>
                <a:latin typeface="Times New Roman" panose="02020603050405020304" pitchFamily="18" charset="0"/>
                <a:ea typeface="Times New Roman" panose="02020603050405020304" pitchFamily="18" charset="0"/>
              </a:rPr>
              <a:t>nhà</a:t>
            </a:r>
            <a:r>
              <a:rPr lang="en-US" sz="2000" dirty="0">
                <a:solidFill>
                  <a:schemeClr val="accent1">
                    <a:lumMod val="50000"/>
                  </a:schemeClr>
                </a:solidFill>
                <a:latin typeface="Times New Roman" panose="02020603050405020304" pitchFamily="18" charset="0"/>
                <a:ea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rPr>
              <a:t>trường</a:t>
            </a:r>
            <a:r>
              <a:rPr lang="en-US" sz="2000" dirty="0">
                <a:solidFill>
                  <a:schemeClr val="accent1">
                    <a:lumMod val="50000"/>
                  </a:schemeClr>
                </a:solidFill>
                <a:latin typeface="Times New Roman" panose="02020603050405020304" pitchFamily="18" charset="0"/>
                <a:ea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rPr>
              <a:t>Tổ</a:t>
            </a:r>
            <a:r>
              <a:rPr lang="en-US" sz="2000" dirty="0">
                <a:solidFill>
                  <a:schemeClr val="accent1">
                    <a:lumMod val="50000"/>
                  </a:schemeClr>
                </a:solidFill>
                <a:latin typeface="Times New Roman" panose="02020603050405020304" pitchFamily="18" charset="0"/>
                <a:ea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rPr>
              <a:t>chuyên</a:t>
            </a:r>
            <a:r>
              <a:rPr lang="en-US" sz="2000" dirty="0">
                <a:solidFill>
                  <a:schemeClr val="accent1">
                    <a:lumMod val="50000"/>
                  </a:schemeClr>
                </a:solidFill>
                <a:latin typeface="Times New Roman" panose="02020603050405020304" pitchFamily="18" charset="0"/>
                <a:ea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rPr>
              <a:t>môn</a:t>
            </a:r>
            <a:r>
              <a:rPr lang="en-US" sz="2000" dirty="0">
                <a:solidFill>
                  <a:schemeClr val="accent1">
                    <a:lumMod val="50000"/>
                  </a:schemeClr>
                </a:solidFill>
                <a:latin typeface="Times New Roman" panose="02020603050405020304" pitchFamily="18" charset="0"/>
                <a:ea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rPr>
              <a:t>chỉ</a:t>
            </a:r>
            <a:r>
              <a:rPr lang="en-US" sz="2000" dirty="0">
                <a:solidFill>
                  <a:schemeClr val="accent1">
                    <a:lumMod val="50000"/>
                  </a:schemeClr>
                </a:solidFill>
                <a:latin typeface="Times New Roman" panose="02020603050405020304" pitchFamily="18" charset="0"/>
                <a:ea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rPr>
              <a:t>đạo</a:t>
            </a:r>
            <a:r>
              <a:rPr lang="en-US" sz="2000" dirty="0">
                <a:solidFill>
                  <a:schemeClr val="accent1">
                    <a:lumMod val="50000"/>
                  </a:schemeClr>
                </a:solidFill>
                <a:latin typeface="Times New Roman" panose="02020603050405020304" pitchFamily="18" charset="0"/>
                <a:ea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rPr>
              <a:t>sát</a:t>
            </a:r>
            <a:r>
              <a:rPr lang="en-US" sz="2000" dirty="0">
                <a:solidFill>
                  <a:schemeClr val="accent1">
                    <a:lumMod val="50000"/>
                  </a:schemeClr>
                </a:solidFill>
                <a:latin typeface="Times New Roman" panose="02020603050405020304" pitchFamily="18" charset="0"/>
                <a:ea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rPr>
              <a:t>sao</a:t>
            </a:r>
            <a:r>
              <a:rPr lang="en-US" sz="2000" dirty="0">
                <a:solidFill>
                  <a:schemeClr val="accent1">
                    <a:lumMod val="50000"/>
                  </a:schemeClr>
                </a:solidFill>
                <a:latin typeface="Times New Roman" panose="02020603050405020304" pitchFamily="18" charset="0"/>
                <a:ea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rPr>
              <a:t>công</a:t>
            </a:r>
            <a:r>
              <a:rPr lang="en-US" sz="2000" dirty="0">
                <a:solidFill>
                  <a:schemeClr val="accent1">
                    <a:lumMod val="50000"/>
                  </a:schemeClr>
                </a:solidFill>
                <a:latin typeface="Times New Roman" panose="02020603050405020304" pitchFamily="18" charset="0"/>
                <a:ea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rPr>
              <a:t>tác</a:t>
            </a:r>
            <a:r>
              <a:rPr lang="en-US" sz="2000" dirty="0">
                <a:solidFill>
                  <a:schemeClr val="accent1">
                    <a:lumMod val="50000"/>
                  </a:schemeClr>
                </a:solidFill>
                <a:latin typeface="Times New Roman" panose="02020603050405020304" pitchFamily="18" charset="0"/>
                <a:ea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rPr>
              <a:t>chuyên</a:t>
            </a:r>
            <a:r>
              <a:rPr lang="en-US" sz="2000" dirty="0">
                <a:solidFill>
                  <a:schemeClr val="accent1">
                    <a:lumMod val="50000"/>
                  </a:schemeClr>
                </a:solidFill>
                <a:latin typeface="Times New Roman" panose="02020603050405020304" pitchFamily="18" charset="0"/>
                <a:ea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rPr>
              <a:t>môn</a:t>
            </a:r>
            <a:r>
              <a:rPr lang="en-US" sz="2000" dirty="0">
                <a:solidFill>
                  <a:schemeClr val="accent1">
                    <a:lumMod val="50000"/>
                  </a:schemeClr>
                </a:solidFill>
                <a:latin typeface="Times New Roman" panose="02020603050405020304" pitchFamily="18" charset="0"/>
                <a:ea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rPr>
              <a:t>lồng</a:t>
            </a:r>
            <a:r>
              <a:rPr lang="en-US" sz="2000" dirty="0">
                <a:solidFill>
                  <a:schemeClr val="accent1">
                    <a:lumMod val="50000"/>
                  </a:schemeClr>
                </a:solidFill>
                <a:latin typeface="Times New Roman" panose="02020603050405020304" pitchFamily="18" charset="0"/>
                <a:ea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rPr>
              <a:t>ghép</a:t>
            </a:r>
            <a:r>
              <a:rPr lang="en-US" sz="2000" dirty="0">
                <a:solidFill>
                  <a:schemeClr val="accent1">
                    <a:lumMod val="50000"/>
                  </a:schemeClr>
                </a:solidFill>
                <a:latin typeface="Times New Roman" panose="02020603050405020304" pitchFamily="18" charset="0"/>
                <a:ea typeface="Times New Roman" panose="02020603050405020304" pitchFamily="18" charset="0"/>
              </a:rPr>
              <a:t> 1 </a:t>
            </a:r>
            <a:r>
              <a:rPr lang="en-US" sz="2000" dirty="0" err="1">
                <a:solidFill>
                  <a:schemeClr val="accent1">
                    <a:lumMod val="50000"/>
                  </a:schemeClr>
                </a:solidFill>
                <a:latin typeface="Times New Roman" panose="02020603050405020304" pitchFamily="18" charset="0"/>
                <a:ea typeface="Times New Roman" panose="02020603050405020304" pitchFamily="18" charset="0"/>
              </a:rPr>
              <a:t>số</a:t>
            </a:r>
            <a:r>
              <a:rPr lang="en-US" sz="2000" dirty="0">
                <a:solidFill>
                  <a:schemeClr val="accent1">
                    <a:lumMod val="50000"/>
                  </a:schemeClr>
                </a:solidFill>
                <a:latin typeface="Times New Roman" panose="02020603050405020304" pitchFamily="18" charset="0"/>
                <a:ea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rPr>
              <a:t>kỹ</a:t>
            </a:r>
            <a:r>
              <a:rPr lang="en-US" sz="2000" dirty="0">
                <a:solidFill>
                  <a:schemeClr val="accent1">
                    <a:lumMod val="50000"/>
                  </a:schemeClr>
                </a:solidFill>
                <a:latin typeface="Times New Roman" panose="02020603050405020304" pitchFamily="18" charset="0"/>
                <a:ea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rPr>
              <a:t>năng</a:t>
            </a:r>
            <a:r>
              <a:rPr lang="en-US" sz="2000" dirty="0">
                <a:solidFill>
                  <a:schemeClr val="accent1">
                    <a:lumMod val="50000"/>
                  </a:schemeClr>
                </a:solidFill>
                <a:latin typeface="Times New Roman" panose="02020603050405020304" pitchFamily="18" charset="0"/>
                <a:ea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rPr>
              <a:t>dạy</a:t>
            </a:r>
            <a:r>
              <a:rPr lang="en-US" sz="2000" dirty="0">
                <a:solidFill>
                  <a:schemeClr val="accent1">
                    <a:lumMod val="50000"/>
                  </a:schemeClr>
                </a:solidFill>
                <a:latin typeface="Times New Roman" panose="02020603050405020304" pitchFamily="18" charset="0"/>
                <a:ea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rPr>
              <a:t>trẻ</a:t>
            </a:r>
            <a:r>
              <a:rPr lang="en-US" sz="2000" dirty="0">
                <a:solidFill>
                  <a:schemeClr val="accent1">
                    <a:lumMod val="50000"/>
                  </a:schemeClr>
                </a:solidFill>
                <a:latin typeface="Times New Roman" panose="02020603050405020304" pitchFamily="18" charset="0"/>
                <a:ea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rPr>
              <a:t>các</a:t>
            </a:r>
            <a:r>
              <a:rPr lang="en-US" sz="2000" dirty="0">
                <a:solidFill>
                  <a:schemeClr val="accent1">
                    <a:lumMod val="50000"/>
                  </a:schemeClr>
                </a:solidFill>
                <a:latin typeface="Times New Roman" panose="02020603050405020304" pitchFamily="18" charset="0"/>
                <a:ea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rPr>
              <a:t>kỹ</a:t>
            </a:r>
            <a:r>
              <a:rPr lang="en-US" sz="2000" dirty="0">
                <a:solidFill>
                  <a:schemeClr val="accent1">
                    <a:lumMod val="50000"/>
                  </a:schemeClr>
                </a:solidFill>
                <a:latin typeface="Times New Roman" panose="02020603050405020304" pitchFamily="18" charset="0"/>
                <a:ea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rPr>
              <a:t>năng</a:t>
            </a:r>
            <a:r>
              <a:rPr lang="en-US" sz="2000" dirty="0">
                <a:solidFill>
                  <a:schemeClr val="accent1">
                    <a:lumMod val="50000"/>
                  </a:schemeClr>
                </a:solidFill>
                <a:latin typeface="Times New Roman" panose="02020603050405020304" pitchFamily="18" charset="0"/>
                <a:ea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rPr>
              <a:t>phòng</a:t>
            </a:r>
            <a:r>
              <a:rPr lang="en-US" sz="2000" dirty="0">
                <a:solidFill>
                  <a:schemeClr val="accent1">
                    <a:lumMod val="50000"/>
                  </a:schemeClr>
                </a:solidFill>
                <a:latin typeface="Times New Roman" panose="02020603050405020304" pitchFamily="18" charset="0"/>
                <a:ea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rPr>
              <a:t>tránh</a:t>
            </a:r>
            <a:r>
              <a:rPr lang="en-US" sz="2000" dirty="0">
                <a:solidFill>
                  <a:schemeClr val="accent1">
                    <a:lumMod val="50000"/>
                  </a:schemeClr>
                </a:solidFill>
                <a:latin typeface="Times New Roman" panose="02020603050405020304" pitchFamily="18" charset="0"/>
                <a:ea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rPr>
              <a:t>xâm</a:t>
            </a:r>
            <a:r>
              <a:rPr lang="en-US" sz="2000" dirty="0">
                <a:solidFill>
                  <a:schemeClr val="accent1">
                    <a:lumMod val="50000"/>
                  </a:schemeClr>
                </a:solidFill>
                <a:latin typeface="Times New Roman" panose="02020603050405020304" pitchFamily="18" charset="0"/>
                <a:ea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rPr>
              <a:t>hại</a:t>
            </a:r>
            <a:r>
              <a:rPr lang="en-US" sz="2000" dirty="0">
                <a:solidFill>
                  <a:schemeClr val="accent1">
                    <a:lumMod val="50000"/>
                  </a:schemeClr>
                </a:solidFill>
                <a:latin typeface="Times New Roman" panose="02020603050405020304" pitchFamily="18" charset="0"/>
                <a:ea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rPr>
              <a:t>tình</a:t>
            </a:r>
            <a:r>
              <a:rPr lang="en-US" sz="2000" dirty="0">
                <a:solidFill>
                  <a:schemeClr val="accent1">
                    <a:lumMod val="50000"/>
                  </a:schemeClr>
                </a:solidFill>
                <a:latin typeface="Times New Roman" panose="02020603050405020304" pitchFamily="18" charset="0"/>
                <a:ea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rPr>
              <a:t>dục</a:t>
            </a:r>
            <a:r>
              <a:rPr lang="en-US" sz="2000" dirty="0">
                <a:solidFill>
                  <a:schemeClr val="accent1">
                    <a:lumMod val="50000"/>
                  </a:schemeClr>
                </a:solidFill>
                <a:latin typeface="Times New Roman" panose="02020603050405020304" pitchFamily="18" charset="0"/>
                <a:ea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rPr>
              <a:t>cho</a:t>
            </a:r>
            <a:r>
              <a:rPr lang="en-US" sz="2000" dirty="0">
                <a:solidFill>
                  <a:schemeClr val="accent1">
                    <a:lumMod val="50000"/>
                  </a:schemeClr>
                </a:solidFill>
                <a:latin typeface="Times New Roman" panose="02020603050405020304" pitchFamily="18" charset="0"/>
                <a:ea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rPr>
              <a:t>trẻ</a:t>
            </a:r>
            <a:r>
              <a:rPr lang="en-US" sz="2000" dirty="0">
                <a:solidFill>
                  <a:schemeClr val="accent1">
                    <a:lumMod val="50000"/>
                  </a:schemeClr>
                </a:solidFill>
                <a:latin typeface="Times New Roman" panose="02020603050405020304" pitchFamily="18" charset="0"/>
                <a:ea typeface="Times New Roman" panose="02020603050405020304" pitchFamily="18" charset="0"/>
              </a:rPr>
              <a:t>.</a:t>
            </a:r>
          </a:p>
          <a:p>
            <a:pPr indent="228600" algn="just">
              <a:lnSpc>
                <a:spcPct val="120000"/>
              </a:lnSpc>
              <a:spcBef>
                <a:spcPts val="600"/>
              </a:spcBef>
              <a:spcAft>
                <a:spcPts val="600"/>
              </a:spcAft>
            </a:pPr>
            <a:r>
              <a:rPr lang="en-US" sz="2000" dirty="0" smtClean="0">
                <a:solidFill>
                  <a:schemeClr val="accent1">
                    <a:lumMod val="50000"/>
                  </a:schemeClr>
                </a:solidFill>
                <a:latin typeface="Times New Roman" panose="02020603050405020304" pitchFamily="18" charset="0"/>
                <a:ea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rPr>
              <a:t>Đa</a:t>
            </a:r>
            <a:r>
              <a:rPr lang="en-US" sz="2000" dirty="0">
                <a:solidFill>
                  <a:schemeClr val="accent1">
                    <a:lumMod val="50000"/>
                  </a:schemeClr>
                </a:solidFill>
                <a:latin typeface="Times New Roman" panose="02020603050405020304" pitchFamily="18" charset="0"/>
                <a:ea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rPr>
              <a:t>số</a:t>
            </a:r>
            <a:r>
              <a:rPr lang="en-US" sz="2000" dirty="0">
                <a:solidFill>
                  <a:schemeClr val="accent1">
                    <a:lumMod val="50000"/>
                  </a:schemeClr>
                </a:solidFill>
                <a:latin typeface="Times New Roman" panose="02020603050405020304" pitchFamily="18" charset="0"/>
                <a:ea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rPr>
              <a:t>phụ</a:t>
            </a:r>
            <a:r>
              <a:rPr lang="en-US" sz="2000" dirty="0">
                <a:solidFill>
                  <a:schemeClr val="accent1">
                    <a:lumMod val="50000"/>
                  </a:schemeClr>
                </a:solidFill>
                <a:latin typeface="Times New Roman" panose="02020603050405020304" pitchFamily="18" charset="0"/>
                <a:ea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rPr>
              <a:t>huynh</a:t>
            </a:r>
            <a:r>
              <a:rPr lang="en-US" sz="2000" dirty="0">
                <a:solidFill>
                  <a:schemeClr val="accent1">
                    <a:lumMod val="50000"/>
                  </a:schemeClr>
                </a:solidFill>
                <a:latin typeface="Times New Roman" panose="02020603050405020304" pitchFamily="18" charset="0"/>
                <a:ea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rPr>
              <a:t>trên</a:t>
            </a:r>
            <a:r>
              <a:rPr lang="en-US" sz="2000" dirty="0">
                <a:solidFill>
                  <a:schemeClr val="accent1">
                    <a:lumMod val="50000"/>
                  </a:schemeClr>
                </a:solidFill>
                <a:latin typeface="Times New Roman" panose="02020603050405020304" pitchFamily="18" charset="0"/>
                <a:ea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rPr>
              <a:t>lớp</a:t>
            </a:r>
            <a:r>
              <a:rPr lang="en-US" sz="2000" dirty="0">
                <a:solidFill>
                  <a:schemeClr val="accent1">
                    <a:lumMod val="50000"/>
                  </a:schemeClr>
                </a:solidFill>
                <a:latin typeface="Times New Roman" panose="02020603050405020304" pitchFamily="18" charset="0"/>
                <a:ea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rPr>
              <a:t>nhiệt</a:t>
            </a:r>
            <a:r>
              <a:rPr lang="en-US" sz="2000" dirty="0">
                <a:solidFill>
                  <a:schemeClr val="accent1">
                    <a:lumMod val="50000"/>
                  </a:schemeClr>
                </a:solidFill>
                <a:latin typeface="Times New Roman" panose="02020603050405020304" pitchFamily="18" charset="0"/>
                <a:ea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rPr>
              <a:t>tình</a:t>
            </a:r>
            <a:r>
              <a:rPr lang="en-US" sz="2000" dirty="0">
                <a:solidFill>
                  <a:schemeClr val="accent1">
                    <a:lumMod val="50000"/>
                  </a:schemeClr>
                </a:solidFill>
                <a:latin typeface="Times New Roman" panose="02020603050405020304" pitchFamily="18" charset="0"/>
                <a:ea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rPr>
              <a:t>quan</a:t>
            </a:r>
            <a:r>
              <a:rPr lang="en-US" sz="2000" dirty="0">
                <a:solidFill>
                  <a:schemeClr val="accent1">
                    <a:lumMod val="50000"/>
                  </a:schemeClr>
                </a:solidFill>
                <a:latin typeface="Times New Roman" panose="02020603050405020304" pitchFamily="18" charset="0"/>
                <a:ea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rPr>
              <a:t>tâm</a:t>
            </a:r>
            <a:r>
              <a:rPr lang="en-US" sz="2000" dirty="0">
                <a:solidFill>
                  <a:schemeClr val="accent1">
                    <a:lumMod val="50000"/>
                  </a:schemeClr>
                </a:solidFill>
                <a:latin typeface="Times New Roman" panose="02020603050405020304" pitchFamily="18" charset="0"/>
                <a:ea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rPr>
              <a:t>chu</a:t>
            </a:r>
            <a:r>
              <a:rPr lang="en-US" sz="2000" dirty="0">
                <a:solidFill>
                  <a:schemeClr val="accent1">
                    <a:lumMod val="50000"/>
                  </a:schemeClr>
                </a:solidFill>
                <a:latin typeface="Times New Roman" panose="02020603050405020304" pitchFamily="18" charset="0"/>
                <a:ea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rPr>
              <a:t>đáo</a:t>
            </a:r>
            <a:r>
              <a:rPr lang="en-US" sz="2000" dirty="0">
                <a:solidFill>
                  <a:schemeClr val="accent1">
                    <a:lumMod val="50000"/>
                  </a:schemeClr>
                </a:solidFill>
                <a:latin typeface="Times New Roman" panose="02020603050405020304" pitchFamily="18" charset="0"/>
                <a:ea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rPr>
              <a:t>đến</a:t>
            </a:r>
            <a:r>
              <a:rPr lang="en-US" sz="2000" dirty="0">
                <a:solidFill>
                  <a:schemeClr val="accent1">
                    <a:lumMod val="50000"/>
                  </a:schemeClr>
                </a:solidFill>
                <a:latin typeface="Times New Roman" panose="02020603050405020304" pitchFamily="18" charset="0"/>
                <a:ea typeface="Times New Roman" panose="02020603050405020304" pitchFamily="18" charset="0"/>
              </a:rPr>
              <a:t> con </a:t>
            </a:r>
            <a:r>
              <a:rPr lang="en-US" sz="2000" dirty="0" err="1">
                <a:solidFill>
                  <a:schemeClr val="accent1">
                    <a:lumMod val="50000"/>
                  </a:schemeClr>
                </a:solidFill>
                <a:latin typeface="Times New Roman" panose="02020603050405020304" pitchFamily="18" charset="0"/>
                <a:ea typeface="Times New Roman" panose="02020603050405020304" pitchFamily="18" charset="0"/>
              </a:rPr>
              <a:t>em</a:t>
            </a:r>
            <a:r>
              <a:rPr lang="en-US" sz="2000" dirty="0">
                <a:solidFill>
                  <a:schemeClr val="accent1">
                    <a:lumMod val="50000"/>
                  </a:schemeClr>
                </a:solidFill>
                <a:latin typeface="Times New Roman" panose="02020603050405020304" pitchFamily="18" charset="0"/>
                <a:ea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rPr>
              <a:t>và</a:t>
            </a:r>
            <a:r>
              <a:rPr lang="en-US" sz="2000" dirty="0">
                <a:solidFill>
                  <a:schemeClr val="accent1">
                    <a:lumMod val="50000"/>
                  </a:schemeClr>
                </a:solidFill>
                <a:latin typeface="Times New Roman" panose="02020603050405020304" pitchFamily="18" charset="0"/>
                <a:ea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rPr>
              <a:t>thường</a:t>
            </a:r>
            <a:r>
              <a:rPr lang="en-US" sz="2000" dirty="0">
                <a:solidFill>
                  <a:schemeClr val="accent1">
                    <a:lumMod val="50000"/>
                  </a:schemeClr>
                </a:solidFill>
                <a:latin typeface="Times New Roman" panose="02020603050405020304" pitchFamily="18" charset="0"/>
                <a:ea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rPr>
              <a:t>xuyên</a:t>
            </a:r>
            <a:r>
              <a:rPr lang="en-US" sz="2000" dirty="0">
                <a:solidFill>
                  <a:schemeClr val="accent1">
                    <a:lumMod val="50000"/>
                  </a:schemeClr>
                </a:solidFill>
                <a:latin typeface="Times New Roman" panose="02020603050405020304" pitchFamily="18" charset="0"/>
                <a:ea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rPr>
              <a:t>trao</a:t>
            </a:r>
            <a:r>
              <a:rPr lang="en-US" sz="2000" dirty="0">
                <a:solidFill>
                  <a:schemeClr val="accent1">
                    <a:lumMod val="50000"/>
                  </a:schemeClr>
                </a:solidFill>
                <a:latin typeface="Times New Roman" panose="02020603050405020304" pitchFamily="18" charset="0"/>
                <a:ea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rPr>
              <a:t>đổi</a:t>
            </a:r>
            <a:r>
              <a:rPr lang="en-US" sz="2000" dirty="0">
                <a:solidFill>
                  <a:schemeClr val="accent1">
                    <a:lumMod val="50000"/>
                  </a:schemeClr>
                </a:solidFill>
                <a:latin typeface="Times New Roman" panose="02020603050405020304" pitchFamily="18" charset="0"/>
                <a:ea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rPr>
              <a:t>với</a:t>
            </a:r>
            <a:r>
              <a:rPr lang="en-US" sz="2000" dirty="0">
                <a:solidFill>
                  <a:schemeClr val="accent1">
                    <a:lumMod val="50000"/>
                  </a:schemeClr>
                </a:solidFill>
                <a:latin typeface="Times New Roman" panose="02020603050405020304" pitchFamily="18" charset="0"/>
                <a:ea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rPr>
              <a:t>giáo</a:t>
            </a:r>
            <a:r>
              <a:rPr lang="en-US" sz="2000" dirty="0">
                <a:solidFill>
                  <a:schemeClr val="accent1">
                    <a:lumMod val="50000"/>
                  </a:schemeClr>
                </a:solidFill>
                <a:latin typeface="Times New Roman" panose="02020603050405020304" pitchFamily="18" charset="0"/>
                <a:ea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rPr>
              <a:t>viên</a:t>
            </a:r>
            <a:r>
              <a:rPr lang="en-US" sz="2000" dirty="0">
                <a:solidFill>
                  <a:schemeClr val="accent1">
                    <a:lumMod val="50000"/>
                  </a:schemeClr>
                </a:solidFill>
                <a:latin typeface="Times New Roman" panose="02020603050405020304" pitchFamily="18" charset="0"/>
                <a:ea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rPr>
              <a:t>về</a:t>
            </a:r>
            <a:r>
              <a:rPr lang="en-US" sz="2000" dirty="0">
                <a:solidFill>
                  <a:schemeClr val="accent1">
                    <a:lumMod val="50000"/>
                  </a:schemeClr>
                </a:solidFill>
                <a:latin typeface="Times New Roman" panose="02020603050405020304" pitchFamily="18" charset="0"/>
                <a:ea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rPr>
              <a:t>tình</a:t>
            </a:r>
            <a:r>
              <a:rPr lang="en-US" sz="2000" dirty="0">
                <a:solidFill>
                  <a:schemeClr val="accent1">
                    <a:lumMod val="50000"/>
                  </a:schemeClr>
                </a:solidFill>
                <a:latin typeface="Times New Roman" panose="02020603050405020304" pitchFamily="18" charset="0"/>
                <a:ea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rPr>
              <a:t>hình</a:t>
            </a:r>
            <a:r>
              <a:rPr lang="en-US" sz="2000" dirty="0">
                <a:solidFill>
                  <a:schemeClr val="accent1">
                    <a:lumMod val="50000"/>
                  </a:schemeClr>
                </a:solidFill>
                <a:latin typeface="Times New Roman" panose="02020603050405020304" pitchFamily="18" charset="0"/>
                <a:ea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rPr>
              <a:t>học</a:t>
            </a:r>
            <a:r>
              <a:rPr lang="en-US" sz="2000" dirty="0">
                <a:solidFill>
                  <a:schemeClr val="accent1">
                    <a:lumMod val="50000"/>
                  </a:schemeClr>
                </a:solidFill>
                <a:latin typeface="Times New Roman" panose="02020603050405020304" pitchFamily="18" charset="0"/>
                <a:ea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rPr>
              <a:t>tập</a:t>
            </a:r>
            <a:r>
              <a:rPr lang="en-US" sz="2000" dirty="0">
                <a:solidFill>
                  <a:schemeClr val="accent1">
                    <a:lumMod val="50000"/>
                  </a:schemeClr>
                </a:solidFill>
                <a:latin typeface="Times New Roman" panose="02020603050405020304" pitchFamily="18" charset="0"/>
                <a:ea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rPr>
              <a:t>của</a:t>
            </a:r>
            <a:r>
              <a:rPr lang="en-US" sz="2000" dirty="0">
                <a:solidFill>
                  <a:schemeClr val="accent1">
                    <a:lumMod val="50000"/>
                  </a:schemeClr>
                </a:solidFill>
                <a:latin typeface="Times New Roman" panose="02020603050405020304" pitchFamily="18" charset="0"/>
                <a:ea typeface="Times New Roman" panose="02020603050405020304" pitchFamily="18" charset="0"/>
              </a:rPr>
              <a:t> con </a:t>
            </a:r>
            <a:r>
              <a:rPr lang="en-US" sz="2000" dirty="0" err="1">
                <a:solidFill>
                  <a:schemeClr val="accent1">
                    <a:lumMod val="50000"/>
                  </a:schemeClr>
                </a:solidFill>
                <a:latin typeface="Times New Roman" panose="02020603050405020304" pitchFamily="18" charset="0"/>
                <a:ea typeface="Times New Roman" panose="02020603050405020304" pitchFamily="18" charset="0"/>
              </a:rPr>
              <a:t>em</a:t>
            </a:r>
            <a:r>
              <a:rPr lang="en-US" sz="2000" dirty="0">
                <a:solidFill>
                  <a:schemeClr val="accent1">
                    <a:lumMod val="50000"/>
                  </a:schemeClr>
                </a:solidFill>
                <a:latin typeface="Times New Roman" panose="02020603050405020304" pitchFamily="18" charset="0"/>
                <a:ea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Times New Roman" panose="02020603050405020304" pitchFamily="18" charset="0"/>
              </a:rPr>
              <a:t>mình</a:t>
            </a:r>
            <a:r>
              <a:rPr lang="en-US" sz="2000" dirty="0">
                <a:solidFill>
                  <a:schemeClr val="accent1">
                    <a:lumMod val="50000"/>
                  </a:schemeClr>
                </a:solidFill>
                <a:latin typeface="Times New Roman" panose="02020603050405020304" pitchFamily="18" charset="0"/>
                <a:ea typeface="Times New Roman" panose="02020603050405020304" pitchFamily="18" charset="0"/>
              </a:rPr>
              <a:t>.</a:t>
            </a:r>
          </a:p>
          <a:p>
            <a:pPr algn="just"/>
            <a:endParaRPr lang="en-US" sz="2000" b="1" dirty="0">
              <a:solidFill>
                <a:srgbClr val="0000CC"/>
              </a:solidFill>
              <a:latin typeface="Times New Roman" pitchFamily="18" charset="0"/>
              <a:cs typeface="Times New Roman" pitchFamily="18" charset="0"/>
            </a:endParaRPr>
          </a:p>
        </p:txBody>
      </p:sp>
      <p:sp>
        <p:nvSpPr>
          <p:cNvPr id="12" name="Text Box 27" descr="2">
            <a:extLst>
              <a:ext uri="{FF2B5EF4-FFF2-40B4-BE49-F238E27FC236}">
                <a16:creationId xmlns:a16="http://schemas.microsoft.com/office/drawing/2014/main" id="{2E4D0EFC-8D85-499C-8C51-B516E82CBD53}"/>
              </a:ext>
            </a:extLst>
          </p:cNvPr>
          <p:cNvSpPr txBox="1">
            <a:spLocks noChangeArrowheads="1"/>
          </p:cNvSpPr>
          <p:nvPr/>
        </p:nvSpPr>
        <p:spPr bwMode="gray">
          <a:xfrm>
            <a:off x="2276396" y="237942"/>
            <a:ext cx="7793692" cy="523220"/>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lvl1pPr defTabSz="457200" eaLnBrk="0" hangingPunct="0">
              <a:defRPr>
                <a:solidFill>
                  <a:schemeClr val="tx1"/>
                </a:solidFill>
                <a:latin typeface="Arial" pitchFamily="34" charset="0"/>
              </a:defRPr>
            </a:lvl1pPr>
            <a:lvl2pPr defTabSz="457200" eaLnBrk="0" hangingPunct="0">
              <a:defRPr>
                <a:solidFill>
                  <a:schemeClr val="tx1"/>
                </a:solidFill>
                <a:latin typeface="Arial" pitchFamily="34" charset="0"/>
              </a:defRPr>
            </a:lvl2pPr>
            <a:lvl3pPr defTabSz="457200" eaLnBrk="0" hangingPunct="0">
              <a:defRPr>
                <a:solidFill>
                  <a:schemeClr val="tx1"/>
                </a:solidFill>
                <a:latin typeface="Arial" pitchFamily="34" charset="0"/>
              </a:defRPr>
            </a:lvl3pPr>
            <a:lvl4pPr defTabSz="457200" eaLnBrk="0" hangingPunct="0">
              <a:defRPr>
                <a:solidFill>
                  <a:schemeClr val="tx1"/>
                </a:solidFill>
                <a:latin typeface="Arial" pitchFamily="34" charset="0"/>
              </a:defRPr>
            </a:lvl4pPr>
            <a:lvl5pPr defTabSz="457200" eaLnBrk="0" hangingPunct="0">
              <a:defRPr>
                <a:solidFill>
                  <a:schemeClr val="tx1"/>
                </a:solidFill>
                <a:latin typeface="Arial" pitchFamily="34" charset="0"/>
              </a:defRPr>
            </a:lvl5pPr>
            <a:lvl6pPr algn="ctr" defTabSz="457200" eaLnBrk="0" fontAlgn="base" hangingPunct="0">
              <a:spcBef>
                <a:spcPct val="0"/>
              </a:spcBef>
              <a:spcAft>
                <a:spcPct val="0"/>
              </a:spcAft>
              <a:defRPr>
                <a:solidFill>
                  <a:schemeClr val="tx1"/>
                </a:solidFill>
                <a:latin typeface="Arial" pitchFamily="34" charset="0"/>
              </a:defRPr>
            </a:lvl6pPr>
            <a:lvl7pPr algn="ctr" defTabSz="457200" eaLnBrk="0" fontAlgn="base" hangingPunct="0">
              <a:spcBef>
                <a:spcPct val="0"/>
              </a:spcBef>
              <a:spcAft>
                <a:spcPct val="0"/>
              </a:spcAft>
              <a:defRPr>
                <a:solidFill>
                  <a:schemeClr val="tx1"/>
                </a:solidFill>
                <a:latin typeface="Arial" pitchFamily="34" charset="0"/>
              </a:defRPr>
            </a:lvl7pPr>
            <a:lvl8pPr algn="ctr" defTabSz="457200" eaLnBrk="0" fontAlgn="base" hangingPunct="0">
              <a:spcBef>
                <a:spcPct val="0"/>
              </a:spcBef>
              <a:spcAft>
                <a:spcPct val="0"/>
              </a:spcAft>
              <a:defRPr>
                <a:solidFill>
                  <a:schemeClr val="tx1"/>
                </a:solidFill>
                <a:latin typeface="Arial" pitchFamily="34" charset="0"/>
              </a:defRPr>
            </a:lvl8pPr>
            <a:lvl9pPr algn="ctr" defTabSz="4572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vi-VN" sz="2800" b="1" dirty="0" smtClean="0">
                <a:effectLst>
                  <a:outerShdw blurRad="38100" dist="38100" dir="2700000" algn="tl">
                    <a:srgbClr val="000000"/>
                  </a:outerShdw>
                </a:effectLst>
                <a:cs typeface="Tahoma" pitchFamily="34" charset="0"/>
              </a:rPr>
              <a:t>2.</a:t>
            </a:r>
            <a:r>
              <a:rPr lang="en-US" sz="2800" b="1" dirty="0" smtClean="0">
                <a:effectLst>
                  <a:outerShdw blurRad="38100" dist="38100" dir="2700000" algn="tl">
                    <a:srgbClr val="000000"/>
                  </a:outerShdw>
                </a:effectLst>
                <a:cs typeface="Tahoma" pitchFamily="34" charset="0"/>
              </a:rPr>
              <a:t>THỰC TRẠNG VẤN ĐỀ</a:t>
            </a:r>
            <a:endParaRPr lang="en-US" sz="2800" b="1" dirty="0">
              <a:effectLst>
                <a:outerShdw blurRad="38100" dist="38100" dir="2700000" algn="tl">
                  <a:srgbClr val="000000"/>
                </a:outerShdw>
              </a:effectLst>
              <a:cs typeface="Tahoma" pitchFamily="34" charset="0"/>
            </a:endParaRPr>
          </a:p>
        </p:txBody>
      </p:sp>
      <p:pic>
        <p:nvPicPr>
          <p:cNvPr id="3" name="Picture 2"/>
          <p:cNvPicPr>
            <a:picLocks noChangeAspect="1"/>
          </p:cNvPicPr>
          <p:nvPr/>
        </p:nvPicPr>
        <p:blipFill>
          <a:blip r:embed="rId2"/>
          <a:stretch>
            <a:fillRect/>
          </a:stretch>
        </p:blipFill>
        <p:spPr>
          <a:xfrm>
            <a:off x="0" y="26569"/>
            <a:ext cx="1054699" cy="1048603"/>
          </a:xfrm>
          <a:prstGeom prst="rect">
            <a:avLst/>
          </a:prstGeom>
        </p:spPr>
      </p:pic>
    </p:spTree>
    <p:extLst>
      <p:ext uri="{BB962C8B-B14F-4D97-AF65-F5344CB8AC3E}">
        <p14:creationId xmlns:p14="http://schemas.microsoft.com/office/powerpoint/2010/main" val="2511243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2000" fill="hold"/>
                                        <p:tgtEl>
                                          <p:spTgt spid="12"/>
                                        </p:tgtEl>
                                        <p:attrNameLst>
                                          <p:attrName>ppt_x</p:attrName>
                                        </p:attrNameLst>
                                      </p:cBhvr>
                                      <p:tavLst>
                                        <p:tav tm="0">
                                          <p:val>
                                            <p:strVal val="0-#ppt_w/2"/>
                                          </p:val>
                                        </p:tav>
                                        <p:tav tm="100000">
                                          <p:val>
                                            <p:strVal val="#ppt_x"/>
                                          </p:val>
                                        </p:tav>
                                      </p:tavLst>
                                    </p:anim>
                                    <p:anim calcmode="lin" valueType="num">
                                      <p:cBhvr additive="base">
                                        <p:cTn id="8" dur="2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2000" fill="hold"/>
                                        <p:tgtEl>
                                          <p:spTgt spid="5"/>
                                        </p:tgtEl>
                                        <p:attrNameLst>
                                          <p:attrName>ppt_x</p:attrName>
                                        </p:attrNameLst>
                                      </p:cBhvr>
                                      <p:tavLst>
                                        <p:tav tm="0">
                                          <p:val>
                                            <p:strVal val="0-#ppt_w/2"/>
                                          </p:val>
                                        </p:tav>
                                        <p:tav tm="100000">
                                          <p:val>
                                            <p:strVal val="#ppt_x"/>
                                          </p:val>
                                        </p:tav>
                                      </p:tavLst>
                                    </p:anim>
                                    <p:anim calcmode="lin" valueType="num">
                                      <p:cBhvr additive="base">
                                        <p:cTn id="14" dur="2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Effect transition="in" filter="wipe(left)">
                                      <p:cBhvr>
                                        <p:cTn id="19" dur="2000"/>
                                        <p:tgtEl>
                                          <p:spTgt spid="11">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1">
                                            <p:txEl>
                                              <p:pRg st="1" end="1"/>
                                            </p:txEl>
                                          </p:spTgt>
                                        </p:tgtEl>
                                        <p:attrNameLst>
                                          <p:attrName>style.visibility</p:attrName>
                                        </p:attrNameLst>
                                      </p:cBhvr>
                                      <p:to>
                                        <p:strVal val="visible"/>
                                      </p:to>
                                    </p:set>
                                    <p:animEffect transition="in" filter="wipe(left)">
                                      <p:cBhvr>
                                        <p:cTn id="24" dur="2000"/>
                                        <p:tgtEl>
                                          <p:spTgt spid="11">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1">
                                            <p:txEl>
                                              <p:pRg st="2" end="2"/>
                                            </p:txEl>
                                          </p:spTgt>
                                        </p:tgtEl>
                                        <p:attrNameLst>
                                          <p:attrName>style.visibility</p:attrName>
                                        </p:attrNameLst>
                                      </p:cBhvr>
                                      <p:to>
                                        <p:strVal val="visible"/>
                                      </p:to>
                                    </p:set>
                                    <p:animEffect transition="in" filter="wipe(left)">
                                      <p:cBhvr>
                                        <p:cTn id="29" dur="2000"/>
                                        <p:tgtEl>
                                          <p:spTgt spid="11">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1">
                                            <p:txEl>
                                              <p:pRg st="3" end="3"/>
                                            </p:txEl>
                                          </p:spTgt>
                                        </p:tgtEl>
                                        <p:attrNameLst>
                                          <p:attrName>style.visibility</p:attrName>
                                        </p:attrNameLst>
                                      </p:cBhvr>
                                      <p:to>
                                        <p:strVal val="visible"/>
                                      </p:to>
                                    </p:set>
                                    <p:animEffect transition="in" filter="wipe(left)">
                                      <p:cBhvr>
                                        <p:cTn id="34" dur="20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74930" y="3295904"/>
            <a:ext cx="2048434" cy="3054361"/>
          </a:xfrm>
          <a:prstGeom prst="rect">
            <a:avLst/>
          </a:prstGeom>
        </p:spPr>
      </p:pic>
      <p:sp>
        <p:nvSpPr>
          <p:cNvPr id="7" name="Rectangle 6"/>
          <p:cNvSpPr/>
          <p:nvPr/>
        </p:nvSpPr>
        <p:spPr>
          <a:xfrm>
            <a:off x="3790122" y="1498790"/>
            <a:ext cx="6904383" cy="3596369"/>
          </a:xfrm>
          <a:prstGeom prst="rect">
            <a:avLst/>
          </a:prstGeom>
        </p:spPr>
        <p:txBody>
          <a:bodyPr wrap="square">
            <a:spAutoFit/>
          </a:bodyPr>
          <a:lstStyle/>
          <a:p>
            <a:pPr algn="just">
              <a:lnSpc>
                <a:spcPct val="115000"/>
              </a:lnSpc>
              <a:spcAft>
                <a:spcPts val="0"/>
              </a:spcAft>
            </a:pPr>
            <a:r>
              <a:rPr lang="en-US" sz="2200" dirty="0">
                <a:solidFill>
                  <a:srgbClr val="002060"/>
                </a:solidFill>
                <a:latin typeface="Times New Roman" panose="02020603050405020304" pitchFamily="18" charset="0"/>
                <a:ea typeface="Times New Roman" panose="02020603050405020304" pitchFamily="18" charset="0"/>
              </a:rPr>
              <a:t>- </a:t>
            </a:r>
            <a:r>
              <a:rPr lang="en-US" sz="2200" dirty="0" err="1">
                <a:solidFill>
                  <a:srgbClr val="002060"/>
                </a:solidFill>
                <a:latin typeface="Times New Roman" panose="02020603050405020304" pitchFamily="18" charset="0"/>
                <a:ea typeface="Times New Roman" panose="02020603050405020304" pitchFamily="18" charset="0"/>
              </a:rPr>
              <a:t>Nhận</a:t>
            </a:r>
            <a:r>
              <a:rPr lang="en-US" sz="2200" dirty="0">
                <a:solidFill>
                  <a:srgbClr val="002060"/>
                </a:solidFill>
                <a:latin typeface="Times New Roman" panose="02020603050405020304" pitchFamily="18" charset="0"/>
                <a:ea typeface="Times New Roman" panose="02020603050405020304" pitchFamily="18" charset="0"/>
              </a:rPr>
              <a:t> </a:t>
            </a:r>
            <a:r>
              <a:rPr lang="en-US" sz="2200" dirty="0" err="1">
                <a:solidFill>
                  <a:srgbClr val="002060"/>
                </a:solidFill>
                <a:latin typeface="Times New Roman" panose="02020603050405020304" pitchFamily="18" charset="0"/>
                <a:ea typeface="Times New Roman" panose="02020603050405020304" pitchFamily="18" charset="0"/>
              </a:rPr>
              <a:t>thức</a:t>
            </a:r>
            <a:r>
              <a:rPr lang="en-US" sz="2200" dirty="0">
                <a:solidFill>
                  <a:srgbClr val="002060"/>
                </a:solidFill>
                <a:latin typeface="Times New Roman" panose="02020603050405020304" pitchFamily="18" charset="0"/>
                <a:ea typeface="Times New Roman" panose="02020603050405020304" pitchFamily="18" charset="0"/>
              </a:rPr>
              <a:t> </a:t>
            </a:r>
            <a:r>
              <a:rPr lang="en-US" sz="2200" dirty="0" err="1">
                <a:solidFill>
                  <a:srgbClr val="002060"/>
                </a:solidFill>
                <a:latin typeface="Times New Roman" panose="02020603050405020304" pitchFamily="18" charset="0"/>
                <a:ea typeface="Times New Roman" panose="02020603050405020304" pitchFamily="18" charset="0"/>
              </a:rPr>
              <a:t>của</a:t>
            </a:r>
            <a:r>
              <a:rPr lang="en-US" sz="2200" dirty="0">
                <a:solidFill>
                  <a:srgbClr val="002060"/>
                </a:solidFill>
                <a:latin typeface="Times New Roman" panose="02020603050405020304" pitchFamily="18" charset="0"/>
                <a:ea typeface="Times New Roman" panose="02020603050405020304" pitchFamily="18" charset="0"/>
              </a:rPr>
              <a:t> </a:t>
            </a:r>
            <a:r>
              <a:rPr lang="en-US" sz="2200" dirty="0" err="1">
                <a:solidFill>
                  <a:srgbClr val="002060"/>
                </a:solidFill>
                <a:latin typeface="Times New Roman" panose="02020603050405020304" pitchFamily="18" charset="0"/>
                <a:ea typeface="Times New Roman" panose="02020603050405020304" pitchFamily="18" charset="0"/>
              </a:rPr>
              <a:t>trẻ</a:t>
            </a:r>
            <a:r>
              <a:rPr lang="en-US" sz="2200" dirty="0">
                <a:solidFill>
                  <a:srgbClr val="002060"/>
                </a:solidFill>
                <a:latin typeface="Times New Roman" panose="02020603050405020304" pitchFamily="18" charset="0"/>
                <a:ea typeface="Times New Roman" panose="02020603050405020304" pitchFamily="18" charset="0"/>
              </a:rPr>
              <a:t> </a:t>
            </a:r>
            <a:r>
              <a:rPr lang="en-US" sz="2200" dirty="0" err="1">
                <a:solidFill>
                  <a:srgbClr val="002060"/>
                </a:solidFill>
                <a:latin typeface="Times New Roman" panose="02020603050405020304" pitchFamily="18" charset="0"/>
                <a:ea typeface="Times New Roman" panose="02020603050405020304" pitchFamily="18" charset="0"/>
              </a:rPr>
              <a:t>về</a:t>
            </a:r>
            <a:r>
              <a:rPr lang="en-US" sz="2200" dirty="0">
                <a:solidFill>
                  <a:srgbClr val="002060"/>
                </a:solidFill>
                <a:latin typeface="Times New Roman" panose="02020603050405020304" pitchFamily="18" charset="0"/>
                <a:ea typeface="Times New Roman" panose="02020603050405020304" pitchFamily="18" charset="0"/>
              </a:rPr>
              <a:t> </a:t>
            </a:r>
            <a:r>
              <a:rPr lang="en-US" sz="2200" dirty="0" err="1">
                <a:solidFill>
                  <a:srgbClr val="002060"/>
                </a:solidFill>
                <a:latin typeface="Times New Roman" panose="02020603050405020304" pitchFamily="18" charset="0"/>
                <a:ea typeface="Times New Roman" panose="02020603050405020304" pitchFamily="18" charset="0"/>
              </a:rPr>
              <a:t>các</a:t>
            </a:r>
            <a:r>
              <a:rPr lang="en-US" sz="2200" dirty="0">
                <a:solidFill>
                  <a:srgbClr val="002060"/>
                </a:solidFill>
                <a:latin typeface="Times New Roman" panose="02020603050405020304" pitchFamily="18" charset="0"/>
                <a:ea typeface="Times New Roman" panose="02020603050405020304" pitchFamily="18" charset="0"/>
              </a:rPr>
              <a:t> </a:t>
            </a:r>
            <a:r>
              <a:rPr lang="en-US" sz="2200" dirty="0" err="1">
                <a:solidFill>
                  <a:srgbClr val="002060"/>
                </a:solidFill>
                <a:latin typeface="Times New Roman" panose="02020603050405020304" pitchFamily="18" charset="0"/>
                <a:ea typeface="Times New Roman" panose="02020603050405020304" pitchFamily="18" charset="0"/>
              </a:rPr>
              <a:t>bộ</a:t>
            </a:r>
            <a:r>
              <a:rPr lang="en-US" sz="2200" dirty="0">
                <a:solidFill>
                  <a:srgbClr val="002060"/>
                </a:solidFill>
                <a:latin typeface="Times New Roman" panose="02020603050405020304" pitchFamily="18" charset="0"/>
                <a:ea typeface="Times New Roman" panose="02020603050405020304" pitchFamily="18" charset="0"/>
              </a:rPr>
              <a:t> </a:t>
            </a:r>
            <a:r>
              <a:rPr lang="en-US" sz="2200" dirty="0" err="1">
                <a:solidFill>
                  <a:srgbClr val="002060"/>
                </a:solidFill>
                <a:latin typeface="Times New Roman" panose="02020603050405020304" pitchFamily="18" charset="0"/>
                <a:ea typeface="Times New Roman" panose="02020603050405020304" pitchFamily="18" charset="0"/>
              </a:rPr>
              <a:t>phận</a:t>
            </a:r>
            <a:r>
              <a:rPr lang="en-US" sz="2200" dirty="0">
                <a:solidFill>
                  <a:srgbClr val="002060"/>
                </a:solidFill>
                <a:latin typeface="Times New Roman" panose="02020603050405020304" pitchFamily="18" charset="0"/>
                <a:ea typeface="Times New Roman" panose="02020603050405020304" pitchFamily="18" charset="0"/>
              </a:rPr>
              <a:t> </a:t>
            </a:r>
            <a:r>
              <a:rPr lang="en-US" sz="2200" dirty="0" err="1">
                <a:solidFill>
                  <a:srgbClr val="002060"/>
                </a:solidFill>
                <a:latin typeface="Times New Roman" panose="02020603050405020304" pitchFamily="18" charset="0"/>
                <a:ea typeface="Times New Roman" panose="02020603050405020304" pitchFamily="18" charset="0"/>
              </a:rPr>
              <a:t>sinh</a:t>
            </a:r>
            <a:r>
              <a:rPr lang="en-US" sz="2200" dirty="0">
                <a:solidFill>
                  <a:srgbClr val="002060"/>
                </a:solidFill>
                <a:latin typeface="Times New Roman" panose="02020603050405020304" pitchFamily="18" charset="0"/>
                <a:ea typeface="Times New Roman" panose="02020603050405020304" pitchFamily="18" charset="0"/>
              </a:rPr>
              <a:t> </a:t>
            </a:r>
            <a:r>
              <a:rPr lang="en-US" sz="2200" dirty="0" err="1">
                <a:solidFill>
                  <a:srgbClr val="002060"/>
                </a:solidFill>
                <a:latin typeface="Times New Roman" panose="02020603050405020304" pitchFamily="18" charset="0"/>
                <a:ea typeface="Times New Roman" panose="02020603050405020304" pitchFamily="18" charset="0"/>
              </a:rPr>
              <a:t>dục</a:t>
            </a:r>
            <a:r>
              <a:rPr lang="en-US" sz="2200" dirty="0">
                <a:solidFill>
                  <a:srgbClr val="002060"/>
                </a:solidFill>
                <a:latin typeface="Times New Roman" panose="02020603050405020304" pitchFamily="18" charset="0"/>
                <a:ea typeface="Times New Roman" panose="02020603050405020304" pitchFamily="18" charset="0"/>
              </a:rPr>
              <a:t> </a:t>
            </a:r>
            <a:r>
              <a:rPr lang="en-US" sz="2200" dirty="0" err="1">
                <a:solidFill>
                  <a:srgbClr val="002060"/>
                </a:solidFill>
                <a:latin typeface="Times New Roman" panose="02020603050405020304" pitchFamily="18" charset="0"/>
                <a:ea typeface="Times New Roman" panose="02020603050405020304" pitchFamily="18" charset="0"/>
              </a:rPr>
              <a:t>và</a:t>
            </a:r>
            <a:r>
              <a:rPr lang="en-US" sz="2200" dirty="0">
                <a:solidFill>
                  <a:srgbClr val="002060"/>
                </a:solidFill>
                <a:latin typeface="Times New Roman" panose="02020603050405020304" pitchFamily="18" charset="0"/>
                <a:ea typeface="Times New Roman" panose="02020603050405020304" pitchFamily="18" charset="0"/>
              </a:rPr>
              <a:t> </a:t>
            </a:r>
            <a:r>
              <a:rPr lang="en-US" sz="2200" dirty="0" err="1">
                <a:solidFill>
                  <a:srgbClr val="002060"/>
                </a:solidFill>
                <a:latin typeface="Times New Roman" panose="02020603050405020304" pitchFamily="18" charset="0"/>
                <a:ea typeface="Times New Roman" panose="02020603050405020304" pitchFamily="18" charset="0"/>
              </a:rPr>
              <a:t>cách</a:t>
            </a:r>
            <a:r>
              <a:rPr lang="en-US" sz="2200" dirty="0">
                <a:solidFill>
                  <a:srgbClr val="002060"/>
                </a:solidFill>
                <a:latin typeface="Times New Roman" panose="02020603050405020304" pitchFamily="18" charset="0"/>
                <a:ea typeface="Times New Roman" panose="02020603050405020304" pitchFamily="18" charset="0"/>
              </a:rPr>
              <a:t> </a:t>
            </a:r>
            <a:r>
              <a:rPr lang="en-US" sz="2200" dirty="0" err="1">
                <a:solidFill>
                  <a:srgbClr val="002060"/>
                </a:solidFill>
                <a:latin typeface="Times New Roman" panose="02020603050405020304" pitchFamily="18" charset="0"/>
                <a:ea typeface="Times New Roman" panose="02020603050405020304" pitchFamily="18" charset="0"/>
              </a:rPr>
              <a:t>phòng</a:t>
            </a:r>
            <a:r>
              <a:rPr lang="en-US" sz="2200" dirty="0">
                <a:solidFill>
                  <a:srgbClr val="002060"/>
                </a:solidFill>
                <a:latin typeface="Times New Roman" panose="02020603050405020304" pitchFamily="18" charset="0"/>
                <a:ea typeface="Times New Roman" panose="02020603050405020304" pitchFamily="18" charset="0"/>
              </a:rPr>
              <a:t> </a:t>
            </a:r>
            <a:r>
              <a:rPr lang="en-US" sz="2200" dirty="0" err="1">
                <a:solidFill>
                  <a:srgbClr val="002060"/>
                </a:solidFill>
                <a:latin typeface="Times New Roman" panose="02020603050405020304" pitchFamily="18" charset="0"/>
                <a:ea typeface="Times New Roman" panose="02020603050405020304" pitchFamily="18" charset="0"/>
              </a:rPr>
              <a:t>tránh</a:t>
            </a:r>
            <a:r>
              <a:rPr lang="en-US" sz="2200" dirty="0">
                <a:solidFill>
                  <a:srgbClr val="002060"/>
                </a:solidFill>
                <a:latin typeface="Times New Roman" panose="02020603050405020304" pitchFamily="18" charset="0"/>
                <a:ea typeface="Times New Roman" panose="02020603050405020304" pitchFamily="18" charset="0"/>
              </a:rPr>
              <a:t> </a:t>
            </a:r>
            <a:r>
              <a:rPr lang="en-US" sz="2200" dirty="0" err="1">
                <a:solidFill>
                  <a:srgbClr val="002060"/>
                </a:solidFill>
                <a:latin typeface="Times New Roman" panose="02020603050405020304" pitchFamily="18" charset="0"/>
                <a:ea typeface="Times New Roman" panose="02020603050405020304" pitchFamily="18" charset="0"/>
              </a:rPr>
              <a:t>xâm</a:t>
            </a:r>
            <a:r>
              <a:rPr lang="en-US" sz="2200" dirty="0">
                <a:solidFill>
                  <a:srgbClr val="002060"/>
                </a:solidFill>
                <a:latin typeface="Times New Roman" panose="02020603050405020304" pitchFamily="18" charset="0"/>
                <a:ea typeface="Times New Roman" panose="02020603050405020304" pitchFamily="18" charset="0"/>
              </a:rPr>
              <a:t> </a:t>
            </a:r>
            <a:r>
              <a:rPr lang="en-US" sz="2200" dirty="0" err="1">
                <a:solidFill>
                  <a:srgbClr val="002060"/>
                </a:solidFill>
                <a:latin typeface="Times New Roman" panose="02020603050405020304" pitchFamily="18" charset="0"/>
                <a:ea typeface="Times New Roman" panose="02020603050405020304" pitchFamily="18" charset="0"/>
              </a:rPr>
              <a:t>hại</a:t>
            </a:r>
            <a:r>
              <a:rPr lang="en-US" sz="2200" dirty="0">
                <a:solidFill>
                  <a:srgbClr val="002060"/>
                </a:solidFill>
                <a:latin typeface="Times New Roman" panose="02020603050405020304" pitchFamily="18" charset="0"/>
                <a:ea typeface="Times New Roman" panose="02020603050405020304" pitchFamily="18" charset="0"/>
              </a:rPr>
              <a:t> </a:t>
            </a:r>
            <a:r>
              <a:rPr lang="en-US" sz="2200" dirty="0" err="1">
                <a:solidFill>
                  <a:srgbClr val="002060"/>
                </a:solidFill>
                <a:latin typeface="Times New Roman" panose="02020603050405020304" pitchFamily="18" charset="0"/>
                <a:ea typeface="Times New Roman" panose="02020603050405020304" pitchFamily="18" charset="0"/>
              </a:rPr>
              <a:t>tình</a:t>
            </a:r>
            <a:r>
              <a:rPr lang="en-US" sz="2200" dirty="0">
                <a:solidFill>
                  <a:srgbClr val="002060"/>
                </a:solidFill>
                <a:latin typeface="Times New Roman" panose="02020603050405020304" pitchFamily="18" charset="0"/>
                <a:ea typeface="Times New Roman" panose="02020603050405020304" pitchFamily="18" charset="0"/>
              </a:rPr>
              <a:t> </a:t>
            </a:r>
            <a:r>
              <a:rPr lang="en-US" sz="2200" dirty="0" err="1">
                <a:solidFill>
                  <a:srgbClr val="002060"/>
                </a:solidFill>
                <a:latin typeface="Times New Roman" panose="02020603050405020304" pitchFamily="18" charset="0"/>
                <a:ea typeface="Times New Roman" panose="02020603050405020304" pitchFamily="18" charset="0"/>
              </a:rPr>
              <a:t>dục</a:t>
            </a:r>
            <a:r>
              <a:rPr lang="en-US" sz="2200" dirty="0">
                <a:solidFill>
                  <a:srgbClr val="002060"/>
                </a:solidFill>
                <a:latin typeface="Times New Roman" panose="02020603050405020304" pitchFamily="18" charset="0"/>
                <a:ea typeface="Times New Roman" panose="02020603050405020304" pitchFamily="18" charset="0"/>
              </a:rPr>
              <a:t> </a:t>
            </a:r>
            <a:r>
              <a:rPr lang="en-US" sz="2200" dirty="0" err="1">
                <a:solidFill>
                  <a:srgbClr val="002060"/>
                </a:solidFill>
                <a:latin typeface="Times New Roman" panose="02020603050405020304" pitchFamily="18" charset="0"/>
                <a:ea typeface="Times New Roman" panose="02020603050405020304" pitchFamily="18" charset="0"/>
              </a:rPr>
              <a:t>còn</a:t>
            </a:r>
            <a:r>
              <a:rPr lang="en-US" sz="2200" dirty="0">
                <a:solidFill>
                  <a:srgbClr val="002060"/>
                </a:solidFill>
                <a:latin typeface="Times New Roman" panose="02020603050405020304" pitchFamily="18" charset="0"/>
                <a:ea typeface="Times New Roman" panose="02020603050405020304" pitchFamily="18" charset="0"/>
              </a:rPr>
              <a:t> </a:t>
            </a:r>
            <a:r>
              <a:rPr lang="en-US" sz="2200" dirty="0" err="1">
                <a:solidFill>
                  <a:srgbClr val="002060"/>
                </a:solidFill>
                <a:latin typeface="Times New Roman" panose="02020603050405020304" pitchFamily="18" charset="0"/>
                <a:ea typeface="Times New Roman" panose="02020603050405020304" pitchFamily="18" charset="0"/>
              </a:rPr>
              <a:t>hạn</a:t>
            </a:r>
            <a:r>
              <a:rPr lang="en-US" sz="2200" dirty="0">
                <a:solidFill>
                  <a:srgbClr val="002060"/>
                </a:solidFill>
                <a:latin typeface="Times New Roman" panose="02020603050405020304" pitchFamily="18" charset="0"/>
                <a:ea typeface="Times New Roman" panose="02020603050405020304" pitchFamily="18" charset="0"/>
              </a:rPr>
              <a:t> </a:t>
            </a:r>
            <a:r>
              <a:rPr lang="en-US" sz="2200" dirty="0" err="1">
                <a:solidFill>
                  <a:srgbClr val="002060"/>
                </a:solidFill>
                <a:latin typeface="Times New Roman" panose="02020603050405020304" pitchFamily="18" charset="0"/>
                <a:ea typeface="Times New Roman" panose="02020603050405020304" pitchFamily="18" charset="0"/>
              </a:rPr>
              <a:t>chế</a:t>
            </a:r>
            <a:r>
              <a:rPr lang="en-US" sz="2200" dirty="0">
                <a:solidFill>
                  <a:srgbClr val="002060"/>
                </a:solidFill>
                <a:latin typeface="Times New Roman" panose="02020603050405020304" pitchFamily="18" charset="0"/>
                <a:ea typeface="Times New Roman" panose="02020603050405020304" pitchFamily="18" charset="0"/>
              </a:rPr>
              <a:t>.</a:t>
            </a:r>
            <a:endParaRPr lang="en-US" sz="2200" dirty="0">
              <a:solidFill>
                <a:srgbClr val="002060"/>
              </a:solidFill>
              <a:latin typeface="Times New Roman" panose="02020603050405020304" pitchFamily="18" charset="0"/>
              <a:ea typeface="Calibri" panose="020F0502020204030204" pitchFamily="34" charset="0"/>
            </a:endParaRPr>
          </a:p>
          <a:p>
            <a:pPr algn="just">
              <a:lnSpc>
                <a:spcPct val="115000"/>
              </a:lnSpc>
              <a:spcAft>
                <a:spcPts val="0"/>
              </a:spcAft>
            </a:pPr>
            <a:r>
              <a:rPr lang="en-US" sz="2200" dirty="0">
                <a:solidFill>
                  <a:srgbClr val="002060"/>
                </a:solidFill>
                <a:latin typeface="Times New Roman" panose="02020603050405020304" pitchFamily="18" charset="0"/>
                <a:ea typeface="Times New Roman" panose="02020603050405020304" pitchFamily="18" charset="0"/>
              </a:rPr>
              <a:t>  - </a:t>
            </a:r>
            <a:r>
              <a:rPr lang="en-US" sz="2200" dirty="0" err="1">
                <a:solidFill>
                  <a:srgbClr val="002060"/>
                </a:solidFill>
                <a:latin typeface="Times New Roman" panose="02020603050405020304" pitchFamily="18" charset="0"/>
                <a:ea typeface="Times New Roman" panose="02020603050405020304" pitchFamily="18" charset="0"/>
              </a:rPr>
              <a:t>Giáo</a:t>
            </a:r>
            <a:r>
              <a:rPr lang="en-US" sz="2200" dirty="0">
                <a:solidFill>
                  <a:srgbClr val="002060"/>
                </a:solidFill>
                <a:latin typeface="Times New Roman" panose="02020603050405020304" pitchFamily="18" charset="0"/>
                <a:ea typeface="Times New Roman" panose="02020603050405020304" pitchFamily="18" charset="0"/>
              </a:rPr>
              <a:t> </a:t>
            </a:r>
            <a:r>
              <a:rPr lang="en-US" sz="2200" dirty="0" err="1">
                <a:solidFill>
                  <a:srgbClr val="002060"/>
                </a:solidFill>
                <a:latin typeface="Times New Roman" panose="02020603050405020304" pitchFamily="18" charset="0"/>
                <a:ea typeface="Times New Roman" panose="02020603050405020304" pitchFamily="18" charset="0"/>
              </a:rPr>
              <a:t>viên</a:t>
            </a:r>
            <a:r>
              <a:rPr lang="en-US" sz="2200" dirty="0">
                <a:solidFill>
                  <a:srgbClr val="002060"/>
                </a:solidFill>
                <a:latin typeface="Times New Roman" panose="02020603050405020304" pitchFamily="18" charset="0"/>
                <a:ea typeface="Times New Roman" panose="02020603050405020304" pitchFamily="18" charset="0"/>
              </a:rPr>
              <a:t> </a:t>
            </a:r>
            <a:r>
              <a:rPr lang="en-US" sz="2200" dirty="0" err="1">
                <a:solidFill>
                  <a:srgbClr val="002060"/>
                </a:solidFill>
                <a:latin typeface="Times New Roman" panose="02020603050405020304" pitchFamily="18" charset="0"/>
                <a:ea typeface="Times New Roman" panose="02020603050405020304" pitchFamily="18" charset="0"/>
              </a:rPr>
              <a:t>đôi</a:t>
            </a:r>
            <a:r>
              <a:rPr lang="en-US" sz="2200" dirty="0">
                <a:solidFill>
                  <a:srgbClr val="002060"/>
                </a:solidFill>
                <a:latin typeface="Times New Roman" panose="02020603050405020304" pitchFamily="18" charset="0"/>
                <a:ea typeface="Times New Roman" panose="02020603050405020304" pitchFamily="18" charset="0"/>
              </a:rPr>
              <a:t> </a:t>
            </a:r>
            <a:r>
              <a:rPr lang="en-US" sz="2200" dirty="0" err="1">
                <a:solidFill>
                  <a:srgbClr val="002060"/>
                </a:solidFill>
                <a:latin typeface="Times New Roman" panose="02020603050405020304" pitchFamily="18" charset="0"/>
                <a:ea typeface="Times New Roman" panose="02020603050405020304" pitchFamily="18" charset="0"/>
              </a:rPr>
              <a:t>khi</a:t>
            </a:r>
            <a:r>
              <a:rPr lang="en-US" sz="2200" dirty="0">
                <a:solidFill>
                  <a:srgbClr val="002060"/>
                </a:solidFill>
                <a:latin typeface="Times New Roman" panose="02020603050405020304" pitchFamily="18" charset="0"/>
                <a:ea typeface="Times New Roman" panose="02020603050405020304" pitchFamily="18" charset="0"/>
              </a:rPr>
              <a:t> </a:t>
            </a:r>
            <a:r>
              <a:rPr lang="en-US" sz="2200" dirty="0" err="1">
                <a:solidFill>
                  <a:srgbClr val="002060"/>
                </a:solidFill>
                <a:latin typeface="Times New Roman" panose="02020603050405020304" pitchFamily="18" charset="0"/>
                <a:ea typeface="Times New Roman" panose="02020603050405020304" pitchFamily="18" charset="0"/>
              </a:rPr>
              <a:t>còn</a:t>
            </a:r>
            <a:r>
              <a:rPr lang="en-US" sz="2200" dirty="0">
                <a:solidFill>
                  <a:srgbClr val="002060"/>
                </a:solidFill>
                <a:latin typeface="Times New Roman" panose="02020603050405020304" pitchFamily="18" charset="0"/>
                <a:ea typeface="Times New Roman" panose="02020603050405020304" pitchFamily="18" charset="0"/>
              </a:rPr>
              <a:t> </a:t>
            </a:r>
            <a:r>
              <a:rPr lang="en-US" sz="2200" dirty="0" err="1">
                <a:solidFill>
                  <a:srgbClr val="002060"/>
                </a:solidFill>
                <a:latin typeface="Times New Roman" panose="02020603050405020304" pitchFamily="18" charset="0"/>
                <a:ea typeface="Times New Roman" panose="02020603050405020304" pitchFamily="18" charset="0"/>
              </a:rPr>
              <a:t>chưa</a:t>
            </a:r>
            <a:r>
              <a:rPr lang="en-US" sz="2200" dirty="0">
                <a:solidFill>
                  <a:srgbClr val="002060"/>
                </a:solidFill>
                <a:latin typeface="Times New Roman" panose="02020603050405020304" pitchFamily="18" charset="0"/>
                <a:ea typeface="Times New Roman" panose="02020603050405020304" pitchFamily="18" charset="0"/>
              </a:rPr>
              <a:t> </a:t>
            </a:r>
            <a:r>
              <a:rPr lang="en-US" sz="2200" dirty="0" err="1">
                <a:solidFill>
                  <a:srgbClr val="002060"/>
                </a:solidFill>
                <a:latin typeface="Times New Roman" panose="02020603050405020304" pitchFamily="18" charset="0"/>
                <a:ea typeface="Times New Roman" panose="02020603050405020304" pitchFamily="18" charset="0"/>
              </a:rPr>
              <a:t>mạnh</a:t>
            </a:r>
            <a:r>
              <a:rPr lang="en-US" sz="2200" dirty="0">
                <a:solidFill>
                  <a:srgbClr val="002060"/>
                </a:solidFill>
                <a:latin typeface="Times New Roman" panose="02020603050405020304" pitchFamily="18" charset="0"/>
                <a:ea typeface="Times New Roman" panose="02020603050405020304" pitchFamily="18" charset="0"/>
              </a:rPr>
              <a:t> </a:t>
            </a:r>
            <a:r>
              <a:rPr lang="en-US" sz="2200" dirty="0" err="1">
                <a:solidFill>
                  <a:srgbClr val="002060"/>
                </a:solidFill>
                <a:latin typeface="Times New Roman" panose="02020603050405020304" pitchFamily="18" charset="0"/>
                <a:ea typeface="Times New Roman" panose="02020603050405020304" pitchFamily="18" charset="0"/>
              </a:rPr>
              <a:t>dạn</a:t>
            </a:r>
            <a:r>
              <a:rPr lang="en-US" sz="2200" dirty="0">
                <a:solidFill>
                  <a:srgbClr val="002060"/>
                </a:solidFill>
                <a:latin typeface="Times New Roman" panose="02020603050405020304" pitchFamily="18" charset="0"/>
                <a:ea typeface="Times New Roman" panose="02020603050405020304" pitchFamily="18" charset="0"/>
              </a:rPr>
              <a:t> </a:t>
            </a:r>
            <a:r>
              <a:rPr lang="en-US" sz="2200" dirty="0" err="1">
                <a:solidFill>
                  <a:srgbClr val="002060"/>
                </a:solidFill>
                <a:latin typeface="Times New Roman" panose="02020603050405020304" pitchFamily="18" charset="0"/>
                <a:ea typeface="Times New Roman" panose="02020603050405020304" pitchFamily="18" charset="0"/>
              </a:rPr>
              <a:t>nói</a:t>
            </a:r>
            <a:r>
              <a:rPr lang="en-US" sz="2200" dirty="0">
                <a:solidFill>
                  <a:srgbClr val="002060"/>
                </a:solidFill>
                <a:latin typeface="Times New Roman" panose="02020603050405020304" pitchFamily="18" charset="0"/>
                <a:ea typeface="Times New Roman" panose="02020603050405020304" pitchFamily="18" charset="0"/>
              </a:rPr>
              <a:t> </a:t>
            </a:r>
            <a:r>
              <a:rPr lang="en-US" sz="2200" dirty="0" err="1">
                <a:solidFill>
                  <a:srgbClr val="002060"/>
                </a:solidFill>
                <a:latin typeface="Times New Roman" panose="02020603050405020304" pitchFamily="18" charset="0"/>
                <a:ea typeface="Times New Roman" panose="02020603050405020304" pitchFamily="18" charset="0"/>
              </a:rPr>
              <a:t>về</a:t>
            </a:r>
            <a:r>
              <a:rPr lang="en-US" sz="2200" dirty="0">
                <a:solidFill>
                  <a:srgbClr val="002060"/>
                </a:solidFill>
                <a:latin typeface="Times New Roman" panose="02020603050405020304" pitchFamily="18" charset="0"/>
                <a:ea typeface="Times New Roman" panose="02020603050405020304" pitchFamily="18" charset="0"/>
              </a:rPr>
              <a:t> </a:t>
            </a:r>
            <a:r>
              <a:rPr lang="en-US" sz="2200" dirty="0" err="1">
                <a:solidFill>
                  <a:srgbClr val="002060"/>
                </a:solidFill>
                <a:latin typeface="Times New Roman" panose="02020603050405020304" pitchFamily="18" charset="0"/>
                <a:ea typeface="Times New Roman" panose="02020603050405020304" pitchFamily="18" charset="0"/>
              </a:rPr>
              <a:t>vấn</a:t>
            </a:r>
            <a:r>
              <a:rPr lang="en-US" sz="2200" dirty="0">
                <a:solidFill>
                  <a:srgbClr val="002060"/>
                </a:solidFill>
                <a:latin typeface="Times New Roman" panose="02020603050405020304" pitchFamily="18" charset="0"/>
                <a:ea typeface="Times New Roman" panose="02020603050405020304" pitchFamily="18" charset="0"/>
              </a:rPr>
              <a:t> </a:t>
            </a:r>
            <a:r>
              <a:rPr lang="en-US" sz="2200" dirty="0" err="1">
                <a:solidFill>
                  <a:srgbClr val="002060"/>
                </a:solidFill>
                <a:latin typeface="Times New Roman" panose="02020603050405020304" pitchFamily="18" charset="0"/>
                <a:ea typeface="Times New Roman" panose="02020603050405020304" pitchFamily="18" charset="0"/>
              </a:rPr>
              <a:t>đề</a:t>
            </a:r>
            <a:r>
              <a:rPr lang="en-US" sz="2200" dirty="0">
                <a:solidFill>
                  <a:srgbClr val="002060"/>
                </a:solidFill>
                <a:latin typeface="Times New Roman" panose="02020603050405020304" pitchFamily="18" charset="0"/>
                <a:ea typeface="Times New Roman" panose="02020603050405020304" pitchFamily="18" charset="0"/>
              </a:rPr>
              <a:t> </a:t>
            </a:r>
            <a:r>
              <a:rPr lang="en-US" sz="2200" dirty="0" err="1">
                <a:solidFill>
                  <a:srgbClr val="002060"/>
                </a:solidFill>
                <a:latin typeface="Times New Roman" panose="02020603050405020304" pitchFamily="18" charset="0"/>
                <a:ea typeface="Times New Roman" panose="02020603050405020304" pitchFamily="18" charset="0"/>
              </a:rPr>
              <a:t>xâm</a:t>
            </a:r>
            <a:r>
              <a:rPr lang="en-US" sz="2200" dirty="0">
                <a:solidFill>
                  <a:srgbClr val="002060"/>
                </a:solidFill>
                <a:latin typeface="Times New Roman" panose="02020603050405020304" pitchFamily="18" charset="0"/>
                <a:ea typeface="Times New Roman" panose="02020603050405020304" pitchFamily="18" charset="0"/>
              </a:rPr>
              <a:t> </a:t>
            </a:r>
            <a:r>
              <a:rPr lang="en-US" sz="2200" dirty="0" err="1">
                <a:solidFill>
                  <a:srgbClr val="002060"/>
                </a:solidFill>
                <a:latin typeface="Times New Roman" panose="02020603050405020304" pitchFamily="18" charset="0"/>
                <a:ea typeface="Times New Roman" panose="02020603050405020304" pitchFamily="18" charset="0"/>
              </a:rPr>
              <a:t>hại</a:t>
            </a:r>
            <a:r>
              <a:rPr lang="en-US" sz="2200" dirty="0">
                <a:solidFill>
                  <a:srgbClr val="002060"/>
                </a:solidFill>
                <a:latin typeface="Times New Roman" panose="02020603050405020304" pitchFamily="18" charset="0"/>
                <a:ea typeface="Times New Roman" panose="02020603050405020304" pitchFamily="18" charset="0"/>
              </a:rPr>
              <a:t> </a:t>
            </a:r>
            <a:r>
              <a:rPr lang="en-US" sz="2200" dirty="0" err="1">
                <a:solidFill>
                  <a:srgbClr val="002060"/>
                </a:solidFill>
                <a:latin typeface="Times New Roman" panose="02020603050405020304" pitchFamily="18" charset="0"/>
                <a:ea typeface="Times New Roman" panose="02020603050405020304" pitchFamily="18" charset="0"/>
              </a:rPr>
              <a:t>tình</a:t>
            </a:r>
            <a:r>
              <a:rPr lang="en-US" sz="2200" dirty="0">
                <a:solidFill>
                  <a:srgbClr val="002060"/>
                </a:solidFill>
                <a:latin typeface="Times New Roman" panose="02020603050405020304" pitchFamily="18" charset="0"/>
                <a:ea typeface="Times New Roman" panose="02020603050405020304" pitchFamily="18" charset="0"/>
              </a:rPr>
              <a:t> </a:t>
            </a:r>
            <a:r>
              <a:rPr lang="en-US" sz="2200" dirty="0" err="1">
                <a:solidFill>
                  <a:srgbClr val="002060"/>
                </a:solidFill>
                <a:latin typeface="Times New Roman" panose="02020603050405020304" pitchFamily="18" charset="0"/>
                <a:ea typeface="Times New Roman" panose="02020603050405020304" pitchFamily="18" charset="0"/>
              </a:rPr>
              <a:t>dục</a:t>
            </a:r>
            <a:r>
              <a:rPr lang="en-US" sz="2200" dirty="0">
                <a:solidFill>
                  <a:srgbClr val="002060"/>
                </a:solidFill>
                <a:latin typeface="Times New Roman" panose="02020603050405020304" pitchFamily="18" charset="0"/>
                <a:ea typeface="Times New Roman" panose="02020603050405020304" pitchFamily="18" charset="0"/>
              </a:rPr>
              <a:t> </a:t>
            </a:r>
            <a:r>
              <a:rPr lang="en-US" sz="2200" dirty="0" err="1">
                <a:solidFill>
                  <a:srgbClr val="002060"/>
                </a:solidFill>
                <a:latin typeface="Times New Roman" panose="02020603050405020304" pitchFamily="18" charset="0"/>
                <a:ea typeface="Times New Roman" panose="02020603050405020304" pitchFamily="18" charset="0"/>
              </a:rPr>
              <a:t>trẻ</a:t>
            </a:r>
            <a:r>
              <a:rPr lang="en-US" sz="2200" dirty="0">
                <a:solidFill>
                  <a:srgbClr val="002060"/>
                </a:solidFill>
                <a:latin typeface="Times New Roman" panose="02020603050405020304" pitchFamily="18" charset="0"/>
                <a:ea typeface="Times New Roman" panose="02020603050405020304" pitchFamily="18" charset="0"/>
              </a:rPr>
              <a:t> </a:t>
            </a:r>
            <a:r>
              <a:rPr lang="en-US" sz="2200" dirty="0" err="1">
                <a:solidFill>
                  <a:srgbClr val="002060"/>
                </a:solidFill>
                <a:latin typeface="Times New Roman" panose="02020603050405020304" pitchFamily="18" charset="0"/>
                <a:ea typeface="Times New Roman" panose="02020603050405020304" pitchFamily="18" charset="0"/>
              </a:rPr>
              <a:t>với</a:t>
            </a:r>
            <a:r>
              <a:rPr lang="en-US" sz="2200" dirty="0">
                <a:solidFill>
                  <a:srgbClr val="002060"/>
                </a:solidFill>
                <a:latin typeface="Times New Roman" panose="02020603050405020304" pitchFamily="18" charset="0"/>
                <a:ea typeface="Times New Roman" panose="02020603050405020304" pitchFamily="18" charset="0"/>
              </a:rPr>
              <a:t> </a:t>
            </a:r>
            <a:r>
              <a:rPr lang="en-US" sz="2200" dirty="0" err="1">
                <a:solidFill>
                  <a:srgbClr val="002060"/>
                </a:solidFill>
                <a:latin typeface="Times New Roman" panose="02020603050405020304" pitchFamily="18" charset="0"/>
                <a:ea typeface="Times New Roman" panose="02020603050405020304" pitchFamily="18" charset="0"/>
              </a:rPr>
              <a:t>phụ</a:t>
            </a:r>
            <a:r>
              <a:rPr lang="en-US" sz="2200" dirty="0">
                <a:solidFill>
                  <a:srgbClr val="002060"/>
                </a:solidFill>
                <a:latin typeface="Times New Roman" panose="02020603050405020304" pitchFamily="18" charset="0"/>
                <a:ea typeface="Times New Roman" panose="02020603050405020304" pitchFamily="18" charset="0"/>
              </a:rPr>
              <a:t> </a:t>
            </a:r>
            <a:r>
              <a:rPr lang="en-US" sz="2200" dirty="0" err="1">
                <a:solidFill>
                  <a:srgbClr val="002060"/>
                </a:solidFill>
                <a:latin typeface="Times New Roman" panose="02020603050405020304" pitchFamily="18" charset="0"/>
                <a:ea typeface="Times New Roman" panose="02020603050405020304" pitchFamily="18" charset="0"/>
              </a:rPr>
              <a:t>huynh</a:t>
            </a:r>
            <a:r>
              <a:rPr lang="en-US" sz="2200" dirty="0">
                <a:solidFill>
                  <a:srgbClr val="002060"/>
                </a:solidFill>
                <a:latin typeface="Times New Roman" panose="02020603050405020304" pitchFamily="18" charset="0"/>
                <a:ea typeface="Times New Roman" panose="02020603050405020304" pitchFamily="18" charset="0"/>
              </a:rPr>
              <a:t>.</a:t>
            </a:r>
            <a:endParaRPr lang="en-US" sz="2200" dirty="0">
              <a:solidFill>
                <a:srgbClr val="002060"/>
              </a:solidFill>
              <a:latin typeface="Times New Roman" panose="02020603050405020304" pitchFamily="18" charset="0"/>
              <a:ea typeface="Calibri" panose="020F0502020204030204" pitchFamily="34" charset="0"/>
            </a:endParaRPr>
          </a:p>
          <a:p>
            <a:pPr algn="just">
              <a:lnSpc>
                <a:spcPct val="115000"/>
              </a:lnSpc>
              <a:spcAft>
                <a:spcPts val="0"/>
              </a:spcAft>
            </a:pPr>
            <a:r>
              <a:rPr lang="en-US" sz="2200" dirty="0">
                <a:solidFill>
                  <a:srgbClr val="002060"/>
                </a:solidFill>
                <a:latin typeface="Times New Roman" panose="02020603050405020304" pitchFamily="18" charset="0"/>
                <a:ea typeface="Times New Roman" panose="02020603050405020304" pitchFamily="18" charset="0"/>
              </a:rPr>
              <a:t>  - </a:t>
            </a:r>
            <a:r>
              <a:rPr lang="en-US" sz="2200" dirty="0" err="1">
                <a:solidFill>
                  <a:srgbClr val="002060"/>
                </a:solidFill>
                <a:latin typeface="Times New Roman" panose="02020603050405020304" pitchFamily="18" charset="0"/>
                <a:ea typeface="Times New Roman" panose="02020603050405020304" pitchFamily="18" charset="0"/>
              </a:rPr>
              <a:t>Nguồn</a:t>
            </a:r>
            <a:r>
              <a:rPr lang="en-US" sz="2200" dirty="0">
                <a:solidFill>
                  <a:srgbClr val="002060"/>
                </a:solidFill>
                <a:latin typeface="Times New Roman" panose="02020603050405020304" pitchFamily="18" charset="0"/>
                <a:ea typeface="Times New Roman" panose="02020603050405020304" pitchFamily="18" charset="0"/>
              </a:rPr>
              <a:t> </a:t>
            </a:r>
            <a:r>
              <a:rPr lang="en-US" sz="2200" dirty="0" err="1">
                <a:solidFill>
                  <a:srgbClr val="002060"/>
                </a:solidFill>
                <a:latin typeface="Times New Roman" panose="02020603050405020304" pitchFamily="18" charset="0"/>
                <a:ea typeface="Times New Roman" panose="02020603050405020304" pitchFamily="18" charset="0"/>
              </a:rPr>
              <a:t>tư</a:t>
            </a:r>
            <a:r>
              <a:rPr lang="en-US" sz="2200" dirty="0">
                <a:solidFill>
                  <a:srgbClr val="002060"/>
                </a:solidFill>
                <a:latin typeface="Times New Roman" panose="02020603050405020304" pitchFamily="18" charset="0"/>
                <a:ea typeface="Times New Roman" panose="02020603050405020304" pitchFamily="18" charset="0"/>
              </a:rPr>
              <a:t> </a:t>
            </a:r>
            <a:r>
              <a:rPr lang="en-US" sz="2200" dirty="0" err="1">
                <a:solidFill>
                  <a:srgbClr val="002060"/>
                </a:solidFill>
                <a:latin typeface="Times New Roman" panose="02020603050405020304" pitchFamily="18" charset="0"/>
                <a:ea typeface="Times New Roman" panose="02020603050405020304" pitchFamily="18" charset="0"/>
              </a:rPr>
              <a:t>liệu</a:t>
            </a:r>
            <a:r>
              <a:rPr lang="en-US" sz="2200" dirty="0">
                <a:solidFill>
                  <a:srgbClr val="002060"/>
                </a:solidFill>
                <a:latin typeface="Times New Roman" panose="02020603050405020304" pitchFamily="18" charset="0"/>
                <a:ea typeface="Times New Roman" panose="02020603050405020304" pitchFamily="18" charset="0"/>
              </a:rPr>
              <a:t>, </a:t>
            </a:r>
            <a:r>
              <a:rPr lang="en-US" sz="2200" dirty="0" err="1">
                <a:solidFill>
                  <a:srgbClr val="002060"/>
                </a:solidFill>
                <a:latin typeface="Times New Roman" panose="02020603050405020304" pitchFamily="18" charset="0"/>
                <a:ea typeface="Times New Roman" panose="02020603050405020304" pitchFamily="18" charset="0"/>
              </a:rPr>
              <a:t>sách</a:t>
            </a:r>
            <a:r>
              <a:rPr lang="en-US" sz="2200" dirty="0">
                <a:solidFill>
                  <a:srgbClr val="002060"/>
                </a:solidFill>
                <a:latin typeface="Times New Roman" panose="02020603050405020304" pitchFamily="18" charset="0"/>
                <a:ea typeface="Times New Roman" panose="02020603050405020304" pitchFamily="18" charset="0"/>
              </a:rPr>
              <a:t> </a:t>
            </a:r>
            <a:r>
              <a:rPr lang="en-US" sz="2200" dirty="0" err="1">
                <a:solidFill>
                  <a:srgbClr val="002060"/>
                </a:solidFill>
                <a:latin typeface="Times New Roman" panose="02020603050405020304" pitchFamily="18" charset="0"/>
                <a:ea typeface="Times New Roman" panose="02020603050405020304" pitchFamily="18" charset="0"/>
              </a:rPr>
              <a:t>báo</a:t>
            </a:r>
            <a:r>
              <a:rPr lang="en-US" sz="2200" dirty="0">
                <a:solidFill>
                  <a:srgbClr val="002060"/>
                </a:solidFill>
                <a:latin typeface="Times New Roman" panose="02020603050405020304" pitchFamily="18" charset="0"/>
                <a:ea typeface="Times New Roman" panose="02020603050405020304" pitchFamily="18" charset="0"/>
              </a:rPr>
              <a:t> </a:t>
            </a:r>
            <a:r>
              <a:rPr lang="en-US" sz="2200" dirty="0" err="1">
                <a:solidFill>
                  <a:srgbClr val="002060"/>
                </a:solidFill>
                <a:latin typeface="Times New Roman" panose="02020603050405020304" pitchFamily="18" charset="0"/>
                <a:ea typeface="Times New Roman" panose="02020603050405020304" pitchFamily="18" charset="0"/>
              </a:rPr>
              <a:t>về</a:t>
            </a:r>
            <a:r>
              <a:rPr lang="en-US" sz="2200" dirty="0">
                <a:solidFill>
                  <a:srgbClr val="002060"/>
                </a:solidFill>
                <a:latin typeface="Times New Roman" panose="02020603050405020304" pitchFamily="18" charset="0"/>
                <a:ea typeface="Times New Roman" panose="02020603050405020304" pitchFamily="18" charset="0"/>
              </a:rPr>
              <a:t> </a:t>
            </a:r>
            <a:r>
              <a:rPr lang="en-US" sz="2200" dirty="0" err="1">
                <a:solidFill>
                  <a:srgbClr val="002060"/>
                </a:solidFill>
                <a:latin typeface="Times New Roman" panose="02020603050405020304" pitchFamily="18" charset="0"/>
                <a:ea typeface="Times New Roman" panose="02020603050405020304" pitchFamily="18" charset="0"/>
              </a:rPr>
              <a:t>giáo</a:t>
            </a:r>
            <a:r>
              <a:rPr lang="en-US" sz="2200" dirty="0">
                <a:solidFill>
                  <a:srgbClr val="002060"/>
                </a:solidFill>
                <a:latin typeface="Times New Roman" panose="02020603050405020304" pitchFamily="18" charset="0"/>
                <a:ea typeface="Times New Roman" panose="02020603050405020304" pitchFamily="18" charset="0"/>
              </a:rPr>
              <a:t> </a:t>
            </a:r>
            <a:r>
              <a:rPr lang="en-US" sz="2200" dirty="0" err="1">
                <a:solidFill>
                  <a:srgbClr val="002060"/>
                </a:solidFill>
                <a:latin typeface="Times New Roman" panose="02020603050405020304" pitchFamily="18" charset="0"/>
                <a:ea typeface="Times New Roman" panose="02020603050405020304" pitchFamily="18" charset="0"/>
              </a:rPr>
              <a:t>dục</a:t>
            </a:r>
            <a:r>
              <a:rPr lang="en-US" sz="2200" dirty="0">
                <a:solidFill>
                  <a:srgbClr val="002060"/>
                </a:solidFill>
                <a:latin typeface="Times New Roman" panose="02020603050405020304" pitchFamily="18" charset="0"/>
                <a:ea typeface="Times New Roman" panose="02020603050405020304" pitchFamily="18" charset="0"/>
              </a:rPr>
              <a:t> </a:t>
            </a:r>
            <a:r>
              <a:rPr lang="en-US" sz="2200" dirty="0" err="1">
                <a:solidFill>
                  <a:srgbClr val="002060"/>
                </a:solidFill>
                <a:latin typeface="Times New Roman" panose="02020603050405020304" pitchFamily="18" charset="0"/>
                <a:ea typeface="Times New Roman" panose="02020603050405020304" pitchFamily="18" charset="0"/>
              </a:rPr>
              <a:t>kỹ</a:t>
            </a:r>
            <a:r>
              <a:rPr lang="en-US" sz="2200" dirty="0">
                <a:solidFill>
                  <a:srgbClr val="002060"/>
                </a:solidFill>
                <a:latin typeface="Times New Roman" panose="02020603050405020304" pitchFamily="18" charset="0"/>
                <a:ea typeface="Times New Roman" panose="02020603050405020304" pitchFamily="18" charset="0"/>
              </a:rPr>
              <a:t> </a:t>
            </a:r>
            <a:r>
              <a:rPr lang="en-US" sz="2200" dirty="0" err="1">
                <a:solidFill>
                  <a:srgbClr val="002060"/>
                </a:solidFill>
                <a:latin typeface="Times New Roman" panose="02020603050405020304" pitchFamily="18" charset="0"/>
                <a:ea typeface="Times New Roman" panose="02020603050405020304" pitchFamily="18" charset="0"/>
              </a:rPr>
              <a:t>năng</a:t>
            </a:r>
            <a:r>
              <a:rPr lang="en-US" sz="2200" dirty="0">
                <a:solidFill>
                  <a:srgbClr val="002060"/>
                </a:solidFill>
                <a:latin typeface="Times New Roman" panose="02020603050405020304" pitchFamily="18" charset="0"/>
                <a:ea typeface="Times New Roman" panose="02020603050405020304" pitchFamily="18" charset="0"/>
              </a:rPr>
              <a:t> </a:t>
            </a:r>
            <a:r>
              <a:rPr lang="en-US" sz="2200" dirty="0" err="1">
                <a:solidFill>
                  <a:srgbClr val="002060"/>
                </a:solidFill>
                <a:latin typeface="Times New Roman" panose="02020603050405020304" pitchFamily="18" charset="0"/>
                <a:ea typeface="Times New Roman" panose="02020603050405020304" pitchFamily="18" charset="0"/>
              </a:rPr>
              <a:t>phòng</a:t>
            </a:r>
            <a:r>
              <a:rPr lang="en-US" sz="2200" dirty="0">
                <a:solidFill>
                  <a:srgbClr val="002060"/>
                </a:solidFill>
                <a:latin typeface="Times New Roman" panose="02020603050405020304" pitchFamily="18" charset="0"/>
                <a:ea typeface="Times New Roman" panose="02020603050405020304" pitchFamily="18" charset="0"/>
              </a:rPr>
              <a:t> </a:t>
            </a:r>
            <a:r>
              <a:rPr lang="en-US" sz="2200" dirty="0" err="1">
                <a:solidFill>
                  <a:srgbClr val="002060"/>
                </a:solidFill>
                <a:latin typeface="Times New Roman" panose="02020603050405020304" pitchFamily="18" charset="0"/>
                <a:ea typeface="Times New Roman" panose="02020603050405020304" pitchFamily="18" charset="0"/>
              </a:rPr>
              <a:t>tránh</a:t>
            </a:r>
            <a:r>
              <a:rPr lang="en-US" sz="2200" dirty="0">
                <a:solidFill>
                  <a:srgbClr val="002060"/>
                </a:solidFill>
                <a:latin typeface="Times New Roman" panose="02020603050405020304" pitchFamily="18" charset="0"/>
                <a:ea typeface="Times New Roman" panose="02020603050405020304" pitchFamily="18" charset="0"/>
              </a:rPr>
              <a:t> </a:t>
            </a:r>
            <a:r>
              <a:rPr lang="en-US" sz="2200" dirty="0" err="1">
                <a:solidFill>
                  <a:srgbClr val="002060"/>
                </a:solidFill>
                <a:latin typeface="Times New Roman" panose="02020603050405020304" pitchFamily="18" charset="0"/>
                <a:ea typeface="Times New Roman" panose="02020603050405020304" pitchFamily="18" charset="0"/>
              </a:rPr>
              <a:t>xâm</a:t>
            </a:r>
            <a:r>
              <a:rPr lang="en-US" sz="2200" dirty="0">
                <a:solidFill>
                  <a:srgbClr val="002060"/>
                </a:solidFill>
                <a:latin typeface="Times New Roman" panose="02020603050405020304" pitchFamily="18" charset="0"/>
                <a:ea typeface="Times New Roman" panose="02020603050405020304" pitchFamily="18" charset="0"/>
              </a:rPr>
              <a:t> </a:t>
            </a:r>
            <a:r>
              <a:rPr lang="en-US" sz="2200" dirty="0" err="1">
                <a:solidFill>
                  <a:srgbClr val="002060"/>
                </a:solidFill>
                <a:latin typeface="Times New Roman" panose="02020603050405020304" pitchFamily="18" charset="0"/>
                <a:ea typeface="Times New Roman" panose="02020603050405020304" pitchFamily="18" charset="0"/>
              </a:rPr>
              <a:t>hại</a:t>
            </a:r>
            <a:r>
              <a:rPr lang="en-US" sz="2200" dirty="0">
                <a:solidFill>
                  <a:srgbClr val="002060"/>
                </a:solidFill>
                <a:latin typeface="Times New Roman" panose="02020603050405020304" pitchFamily="18" charset="0"/>
                <a:ea typeface="Times New Roman" panose="02020603050405020304" pitchFamily="18" charset="0"/>
              </a:rPr>
              <a:t> </a:t>
            </a:r>
            <a:r>
              <a:rPr lang="en-US" sz="2200" dirty="0" err="1">
                <a:solidFill>
                  <a:srgbClr val="002060"/>
                </a:solidFill>
                <a:latin typeface="Times New Roman" panose="02020603050405020304" pitchFamily="18" charset="0"/>
                <a:ea typeface="Times New Roman" panose="02020603050405020304" pitchFamily="18" charset="0"/>
              </a:rPr>
              <a:t>cho</a:t>
            </a:r>
            <a:r>
              <a:rPr lang="en-US" sz="2200" dirty="0">
                <a:solidFill>
                  <a:srgbClr val="002060"/>
                </a:solidFill>
                <a:latin typeface="Times New Roman" panose="02020603050405020304" pitchFamily="18" charset="0"/>
                <a:ea typeface="Times New Roman" panose="02020603050405020304" pitchFamily="18" charset="0"/>
              </a:rPr>
              <a:t> </a:t>
            </a:r>
            <a:r>
              <a:rPr lang="en-US" sz="2200" dirty="0" err="1">
                <a:solidFill>
                  <a:srgbClr val="002060"/>
                </a:solidFill>
                <a:latin typeface="Times New Roman" panose="02020603050405020304" pitchFamily="18" charset="0"/>
                <a:ea typeface="Times New Roman" panose="02020603050405020304" pitchFamily="18" charset="0"/>
              </a:rPr>
              <a:t>trẻ</a:t>
            </a:r>
            <a:r>
              <a:rPr lang="en-US" sz="2200" dirty="0">
                <a:solidFill>
                  <a:srgbClr val="002060"/>
                </a:solidFill>
                <a:latin typeface="Times New Roman" panose="02020603050405020304" pitchFamily="18" charset="0"/>
                <a:ea typeface="Times New Roman" panose="02020603050405020304" pitchFamily="18" charset="0"/>
              </a:rPr>
              <a:t> </a:t>
            </a:r>
            <a:r>
              <a:rPr lang="en-US" sz="2200" dirty="0" err="1">
                <a:solidFill>
                  <a:srgbClr val="002060"/>
                </a:solidFill>
                <a:latin typeface="Times New Roman" panose="02020603050405020304" pitchFamily="18" charset="0"/>
                <a:ea typeface="Times New Roman" panose="02020603050405020304" pitchFamily="18" charset="0"/>
              </a:rPr>
              <a:t>để</a:t>
            </a:r>
            <a:r>
              <a:rPr lang="en-US" sz="2200" dirty="0">
                <a:solidFill>
                  <a:srgbClr val="002060"/>
                </a:solidFill>
                <a:latin typeface="Times New Roman" panose="02020603050405020304" pitchFamily="18" charset="0"/>
                <a:ea typeface="Times New Roman" panose="02020603050405020304" pitchFamily="18" charset="0"/>
              </a:rPr>
              <a:t> </a:t>
            </a:r>
            <a:r>
              <a:rPr lang="en-US" sz="2200" dirty="0" err="1">
                <a:solidFill>
                  <a:srgbClr val="002060"/>
                </a:solidFill>
                <a:latin typeface="Times New Roman" panose="02020603050405020304" pitchFamily="18" charset="0"/>
                <a:ea typeface="Times New Roman" panose="02020603050405020304" pitchFamily="18" charset="0"/>
              </a:rPr>
              <a:t>giáo</a:t>
            </a:r>
            <a:r>
              <a:rPr lang="en-US" sz="2200" dirty="0">
                <a:solidFill>
                  <a:srgbClr val="002060"/>
                </a:solidFill>
                <a:latin typeface="Times New Roman" panose="02020603050405020304" pitchFamily="18" charset="0"/>
                <a:ea typeface="Times New Roman" panose="02020603050405020304" pitchFamily="18" charset="0"/>
              </a:rPr>
              <a:t> </a:t>
            </a:r>
            <a:r>
              <a:rPr lang="en-US" sz="2200" dirty="0" err="1">
                <a:solidFill>
                  <a:srgbClr val="002060"/>
                </a:solidFill>
                <a:latin typeface="Times New Roman" panose="02020603050405020304" pitchFamily="18" charset="0"/>
                <a:ea typeface="Times New Roman" panose="02020603050405020304" pitchFamily="18" charset="0"/>
              </a:rPr>
              <a:t>viên</a:t>
            </a:r>
            <a:r>
              <a:rPr lang="en-US" sz="2200" dirty="0">
                <a:solidFill>
                  <a:srgbClr val="002060"/>
                </a:solidFill>
                <a:latin typeface="Times New Roman" panose="02020603050405020304" pitchFamily="18" charset="0"/>
                <a:ea typeface="Times New Roman" panose="02020603050405020304" pitchFamily="18" charset="0"/>
              </a:rPr>
              <a:t> </a:t>
            </a:r>
            <a:r>
              <a:rPr lang="en-US" sz="2200" dirty="0" err="1">
                <a:solidFill>
                  <a:srgbClr val="002060"/>
                </a:solidFill>
                <a:latin typeface="Times New Roman" panose="02020603050405020304" pitchFamily="18" charset="0"/>
                <a:ea typeface="Times New Roman" panose="02020603050405020304" pitchFamily="18" charset="0"/>
              </a:rPr>
              <a:t>nghiên</a:t>
            </a:r>
            <a:r>
              <a:rPr lang="en-US" sz="2200" dirty="0">
                <a:solidFill>
                  <a:srgbClr val="002060"/>
                </a:solidFill>
                <a:latin typeface="Times New Roman" panose="02020603050405020304" pitchFamily="18" charset="0"/>
                <a:ea typeface="Times New Roman" panose="02020603050405020304" pitchFamily="18" charset="0"/>
              </a:rPr>
              <a:t> </a:t>
            </a:r>
            <a:r>
              <a:rPr lang="en-US" sz="2200" dirty="0" err="1">
                <a:solidFill>
                  <a:srgbClr val="002060"/>
                </a:solidFill>
                <a:latin typeface="Times New Roman" panose="02020603050405020304" pitchFamily="18" charset="0"/>
                <a:ea typeface="Times New Roman" panose="02020603050405020304" pitchFamily="18" charset="0"/>
              </a:rPr>
              <a:t>cứu</a:t>
            </a:r>
            <a:r>
              <a:rPr lang="en-US" sz="2200" dirty="0">
                <a:solidFill>
                  <a:srgbClr val="002060"/>
                </a:solidFill>
                <a:latin typeface="Times New Roman" panose="02020603050405020304" pitchFamily="18" charset="0"/>
                <a:ea typeface="Times New Roman" panose="02020603050405020304" pitchFamily="18" charset="0"/>
              </a:rPr>
              <a:t> </a:t>
            </a:r>
            <a:r>
              <a:rPr lang="en-US" sz="2200" dirty="0" err="1">
                <a:solidFill>
                  <a:srgbClr val="002060"/>
                </a:solidFill>
                <a:latin typeface="Times New Roman" panose="02020603050405020304" pitchFamily="18" charset="0"/>
                <a:ea typeface="Times New Roman" panose="02020603050405020304" pitchFamily="18" charset="0"/>
              </a:rPr>
              <a:t>còn</a:t>
            </a:r>
            <a:r>
              <a:rPr lang="en-US" sz="2200" dirty="0">
                <a:solidFill>
                  <a:srgbClr val="002060"/>
                </a:solidFill>
                <a:latin typeface="Times New Roman" panose="02020603050405020304" pitchFamily="18" charset="0"/>
                <a:ea typeface="Times New Roman" panose="02020603050405020304" pitchFamily="18" charset="0"/>
              </a:rPr>
              <a:t> </a:t>
            </a:r>
            <a:r>
              <a:rPr lang="en-US" sz="2200" dirty="0" err="1">
                <a:solidFill>
                  <a:srgbClr val="002060"/>
                </a:solidFill>
                <a:latin typeface="Times New Roman" panose="02020603050405020304" pitchFamily="18" charset="0"/>
                <a:ea typeface="Times New Roman" panose="02020603050405020304" pitchFamily="18" charset="0"/>
              </a:rPr>
              <a:t>hạn</a:t>
            </a:r>
            <a:r>
              <a:rPr lang="en-US" sz="2200" dirty="0">
                <a:solidFill>
                  <a:srgbClr val="002060"/>
                </a:solidFill>
                <a:latin typeface="Times New Roman" panose="02020603050405020304" pitchFamily="18" charset="0"/>
                <a:ea typeface="Times New Roman" panose="02020603050405020304" pitchFamily="18" charset="0"/>
              </a:rPr>
              <a:t> </a:t>
            </a:r>
            <a:r>
              <a:rPr lang="en-US" sz="2200" dirty="0" err="1">
                <a:solidFill>
                  <a:srgbClr val="002060"/>
                </a:solidFill>
                <a:latin typeface="Times New Roman" panose="02020603050405020304" pitchFamily="18" charset="0"/>
                <a:ea typeface="Times New Roman" panose="02020603050405020304" pitchFamily="18" charset="0"/>
              </a:rPr>
              <a:t>chế</a:t>
            </a:r>
            <a:r>
              <a:rPr lang="en-US" sz="2200" dirty="0">
                <a:solidFill>
                  <a:srgbClr val="002060"/>
                </a:solidFill>
                <a:latin typeface="Times New Roman" panose="02020603050405020304" pitchFamily="18" charset="0"/>
                <a:ea typeface="Times New Roman" panose="02020603050405020304" pitchFamily="18" charset="0"/>
              </a:rPr>
              <a:t>.</a:t>
            </a:r>
            <a:endParaRPr lang="en-US" sz="2200" dirty="0">
              <a:solidFill>
                <a:srgbClr val="002060"/>
              </a:solidFill>
              <a:latin typeface="Times New Roman" panose="02020603050405020304" pitchFamily="18" charset="0"/>
              <a:ea typeface="Calibri" panose="020F0502020204030204" pitchFamily="34" charset="0"/>
            </a:endParaRPr>
          </a:p>
          <a:p>
            <a:pPr algn="just">
              <a:lnSpc>
                <a:spcPct val="115000"/>
              </a:lnSpc>
              <a:spcAft>
                <a:spcPts val="0"/>
              </a:spcAft>
            </a:pPr>
            <a:r>
              <a:rPr lang="en-US" sz="2200" dirty="0">
                <a:solidFill>
                  <a:srgbClr val="002060"/>
                </a:solidFill>
                <a:latin typeface="Times New Roman" panose="02020603050405020304" pitchFamily="18" charset="0"/>
                <a:ea typeface="Times New Roman" panose="02020603050405020304" pitchFamily="18" charset="0"/>
              </a:rPr>
              <a:t>  - </a:t>
            </a:r>
            <a:r>
              <a:rPr lang="en-US" sz="2200" dirty="0" err="1">
                <a:solidFill>
                  <a:srgbClr val="002060"/>
                </a:solidFill>
                <a:latin typeface="Times New Roman" panose="02020603050405020304" pitchFamily="18" charset="0"/>
                <a:ea typeface="Times New Roman" panose="02020603050405020304" pitchFamily="18" charset="0"/>
              </a:rPr>
              <a:t>Phụ</a:t>
            </a:r>
            <a:r>
              <a:rPr lang="en-US" sz="2200" dirty="0">
                <a:solidFill>
                  <a:srgbClr val="002060"/>
                </a:solidFill>
                <a:latin typeface="Times New Roman" panose="02020603050405020304" pitchFamily="18" charset="0"/>
                <a:ea typeface="Times New Roman" panose="02020603050405020304" pitchFamily="18" charset="0"/>
              </a:rPr>
              <a:t> </a:t>
            </a:r>
            <a:r>
              <a:rPr lang="en-US" sz="2200" dirty="0" err="1">
                <a:solidFill>
                  <a:srgbClr val="002060"/>
                </a:solidFill>
                <a:latin typeface="Times New Roman" panose="02020603050405020304" pitchFamily="18" charset="0"/>
                <a:ea typeface="Times New Roman" panose="02020603050405020304" pitchFamily="18" charset="0"/>
              </a:rPr>
              <a:t>huynh</a:t>
            </a:r>
            <a:r>
              <a:rPr lang="en-US" sz="2200" dirty="0">
                <a:solidFill>
                  <a:srgbClr val="002060"/>
                </a:solidFill>
                <a:latin typeface="Times New Roman" panose="02020603050405020304" pitchFamily="18" charset="0"/>
                <a:ea typeface="Times New Roman" panose="02020603050405020304" pitchFamily="18" charset="0"/>
              </a:rPr>
              <a:t> </a:t>
            </a:r>
            <a:r>
              <a:rPr lang="en-US" sz="2200" dirty="0" err="1">
                <a:solidFill>
                  <a:srgbClr val="002060"/>
                </a:solidFill>
                <a:latin typeface="Times New Roman" panose="02020603050405020304" pitchFamily="18" charset="0"/>
                <a:ea typeface="Times New Roman" panose="02020603050405020304" pitchFamily="18" charset="0"/>
              </a:rPr>
              <a:t>còn</a:t>
            </a:r>
            <a:r>
              <a:rPr lang="en-US" sz="2200" dirty="0">
                <a:solidFill>
                  <a:srgbClr val="002060"/>
                </a:solidFill>
                <a:latin typeface="Times New Roman" panose="02020603050405020304" pitchFamily="18" charset="0"/>
                <a:ea typeface="Times New Roman" panose="02020603050405020304" pitchFamily="18" charset="0"/>
              </a:rPr>
              <a:t> </a:t>
            </a:r>
            <a:r>
              <a:rPr lang="en-US" sz="2200" dirty="0" err="1">
                <a:solidFill>
                  <a:srgbClr val="002060"/>
                </a:solidFill>
                <a:latin typeface="Times New Roman" panose="02020603050405020304" pitchFamily="18" charset="0"/>
                <a:ea typeface="Times New Roman" panose="02020603050405020304" pitchFamily="18" charset="0"/>
              </a:rPr>
              <a:t>ngại</a:t>
            </a:r>
            <a:r>
              <a:rPr lang="en-US" sz="2200" dirty="0">
                <a:solidFill>
                  <a:srgbClr val="002060"/>
                </a:solidFill>
                <a:latin typeface="Times New Roman" panose="02020603050405020304" pitchFamily="18" charset="0"/>
                <a:ea typeface="Times New Roman" panose="02020603050405020304" pitchFamily="18" charset="0"/>
              </a:rPr>
              <a:t> </a:t>
            </a:r>
            <a:r>
              <a:rPr lang="en-US" sz="2200" dirty="0" err="1">
                <a:solidFill>
                  <a:srgbClr val="002060"/>
                </a:solidFill>
                <a:latin typeface="Times New Roman" panose="02020603050405020304" pitchFamily="18" charset="0"/>
                <a:ea typeface="Times New Roman" panose="02020603050405020304" pitchFamily="18" charset="0"/>
              </a:rPr>
              <a:t>trao</a:t>
            </a:r>
            <a:r>
              <a:rPr lang="en-US" sz="2200" dirty="0">
                <a:solidFill>
                  <a:srgbClr val="002060"/>
                </a:solidFill>
                <a:latin typeface="Times New Roman" panose="02020603050405020304" pitchFamily="18" charset="0"/>
                <a:ea typeface="Times New Roman" panose="02020603050405020304" pitchFamily="18" charset="0"/>
              </a:rPr>
              <a:t> </a:t>
            </a:r>
            <a:r>
              <a:rPr lang="en-US" sz="2200" dirty="0" err="1">
                <a:solidFill>
                  <a:srgbClr val="002060"/>
                </a:solidFill>
                <a:latin typeface="Times New Roman" panose="02020603050405020304" pitchFamily="18" charset="0"/>
                <a:ea typeface="Times New Roman" panose="02020603050405020304" pitchFamily="18" charset="0"/>
              </a:rPr>
              <a:t>đổi</a:t>
            </a:r>
            <a:r>
              <a:rPr lang="en-US" sz="2200" dirty="0">
                <a:solidFill>
                  <a:srgbClr val="002060"/>
                </a:solidFill>
                <a:latin typeface="Times New Roman" panose="02020603050405020304" pitchFamily="18" charset="0"/>
                <a:ea typeface="Times New Roman" panose="02020603050405020304" pitchFamily="18" charset="0"/>
              </a:rPr>
              <a:t> </a:t>
            </a:r>
            <a:r>
              <a:rPr lang="en-US" sz="2200" dirty="0" err="1">
                <a:solidFill>
                  <a:srgbClr val="002060"/>
                </a:solidFill>
                <a:latin typeface="Times New Roman" panose="02020603050405020304" pitchFamily="18" charset="0"/>
                <a:ea typeface="Times New Roman" panose="02020603050405020304" pitchFamily="18" charset="0"/>
              </a:rPr>
              <a:t>với</a:t>
            </a:r>
            <a:r>
              <a:rPr lang="en-US" sz="2200" dirty="0">
                <a:solidFill>
                  <a:srgbClr val="002060"/>
                </a:solidFill>
                <a:latin typeface="Times New Roman" panose="02020603050405020304" pitchFamily="18" charset="0"/>
                <a:ea typeface="Times New Roman" panose="02020603050405020304" pitchFamily="18" charset="0"/>
              </a:rPr>
              <a:t> </a:t>
            </a:r>
            <a:r>
              <a:rPr lang="en-US" sz="2200" dirty="0" err="1" smtClean="0">
                <a:solidFill>
                  <a:srgbClr val="002060"/>
                </a:solidFill>
                <a:latin typeface="Times New Roman" panose="02020603050405020304" pitchFamily="18" charset="0"/>
                <a:ea typeface="Times New Roman" panose="02020603050405020304" pitchFamily="18" charset="0"/>
              </a:rPr>
              <a:t>giáo</a:t>
            </a:r>
            <a:r>
              <a:rPr lang="en-US" sz="2200" dirty="0">
                <a:solidFill>
                  <a:srgbClr val="002060"/>
                </a:solidFill>
                <a:latin typeface="Times New Roman" panose="02020603050405020304" pitchFamily="18" charset="0"/>
                <a:ea typeface="Times New Roman" panose="02020603050405020304" pitchFamily="18" charset="0"/>
              </a:rPr>
              <a:t> </a:t>
            </a:r>
            <a:r>
              <a:rPr lang="en-US" sz="2200" dirty="0" err="1" smtClean="0">
                <a:solidFill>
                  <a:srgbClr val="002060"/>
                </a:solidFill>
                <a:latin typeface="Times New Roman" panose="02020603050405020304" pitchFamily="18" charset="0"/>
                <a:ea typeface="Times New Roman" panose="02020603050405020304" pitchFamily="18" charset="0"/>
              </a:rPr>
              <a:t>viên</a:t>
            </a:r>
            <a:r>
              <a:rPr lang="en-US" sz="2200" dirty="0" smtClean="0">
                <a:solidFill>
                  <a:srgbClr val="002060"/>
                </a:solidFill>
                <a:latin typeface="Times New Roman" panose="02020603050405020304" pitchFamily="18" charset="0"/>
                <a:ea typeface="Times New Roman" panose="02020603050405020304" pitchFamily="18" charset="0"/>
              </a:rPr>
              <a:t> </a:t>
            </a:r>
            <a:r>
              <a:rPr lang="en-US" sz="2200" dirty="0" err="1">
                <a:solidFill>
                  <a:srgbClr val="002060"/>
                </a:solidFill>
                <a:latin typeface="Times New Roman" panose="02020603050405020304" pitchFamily="18" charset="0"/>
                <a:ea typeface="Times New Roman" panose="02020603050405020304" pitchFamily="18" charset="0"/>
              </a:rPr>
              <a:t>cũng</a:t>
            </a:r>
            <a:r>
              <a:rPr lang="en-US" sz="2200" dirty="0">
                <a:solidFill>
                  <a:srgbClr val="002060"/>
                </a:solidFill>
                <a:latin typeface="Times New Roman" panose="02020603050405020304" pitchFamily="18" charset="0"/>
                <a:ea typeface="Times New Roman" panose="02020603050405020304" pitchFamily="18" charset="0"/>
              </a:rPr>
              <a:t> </a:t>
            </a:r>
            <a:r>
              <a:rPr lang="en-US" sz="2200" dirty="0" err="1">
                <a:solidFill>
                  <a:srgbClr val="002060"/>
                </a:solidFill>
                <a:latin typeface="Times New Roman" panose="02020603050405020304" pitchFamily="18" charset="0"/>
                <a:ea typeface="Times New Roman" panose="02020603050405020304" pitchFamily="18" charset="0"/>
              </a:rPr>
              <a:t>như</a:t>
            </a:r>
            <a:r>
              <a:rPr lang="en-US" sz="2200" dirty="0">
                <a:solidFill>
                  <a:srgbClr val="002060"/>
                </a:solidFill>
                <a:latin typeface="Times New Roman" panose="02020603050405020304" pitchFamily="18" charset="0"/>
                <a:ea typeface="Times New Roman" panose="02020603050405020304" pitchFamily="18" charset="0"/>
              </a:rPr>
              <a:t> </a:t>
            </a:r>
            <a:r>
              <a:rPr lang="en-US" sz="2200" dirty="0" err="1">
                <a:solidFill>
                  <a:srgbClr val="002060"/>
                </a:solidFill>
                <a:latin typeface="Times New Roman" panose="02020603050405020304" pitchFamily="18" charset="0"/>
                <a:ea typeface="Times New Roman" panose="02020603050405020304" pitchFamily="18" charset="0"/>
              </a:rPr>
              <a:t>trò</a:t>
            </a:r>
            <a:r>
              <a:rPr lang="en-US" sz="2200" dirty="0">
                <a:solidFill>
                  <a:srgbClr val="002060"/>
                </a:solidFill>
                <a:latin typeface="Times New Roman" panose="02020603050405020304" pitchFamily="18" charset="0"/>
                <a:ea typeface="Times New Roman" panose="02020603050405020304" pitchFamily="18" charset="0"/>
              </a:rPr>
              <a:t> </a:t>
            </a:r>
            <a:r>
              <a:rPr lang="en-US" sz="2200" dirty="0" err="1">
                <a:solidFill>
                  <a:srgbClr val="002060"/>
                </a:solidFill>
                <a:latin typeface="Times New Roman" panose="02020603050405020304" pitchFamily="18" charset="0"/>
                <a:ea typeface="Times New Roman" panose="02020603050405020304" pitchFamily="18" charset="0"/>
              </a:rPr>
              <a:t>chuyện</a:t>
            </a:r>
            <a:r>
              <a:rPr lang="en-US" sz="2200" dirty="0">
                <a:solidFill>
                  <a:srgbClr val="002060"/>
                </a:solidFill>
                <a:latin typeface="Times New Roman" panose="02020603050405020304" pitchFamily="18" charset="0"/>
                <a:ea typeface="Times New Roman" panose="02020603050405020304" pitchFamily="18" charset="0"/>
              </a:rPr>
              <a:t> </a:t>
            </a:r>
            <a:r>
              <a:rPr lang="en-US" sz="2200" dirty="0" err="1">
                <a:solidFill>
                  <a:srgbClr val="002060"/>
                </a:solidFill>
                <a:latin typeface="Times New Roman" panose="02020603050405020304" pitchFamily="18" charset="0"/>
                <a:ea typeface="Times New Roman" panose="02020603050405020304" pitchFamily="18" charset="0"/>
              </a:rPr>
              <a:t>với</a:t>
            </a:r>
            <a:r>
              <a:rPr lang="en-US" sz="2200" dirty="0">
                <a:solidFill>
                  <a:srgbClr val="002060"/>
                </a:solidFill>
                <a:latin typeface="Times New Roman" panose="02020603050405020304" pitchFamily="18" charset="0"/>
                <a:ea typeface="Times New Roman" panose="02020603050405020304" pitchFamily="18" charset="0"/>
              </a:rPr>
              <a:t> </a:t>
            </a:r>
            <a:r>
              <a:rPr lang="en-US" sz="2200" dirty="0" err="1">
                <a:solidFill>
                  <a:srgbClr val="002060"/>
                </a:solidFill>
                <a:latin typeface="Times New Roman" panose="02020603050405020304" pitchFamily="18" charset="0"/>
                <a:ea typeface="Times New Roman" panose="02020603050405020304" pitchFamily="18" charset="0"/>
              </a:rPr>
              <a:t>các</a:t>
            </a:r>
            <a:r>
              <a:rPr lang="en-US" sz="2200" dirty="0">
                <a:solidFill>
                  <a:srgbClr val="002060"/>
                </a:solidFill>
                <a:latin typeface="Times New Roman" panose="02020603050405020304" pitchFamily="18" charset="0"/>
                <a:ea typeface="Times New Roman" panose="02020603050405020304" pitchFamily="18" charset="0"/>
              </a:rPr>
              <a:t> con </a:t>
            </a:r>
            <a:r>
              <a:rPr lang="en-US" sz="2200" dirty="0" err="1">
                <a:solidFill>
                  <a:srgbClr val="002060"/>
                </a:solidFill>
                <a:latin typeface="Times New Roman" panose="02020603050405020304" pitchFamily="18" charset="0"/>
                <a:ea typeface="Times New Roman" panose="02020603050405020304" pitchFamily="18" charset="0"/>
              </a:rPr>
              <a:t>về</a:t>
            </a:r>
            <a:r>
              <a:rPr lang="en-US" sz="2200" dirty="0">
                <a:solidFill>
                  <a:srgbClr val="002060"/>
                </a:solidFill>
                <a:latin typeface="Times New Roman" panose="02020603050405020304" pitchFamily="18" charset="0"/>
                <a:ea typeface="Times New Roman" panose="02020603050405020304" pitchFamily="18" charset="0"/>
              </a:rPr>
              <a:t> </a:t>
            </a:r>
            <a:r>
              <a:rPr lang="en-US" sz="2200" dirty="0" err="1">
                <a:solidFill>
                  <a:srgbClr val="002060"/>
                </a:solidFill>
                <a:latin typeface="Times New Roman" panose="02020603050405020304" pitchFamily="18" charset="0"/>
                <a:ea typeface="Times New Roman" panose="02020603050405020304" pitchFamily="18" charset="0"/>
              </a:rPr>
              <a:t>biện</a:t>
            </a:r>
            <a:r>
              <a:rPr lang="en-US" sz="2200" dirty="0">
                <a:solidFill>
                  <a:srgbClr val="002060"/>
                </a:solidFill>
                <a:latin typeface="Times New Roman" panose="02020603050405020304" pitchFamily="18" charset="0"/>
                <a:ea typeface="Times New Roman" panose="02020603050405020304" pitchFamily="18" charset="0"/>
              </a:rPr>
              <a:t> </a:t>
            </a:r>
            <a:r>
              <a:rPr lang="en-US" sz="2200" dirty="0" err="1">
                <a:solidFill>
                  <a:srgbClr val="002060"/>
                </a:solidFill>
                <a:latin typeface="Times New Roman" panose="02020603050405020304" pitchFamily="18" charset="0"/>
                <a:ea typeface="Times New Roman" panose="02020603050405020304" pitchFamily="18" charset="0"/>
              </a:rPr>
              <a:t>pháp</a:t>
            </a:r>
            <a:r>
              <a:rPr lang="en-US" sz="2200" dirty="0">
                <a:solidFill>
                  <a:srgbClr val="002060"/>
                </a:solidFill>
                <a:latin typeface="Times New Roman" panose="02020603050405020304" pitchFamily="18" charset="0"/>
                <a:ea typeface="Times New Roman" panose="02020603050405020304" pitchFamily="18" charset="0"/>
              </a:rPr>
              <a:t> </a:t>
            </a:r>
            <a:r>
              <a:rPr lang="en-US" sz="2200" dirty="0" err="1">
                <a:solidFill>
                  <a:srgbClr val="002060"/>
                </a:solidFill>
                <a:latin typeface="Times New Roman" panose="02020603050405020304" pitchFamily="18" charset="0"/>
                <a:ea typeface="Times New Roman" panose="02020603050405020304" pitchFamily="18" charset="0"/>
              </a:rPr>
              <a:t>phòng</a:t>
            </a:r>
            <a:r>
              <a:rPr lang="en-US" sz="2200" dirty="0">
                <a:solidFill>
                  <a:srgbClr val="002060"/>
                </a:solidFill>
                <a:latin typeface="Times New Roman" panose="02020603050405020304" pitchFamily="18" charset="0"/>
                <a:ea typeface="Times New Roman" panose="02020603050405020304" pitchFamily="18" charset="0"/>
              </a:rPr>
              <a:t> </a:t>
            </a:r>
            <a:r>
              <a:rPr lang="en-US" sz="2200" dirty="0" err="1">
                <a:solidFill>
                  <a:srgbClr val="002060"/>
                </a:solidFill>
                <a:latin typeface="Times New Roman" panose="02020603050405020304" pitchFamily="18" charset="0"/>
                <a:ea typeface="Times New Roman" panose="02020603050405020304" pitchFamily="18" charset="0"/>
              </a:rPr>
              <a:t>tránh</a:t>
            </a:r>
            <a:r>
              <a:rPr lang="en-US" sz="2200" dirty="0">
                <a:solidFill>
                  <a:srgbClr val="002060"/>
                </a:solidFill>
                <a:latin typeface="Times New Roman" panose="02020603050405020304" pitchFamily="18" charset="0"/>
                <a:ea typeface="Times New Roman" panose="02020603050405020304" pitchFamily="18" charset="0"/>
              </a:rPr>
              <a:t> </a:t>
            </a:r>
            <a:r>
              <a:rPr lang="en-US" sz="2200" dirty="0" err="1">
                <a:solidFill>
                  <a:srgbClr val="002060"/>
                </a:solidFill>
                <a:latin typeface="Times New Roman" panose="02020603050405020304" pitchFamily="18" charset="0"/>
                <a:ea typeface="Times New Roman" panose="02020603050405020304" pitchFamily="18" charset="0"/>
              </a:rPr>
              <a:t>xâm</a:t>
            </a:r>
            <a:r>
              <a:rPr lang="en-US" sz="2200" dirty="0">
                <a:solidFill>
                  <a:srgbClr val="002060"/>
                </a:solidFill>
                <a:latin typeface="Times New Roman" panose="02020603050405020304" pitchFamily="18" charset="0"/>
                <a:ea typeface="Times New Roman" panose="02020603050405020304" pitchFamily="18" charset="0"/>
              </a:rPr>
              <a:t> </a:t>
            </a:r>
            <a:r>
              <a:rPr lang="en-US" sz="2200" dirty="0" err="1">
                <a:solidFill>
                  <a:srgbClr val="002060"/>
                </a:solidFill>
                <a:latin typeface="Times New Roman" panose="02020603050405020304" pitchFamily="18" charset="0"/>
                <a:ea typeface="Times New Roman" panose="02020603050405020304" pitchFamily="18" charset="0"/>
              </a:rPr>
              <a:t>hại</a:t>
            </a:r>
            <a:r>
              <a:rPr lang="en-US" sz="2200" dirty="0">
                <a:solidFill>
                  <a:srgbClr val="002060"/>
                </a:solidFill>
                <a:latin typeface="Times New Roman" panose="02020603050405020304" pitchFamily="18" charset="0"/>
                <a:ea typeface="Times New Roman" panose="02020603050405020304" pitchFamily="18" charset="0"/>
              </a:rPr>
              <a:t> </a:t>
            </a:r>
            <a:r>
              <a:rPr lang="en-US" sz="2200" dirty="0" err="1">
                <a:solidFill>
                  <a:srgbClr val="002060"/>
                </a:solidFill>
                <a:latin typeface="Times New Roman" panose="02020603050405020304" pitchFamily="18" charset="0"/>
                <a:ea typeface="Times New Roman" panose="02020603050405020304" pitchFamily="18" charset="0"/>
              </a:rPr>
              <a:t>tình</a:t>
            </a:r>
            <a:r>
              <a:rPr lang="en-US" sz="2200" dirty="0">
                <a:solidFill>
                  <a:srgbClr val="002060"/>
                </a:solidFill>
                <a:latin typeface="Times New Roman" panose="02020603050405020304" pitchFamily="18" charset="0"/>
                <a:ea typeface="Times New Roman" panose="02020603050405020304" pitchFamily="18" charset="0"/>
              </a:rPr>
              <a:t> </a:t>
            </a:r>
            <a:r>
              <a:rPr lang="en-US" sz="2200" dirty="0" err="1">
                <a:solidFill>
                  <a:srgbClr val="002060"/>
                </a:solidFill>
                <a:latin typeface="Times New Roman" panose="02020603050405020304" pitchFamily="18" charset="0"/>
                <a:ea typeface="Times New Roman" panose="02020603050405020304" pitchFamily="18" charset="0"/>
              </a:rPr>
              <a:t>dục</a:t>
            </a:r>
            <a:r>
              <a:rPr lang="en-US" sz="2200" dirty="0">
                <a:solidFill>
                  <a:srgbClr val="002060"/>
                </a:solidFill>
                <a:latin typeface="Times New Roman" panose="02020603050405020304" pitchFamily="18" charset="0"/>
                <a:ea typeface="Times New Roman" panose="02020603050405020304" pitchFamily="18" charset="0"/>
              </a:rPr>
              <a:t>.</a:t>
            </a:r>
            <a:endParaRPr lang="en-US" sz="2200" dirty="0">
              <a:solidFill>
                <a:srgbClr val="002060"/>
              </a:solidFill>
              <a:latin typeface="Times New Roman" panose="02020603050405020304" pitchFamily="18" charset="0"/>
              <a:ea typeface="Calibri" panose="020F0502020204030204" pitchFamily="34" charset="0"/>
            </a:endParaRPr>
          </a:p>
        </p:txBody>
      </p:sp>
      <p:pic>
        <p:nvPicPr>
          <p:cNvPr id="3" name="Picture 2"/>
          <p:cNvPicPr>
            <a:picLocks noChangeAspect="1"/>
          </p:cNvPicPr>
          <p:nvPr/>
        </p:nvPicPr>
        <p:blipFill>
          <a:blip r:embed="rId3"/>
          <a:stretch>
            <a:fillRect/>
          </a:stretch>
        </p:blipFill>
        <p:spPr>
          <a:xfrm>
            <a:off x="18726" y="8737"/>
            <a:ext cx="1054699" cy="1048603"/>
          </a:xfrm>
          <a:prstGeom prst="rect">
            <a:avLst/>
          </a:prstGeom>
        </p:spPr>
      </p:pic>
      <p:sp>
        <p:nvSpPr>
          <p:cNvPr id="9" name="TextBox 8"/>
          <p:cNvSpPr txBox="1"/>
          <p:nvPr/>
        </p:nvSpPr>
        <p:spPr>
          <a:xfrm>
            <a:off x="546074" y="2249214"/>
            <a:ext cx="2733153" cy="492443"/>
          </a:xfrm>
          <a:prstGeom prst="rect">
            <a:avLst/>
          </a:prstGeom>
          <a:noFill/>
        </p:spPr>
        <p:txBody>
          <a:bodyPr wrap="square" rtlCol="0">
            <a:spAutoFit/>
          </a:bodyPr>
          <a:lstStyle/>
          <a:p>
            <a:r>
              <a:rPr lang="en-US" sz="2600" b="1" dirty="0" smtClean="0">
                <a:solidFill>
                  <a:schemeClr val="accent1">
                    <a:lumMod val="50000"/>
                  </a:schemeClr>
                </a:solidFill>
                <a:latin typeface="Times New Roman" panose="02020603050405020304" pitchFamily="18" charset="0"/>
                <a:cs typeface="Times New Roman" panose="02020603050405020304" pitchFamily="18" charset="0"/>
              </a:rPr>
              <a:t>2.2</a:t>
            </a:r>
            <a:r>
              <a:rPr lang="en-US" sz="2600" b="1" dirty="0" smtClean="0">
                <a:solidFill>
                  <a:schemeClr val="accent1">
                    <a:lumMod val="50000"/>
                  </a:schemeClr>
                </a:solidFill>
                <a:latin typeface="+mj-lt"/>
              </a:rPr>
              <a:t>.</a:t>
            </a:r>
            <a:r>
              <a:rPr lang="vi-VN" sz="2600" b="1" dirty="0" smtClean="0">
                <a:solidFill>
                  <a:schemeClr val="accent1">
                    <a:lumMod val="50000"/>
                  </a:schemeClr>
                </a:solidFill>
                <a:latin typeface="+mj-lt"/>
              </a:rPr>
              <a:t>KHÓ KHĂN</a:t>
            </a:r>
            <a:endParaRPr lang="en-US" sz="2600" b="1" dirty="0">
              <a:solidFill>
                <a:schemeClr val="accent1">
                  <a:lumMod val="50000"/>
                </a:schemeClr>
              </a:solidFill>
              <a:latin typeface="+mj-lt"/>
            </a:endParaRPr>
          </a:p>
        </p:txBody>
      </p:sp>
    </p:spTree>
    <p:extLst>
      <p:ext uri="{BB962C8B-B14F-4D97-AF65-F5344CB8AC3E}">
        <p14:creationId xmlns:p14="http://schemas.microsoft.com/office/powerpoint/2010/main" val="328387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7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20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left)">
                                      <p:cBhvr>
                                        <p:cTn id="17" dur="20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left)">
                                      <p:cBhvr>
                                        <p:cTn id="22" dur="20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wipe(left)">
                                      <p:cBhvr>
                                        <p:cTn id="27" dur="2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0004&quot;&gt;&lt;property id=&quot;20148&quot; value=&quot;5&quot;/&gt;&lt;property id=&quot;20300&quot; value=&quot;Slide 2&quot;/&gt;&lt;property id=&quot;20307&quot; value=&quot;287&quot;/&gt;&lt;/object&gt;&lt;object type=&quot;3&quot; unique_id=&quot;10006&quot;&gt;&lt;property id=&quot;20148&quot; value=&quot;5&quot;/&gt;&lt;property id=&quot;20300&quot; value=&quot;Slide 7&quot;/&gt;&lt;property id=&quot;20307&quot; value=&quot;258&quot;/&gt;&lt;/object&gt;&lt;object type=&quot;3&quot; unique_id=&quot;10007&quot;&gt;&lt;property id=&quot;20148&quot; value=&quot;5&quot;/&gt;&lt;property id=&quot;20300&quot; value=&quot;Slide 8&quot;/&gt;&lt;property id=&quot;20307&quot; value=&quot;259&quot;/&gt;&lt;/object&gt;&lt;object type=&quot;3&quot; unique_id=&quot;10008&quot;&gt;&lt;property id=&quot;20148&quot; value=&quot;5&quot;/&gt;&lt;property id=&quot;20300&quot; value=&quot;Slide 9&quot;/&gt;&lt;property id=&quot;20307&quot; value=&quot;260&quot;/&gt;&lt;/object&gt;&lt;object type=&quot;3&quot; unique_id=&quot;10014&quot;&gt;&lt;property id=&quot;20148&quot; value=&quot;5&quot;/&gt;&lt;property id=&quot;20300&quot; value=&quot;Slide 14&quot;/&gt;&lt;property id=&quot;20307&quot; value=&quot;267&quot;/&gt;&lt;/object&gt;&lt;object type=&quot;3&quot; unique_id=&quot;10015&quot;&gt;&lt;property id=&quot;20148&quot; value=&quot;5&quot;/&gt;&lt;property id=&quot;20300&quot; value=&quot;Slide 15&quot;/&gt;&lt;property id=&quot;20307&quot; value=&quot;269&quot;/&gt;&lt;/object&gt;&lt;object type=&quot;3&quot; unique_id=&quot;10016&quot;&gt;&lt;property id=&quot;20148&quot; value=&quot;5&quot;/&gt;&lt;property id=&quot;20300&quot; value=&quot;Slide 18&quot;/&gt;&lt;property id=&quot;20307&quot; value=&quot;268&quot;/&gt;&lt;/object&gt;&lt;object type=&quot;3&quot; unique_id=&quot;10017&quot;&gt;&lt;property id=&quot;20148&quot; value=&quot;5&quot;/&gt;&lt;property id=&quot;20300&quot; value=&quot;Slide 19&quot;/&gt;&lt;property id=&quot;20307&quot; value=&quot;270&quot;/&gt;&lt;/object&gt;&lt;object type=&quot;3&quot; unique_id=&quot;10018&quot;&gt;&lt;property id=&quot;20148&quot; value=&quot;5&quot;/&gt;&lt;property id=&quot;20300&quot; value=&quot;Slide 20&quot;/&gt;&lt;property id=&quot;20307&quot; value=&quot;271&quot;/&gt;&lt;/object&gt;&lt;object type=&quot;3&quot; unique_id=&quot;10019&quot;&gt;&lt;property id=&quot;20148&quot; value=&quot;5&quot;/&gt;&lt;property id=&quot;20300&quot; value=&quot;Slide 21&quot;/&gt;&lt;property id=&quot;20307&quot; value=&quot;272&quot;/&gt;&lt;/object&gt;&lt;object type=&quot;3&quot; unique_id=&quot;10023&quot;&gt;&lt;property id=&quot;20148&quot; value=&quot;5&quot;/&gt;&lt;property id=&quot;20300&quot; value=&quot;Slide 22&quot;/&gt;&lt;property id=&quot;20307&quot; value=&quot;276&quot;/&gt;&lt;/object&gt;&lt;object type=&quot;3&quot; unique_id=&quot;10031&quot;&gt;&lt;property id=&quot;20148&quot; value=&quot;5&quot;/&gt;&lt;property id=&quot;20300&quot; value=&quot;Slide 25&quot;/&gt;&lt;property id=&quot;20307&quot; value=&quot;284&quot;/&gt;&lt;/object&gt;&lt;object type=&quot;3&quot; unique_id=&quot;10385&quot;&gt;&lt;property id=&quot;20148&quot; value=&quot;5&quot;/&gt;&lt;property id=&quot;20300&quot; value=&quot;Slide 3&quot;/&gt;&lt;property id=&quot;20307&quot; value=&quot;288&quot;/&gt;&lt;/object&gt;&lt;object type=&quot;3&quot; unique_id=&quot;10386&quot;&gt;&lt;property id=&quot;20148&quot; value=&quot;5&quot;/&gt;&lt;property id=&quot;20300&quot; value=&quot;Slide 4&quot;/&gt;&lt;property id=&quot;20307&quot; value=&quot;289&quot;/&gt;&lt;/object&gt;&lt;object type=&quot;3&quot; unique_id=&quot;10387&quot;&gt;&lt;property id=&quot;20148&quot; value=&quot;5&quot;/&gt;&lt;property id=&quot;20300&quot; value=&quot;Slide 5&quot;/&gt;&lt;property id=&quot;20307&quot; value=&quot;290&quot;/&gt;&lt;/object&gt;&lt;object type=&quot;3&quot; unique_id=&quot;10388&quot;&gt;&lt;property id=&quot;20148&quot; value=&quot;5&quot;/&gt;&lt;property id=&quot;20300&quot; value=&quot;Slide 6&quot;/&gt;&lt;property id=&quot;20307&quot; value=&quot;291&quot;/&gt;&lt;/object&gt;&lt;object type=&quot;3&quot; unique_id=&quot;10389&quot;&gt;&lt;property id=&quot;20148&quot; value=&quot;5&quot;/&gt;&lt;property id=&quot;20300&quot; value=&quot;Slide 10&quot;/&gt;&lt;property id=&quot;20307&quot; value=&quot;292&quot;/&gt;&lt;/object&gt;&lt;object type=&quot;3&quot; unique_id=&quot;10390&quot;&gt;&lt;property id=&quot;20148&quot; value=&quot;5&quot;/&gt;&lt;property id=&quot;20300&quot; value=&quot;Slide 11&quot;/&gt;&lt;property id=&quot;20307&quot; value=&quot;293&quot;/&gt;&lt;/object&gt;&lt;object type=&quot;3&quot; unique_id=&quot;10628&quot;&gt;&lt;property id=&quot;20148&quot; value=&quot;5&quot;/&gt;&lt;property id=&quot;20300&quot; value=&quot;Slide 13&quot;/&gt;&lt;property id=&quot;20307&quot; value=&quot;294&quot;/&gt;&lt;/object&gt;&lt;object type=&quot;3&quot; unique_id=&quot;10629&quot;&gt;&lt;property id=&quot;20148&quot; value=&quot;5&quot;/&gt;&lt;property id=&quot;20300&quot; value=&quot;Slide 16&quot;/&gt;&lt;property id=&quot;20307&quot; value=&quot;296&quot;/&gt;&lt;/object&gt;&lt;object type=&quot;3&quot; unique_id=&quot;10630&quot;&gt;&lt;property id=&quot;20148&quot; value=&quot;5&quot;/&gt;&lt;property id=&quot;20300&quot; value=&quot;Slide 17&quot;/&gt;&lt;property id=&quot;20307&quot; value=&quot;295&quot;/&gt;&lt;/object&gt;&lt;object type=&quot;3&quot; unique_id=&quot;10800&quot;&gt;&lt;property id=&quot;20148&quot; value=&quot;5&quot;/&gt;&lt;property id=&quot;20300&quot; value=&quot;Slide 12&quot;/&gt;&lt;property id=&quot;20307&quot; value=&quot;297&quot;/&gt;&lt;/object&gt;&lt;object type=&quot;3&quot; unique_id=&quot;11126&quot;&gt;&lt;property id=&quot;20148&quot; value=&quot;5&quot;/&gt;&lt;property id=&quot;20300&quot; value=&quot;Slide 23&quot;/&gt;&lt;property id=&quot;20307&quot; value=&quot;298&quot;/&gt;&lt;/object&gt;&lt;object type=&quot;3&quot; unique_id=&quot;11127&quot;&gt;&lt;property id=&quot;20148&quot; value=&quot;5&quot;/&gt;&lt;property id=&quot;20300&quot; value=&quot;Slide 24&quot;/&gt;&lt;property id=&quot;20307&quot; value=&quot;299&quot;/&gt;&lt;/object&gt;&lt;object type=&quot;3&quot; unique_id=&quot;11128&quot;&gt;&lt;property id=&quot;20148&quot; value=&quot;5&quot;/&gt;&lt;property id=&quot;20300&quot; value=&quot;Slide 26&quot;/&gt;&lt;property id=&quot;20307&quot; value=&quot;300&quot;/&gt;&lt;/object&gt;&lt;/object&gt;&lt;object type=&quot;8&quot; unique_id=&quot;10064&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olor of 2020">
      <a:dk1>
        <a:srgbClr val="3F3F3F"/>
      </a:dk1>
      <a:lt1>
        <a:sysClr val="window" lastClr="FFFFFF"/>
      </a:lt1>
      <a:dk2>
        <a:srgbClr val="1D4E89"/>
      </a:dk2>
      <a:lt2>
        <a:srgbClr val="E7E6E6"/>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Custom 5">
      <a:majorFont>
        <a:latin typeface="A3.OpenSansBold-San"/>
        <a:ea typeface=""/>
        <a:cs typeface=""/>
      </a:majorFont>
      <a:minorFont>
        <a:latin typeface="A3.OpenSans-S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1600" smtClean="0"/>
        </a:defPPr>
      </a:lstStyle>
    </a:txDef>
  </a:objectDefaults>
  <a:extraClrSchemeLst/>
  <a:extLst>
    <a:ext uri="{05A4C25C-085E-4340-85A3-A5531E510DB2}">
      <thm15:themeFamily xmlns:thm15="http://schemas.microsoft.com/office/thememl/2012/main" name="Presentation1" id="{10A84C02-4F09-40FE-82F3-79312BC08B2E}" vid="{69A41932-5ED9-47B3-8A6B-37B62AB78E10}"/>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3387</TotalTime>
  <Words>2154</Words>
  <Application>Microsoft Office PowerPoint</Application>
  <PresentationFormat>Widescreen</PresentationFormat>
  <Paragraphs>202</Paragraphs>
  <Slides>27</Slides>
  <Notes>0</Notes>
  <HiddenSlides>0</HiddenSlides>
  <MMClips>2</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27</vt:i4>
      </vt:variant>
    </vt:vector>
  </HeadingPairs>
  <TitlesOfParts>
    <vt:vector size="39" baseType="lpstr">
      <vt:lpstr>A3.OpenSansBold-San</vt:lpstr>
      <vt:lpstr>A3.OpenSans-San</vt:lpstr>
      <vt:lpstr>Arial</vt:lpstr>
      <vt:lpstr>Calibri</vt:lpstr>
      <vt:lpstr>Calibri Light</vt:lpstr>
      <vt:lpstr>等线</vt:lpstr>
      <vt:lpstr>Segoe UI</vt:lpstr>
      <vt:lpstr>Tahoma</vt:lpstr>
      <vt:lpstr>Times New Roman</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Phối hợp với phụ huynh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Techsi.vn</cp:lastModifiedBy>
  <cp:revision>195</cp:revision>
  <dcterms:created xsi:type="dcterms:W3CDTF">2020-12-25T02:06:59Z</dcterms:created>
  <dcterms:modified xsi:type="dcterms:W3CDTF">2024-11-11T00:54:05Z</dcterms:modified>
</cp:coreProperties>
</file>