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256" r:id="rId2"/>
    <p:sldId id="258" r:id="rId3"/>
    <p:sldId id="259" r:id="rId4"/>
    <p:sldId id="260" r:id="rId5"/>
    <p:sldId id="263" r:id="rId6"/>
    <p:sldId id="262" r:id="rId7"/>
    <p:sldId id="264" r:id="rId8"/>
    <p:sldId id="265" r:id="rId9"/>
    <p:sldId id="273" r:id="rId10"/>
    <p:sldId id="279" r:id="rId11"/>
    <p:sldId id="266" r:id="rId12"/>
    <p:sldId id="267" r:id="rId13"/>
    <p:sldId id="269" r:id="rId14"/>
    <p:sldId id="274" r:id="rId15"/>
    <p:sldId id="276" r:id="rId16"/>
    <p:sldId id="277" r:id="rId17"/>
    <p:sldId id="280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4922" autoAdjust="0"/>
    <p:restoredTop sz="94660"/>
  </p:normalViewPr>
  <p:slideViewPr>
    <p:cSldViewPr snapToGrid="0">
      <p:cViewPr varScale="1">
        <p:scale>
          <a:sx n="81" d="100"/>
          <a:sy n="81" d="100"/>
        </p:scale>
        <p:origin x="298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F9DA566-B823-4720-99AE-775888C65C90}" type="datetimeFigureOut">
              <a:rPr lang="en-US" smtClean="0"/>
              <a:t>11/10/2024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34BEFF2-7BDC-4A89-A58F-66B419DA37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34169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Image Placeholder 1">
            <a:extLst>
              <a:ext uri="{FF2B5EF4-FFF2-40B4-BE49-F238E27FC236}">
                <a16:creationId xmlns:a16="http://schemas.microsoft.com/office/drawing/2014/main" id="{1CB00369-8F9A-12BC-1E9E-8A96DE70C21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2531" name="Notes Placeholder 2">
            <a:extLst>
              <a:ext uri="{FF2B5EF4-FFF2-40B4-BE49-F238E27FC236}">
                <a16:creationId xmlns:a16="http://schemas.microsoft.com/office/drawing/2014/main" id="{944FBB7E-215F-501B-0D86-CC0D43F59AD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22532" name="Slide Number Placeholder 3">
            <a:extLst>
              <a:ext uri="{FF2B5EF4-FFF2-40B4-BE49-F238E27FC236}">
                <a16:creationId xmlns:a16="http://schemas.microsoft.com/office/drawing/2014/main" id="{FB8598C7-A5FC-10FF-980D-A7A8E4A1704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44DB462D-241F-40EA-A6EA-0DED400D3893}" type="slidenum">
              <a:rPr lang="en-US" altLang="en-US"/>
              <a:pPr/>
              <a:t>1</a:t>
            </a:fld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8FE43-112E-4840-8669-D046FECDF89B}" type="datetimeFigureOut">
              <a:rPr lang="en-US" smtClean="0"/>
              <a:t>11/10/2024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269E6-5773-46DC-ACA7-898D0FC171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69103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8FE43-112E-4840-8669-D046FECDF89B}" type="datetimeFigureOut">
              <a:rPr lang="en-US" smtClean="0"/>
              <a:t>11/10/2024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269E6-5773-46DC-ACA7-898D0FC171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0975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8FE43-112E-4840-8669-D046FECDF89B}" type="datetimeFigureOut">
              <a:rPr lang="en-US" smtClean="0"/>
              <a:t>11/10/2024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269E6-5773-46DC-ACA7-898D0FC171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51840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8FE43-112E-4840-8669-D046FECDF89B}" type="datetimeFigureOut">
              <a:rPr lang="en-US" smtClean="0"/>
              <a:t>11/10/2024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269E6-5773-46DC-ACA7-898D0FC171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67626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8FE43-112E-4840-8669-D046FECDF89B}" type="datetimeFigureOut">
              <a:rPr lang="en-US" smtClean="0"/>
              <a:t>11/10/2024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269E6-5773-46DC-ACA7-898D0FC171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38281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8FE43-112E-4840-8669-D046FECDF89B}" type="datetimeFigureOut">
              <a:rPr lang="en-US" smtClean="0"/>
              <a:t>11/10/2024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269E6-5773-46DC-ACA7-898D0FC171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06833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8FE43-112E-4840-8669-D046FECDF89B}" type="datetimeFigureOut">
              <a:rPr lang="en-US" smtClean="0"/>
              <a:t>11/10/2024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269E6-5773-46DC-ACA7-898D0FC171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53445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8FE43-112E-4840-8669-D046FECDF89B}" type="datetimeFigureOut">
              <a:rPr lang="en-US" smtClean="0"/>
              <a:t>11/10/2024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269E6-5773-46DC-ACA7-898D0FC171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05219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8FE43-112E-4840-8669-D046FECDF89B}" type="datetimeFigureOut">
              <a:rPr lang="en-US" smtClean="0"/>
              <a:t>11/10/2024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269E6-5773-46DC-ACA7-898D0FC171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00717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8FE43-112E-4840-8669-D046FECDF89B}" type="datetimeFigureOut">
              <a:rPr lang="en-US" smtClean="0"/>
              <a:t>11/10/2024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269E6-5773-46DC-ACA7-898D0FC171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45156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8FE43-112E-4840-8669-D046FECDF89B}" type="datetimeFigureOut">
              <a:rPr lang="en-US" smtClean="0"/>
              <a:t>11/10/2024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269E6-5773-46DC-ACA7-898D0FC171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03942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28FE43-112E-4840-8669-D046FECDF89B}" type="datetimeFigureOut">
              <a:rPr lang="en-US" smtClean="0"/>
              <a:t>11/10/2024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E269E6-5773-46DC-ACA7-898D0FC171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16412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444 Hình Nền PowerPoint Thuyết Trình Đẹp - Review EDU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51" name="TextBox 4">
            <a:extLst>
              <a:ext uri="{FF2B5EF4-FFF2-40B4-BE49-F238E27FC236}">
                <a16:creationId xmlns:a16="http://schemas.microsoft.com/office/drawing/2014/main" id="{BFDFCC71-9932-29D2-7462-50934890499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21533" y="751344"/>
            <a:ext cx="8460827" cy="26776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en-US" sz="2400" b="1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LĨNH VỰC : PHÁT TRIỂN NHẬN THỨC</a:t>
            </a:r>
          </a:p>
          <a:p>
            <a:pPr algn="ctr"/>
            <a:r>
              <a:rPr lang="en-US" sz="2400" b="1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LÀM QUEN VĂN HỌC</a:t>
            </a:r>
          </a:p>
          <a:p>
            <a:pPr algn="ctr"/>
            <a:r>
              <a:rPr lang="en-US" altLang="en-US" sz="24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Đề tài: Bài thơ “Hoa nở”</a:t>
            </a:r>
            <a:endParaRPr lang="en-US" sz="2400" b="1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altLang="en-US" sz="2400" b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Lứa tuổi: Nhà trẻ (24-36 tháng)</a:t>
            </a:r>
          </a:p>
          <a:p>
            <a:pPr algn="ctr" eaLnBrk="1" hangingPunct="1"/>
            <a:r>
              <a:rPr lang="en-US" altLang="en-US" sz="2400" b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</a:p>
          <a:p>
            <a:pPr algn="ctr" eaLnBrk="1" hangingPunct="1"/>
            <a:endParaRPr lang="vi-VN" altLang="en-US" sz="240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/>
            <a:endParaRPr lang="en-US" altLang="en-US" sz="240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F930C871-18D6-EB69-EEE6-B1DD884BDF38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37288" y="311084"/>
            <a:ext cx="1315825" cy="1263192"/>
          </a:xfrm>
          <a:prstGeom prst="rect">
            <a:avLst/>
          </a:prstGeom>
        </p:spPr>
      </p:pic>
    </p:spTree>
  </p:cSld>
  <p:clrMapOvr>
    <a:masterClrMapping/>
  </p:clrMapOvr>
  <p:transition spd="slow">
    <p:wip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2680642" y="2844225"/>
            <a:ext cx="498625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Hoa cà tim tím</a:t>
            </a:r>
          </a:p>
        </p:txBody>
      </p:sp>
      <p:sp>
        <p:nvSpPr>
          <p:cNvPr id="4" name="Rectangle 3"/>
          <p:cNvSpPr/>
          <p:nvPr/>
        </p:nvSpPr>
        <p:spPr>
          <a:xfrm>
            <a:off x="4324521" y="3429000"/>
            <a:ext cx="3868367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Hoa có màu tím sẫm ạ</a:t>
            </a:r>
          </a:p>
        </p:txBody>
      </p:sp>
    </p:spTree>
    <p:extLst>
      <p:ext uri="{BB962C8B-B14F-4D97-AF65-F5344CB8AC3E}">
        <p14:creationId xmlns:p14="http://schemas.microsoft.com/office/powerpoint/2010/main" val="39373105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926702" y="2912677"/>
            <a:ext cx="63385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Các con cùng đọc bài thơ với cô nhé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004204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87923" y="0"/>
            <a:ext cx="12192000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7148146" y="4334607"/>
            <a:ext cx="478301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Hoa cà tim tím</a:t>
            </a:r>
          </a:p>
          <a:p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Hoa huệ trắng tinh</a:t>
            </a:r>
          </a:p>
        </p:txBody>
      </p:sp>
    </p:spTree>
    <p:extLst>
      <p:ext uri="{BB962C8B-B14F-4D97-AF65-F5344CB8AC3E}">
        <p14:creationId xmlns:p14="http://schemas.microsoft.com/office/powerpoint/2010/main" val="215683580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ractur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414238" y="3217985"/>
            <a:ext cx="320919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Hoa nhài xinh xinh</a:t>
            </a:r>
          </a:p>
          <a:p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Đua nhau cùng nở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8154956" y="3826485"/>
            <a:ext cx="335902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Hoa nhài xinh xinh</a:t>
            </a:r>
          </a:p>
          <a:p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Đua nhau cùng nở</a:t>
            </a:r>
          </a:p>
        </p:txBody>
      </p:sp>
    </p:spTree>
    <p:extLst>
      <p:ext uri="{BB962C8B-B14F-4D97-AF65-F5344CB8AC3E}">
        <p14:creationId xmlns:p14="http://schemas.microsoft.com/office/powerpoint/2010/main" val="26559290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0"/>
            <a:ext cx="12192001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901888" y="2195027"/>
            <a:ext cx="916421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Các loài hoa đua nhau nở làm cho con người như thế nào?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324947" y="2922231"/>
            <a:ext cx="1095627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Mỗi loại hoa nở có màu sắc riêng khiến con người thấy vui vẻ hơn.</a:t>
            </a:r>
          </a:p>
        </p:txBody>
      </p:sp>
    </p:spTree>
    <p:extLst>
      <p:ext uri="{BB962C8B-B14F-4D97-AF65-F5344CB8AC3E}">
        <p14:creationId xmlns:p14="http://schemas.microsoft.com/office/powerpoint/2010/main" val="27467730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202038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427583" y="3013501"/>
            <a:ext cx="949856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Bài thơ nói về ‘MƯA” là niềm mong đợi của muôn dân mưa xuống cho con người mạnh khỏe, cây cối xanh tốt tươi,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đâm tròi nảy lộc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66134" y="1214363"/>
            <a:ext cx="306977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200" dirty="0">
                <a:latin typeface="+mj-lt"/>
              </a:rPr>
              <a:t>Nội dung bài thơ</a:t>
            </a:r>
            <a:endParaRPr lang="en-US" sz="32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0070283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455576" y="979714"/>
            <a:ext cx="75484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Chúng mình cùng đọc lại bài thơ này thêm một lần nữa nhé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019939" y="1720840"/>
            <a:ext cx="4152122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Hoa nở</a:t>
            </a:r>
          </a:p>
          <a:p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Hoa cà tim tím</a:t>
            </a:r>
          </a:p>
          <a:p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Hoa huệ trắng tinh</a:t>
            </a:r>
          </a:p>
          <a:p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Hoa nhài xinh xinh</a:t>
            </a:r>
          </a:p>
          <a:p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Đua nhau cùng nở</a:t>
            </a:r>
          </a:p>
          <a:p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375351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6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7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8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9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0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999+ Hình ảnh cảm ơn dễ thương, hình nền thank you cute nhấ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0"/>
            <a:ext cx="12192001" cy="6873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021325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48001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491273" y="550506"/>
            <a:ext cx="44133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buFont typeface="+mj-lt"/>
              <a:buAutoNum type="romanUcPeriod"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Mục đích – yêu cầu: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859902" y="1073726"/>
            <a:ext cx="8472196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dirty="0">
                <a:latin typeface="+mj-lt"/>
              </a:rPr>
              <a:t>1. Kiến thức:</a:t>
            </a:r>
            <a:br>
              <a:rPr lang="vi-VN" sz="2400" dirty="0">
                <a:latin typeface="+mj-lt"/>
              </a:rPr>
            </a:br>
            <a:r>
              <a:rPr lang="vi-VN" sz="2400" dirty="0">
                <a:latin typeface="+mj-lt"/>
              </a:rPr>
              <a:t>-Trẻ biết tên bài thơ, tên tác giả.</a:t>
            </a:r>
            <a:br>
              <a:rPr lang="vi-VN" sz="2400" dirty="0">
                <a:latin typeface="+mj-lt"/>
              </a:rPr>
            </a:br>
            <a:r>
              <a:rPr lang="vi-VN" sz="2400" dirty="0">
                <a:latin typeface="+mj-lt"/>
              </a:rPr>
              <a:t>- Trẻ hiểu nội dung bài thơ: Nói về </a:t>
            </a:r>
            <a:r>
              <a:rPr lang="en-US" sz="2400" dirty="0">
                <a:latin typeface="+mj-lt"/>
              </a:rPr>
              <a:t>các loại hoa nở trong mùa hè , hoa cà tim tím , hoa huệ trắng tinh, hoa nhài xinh xinh, </a:t>
            </a:r>
            <a:br>
              <a:rPr lang="vi-VN" sz="2400" dirty="0">
                <a:latin typeface="+mj-lt"/>
              </a:rPr>
            </a:br>
            <a:r>
              <a:rPr lang="vi-VN" sz="2400" dirty="0">
                <a:latin typeface="+mj-lt"/>
              </a:rPr>
              <a:t>-Trẻ cảm nhận được nhịp điệu của bài thơ.</a:t>
            </a:r>
            <a:br>
              <a:rPr lang="vi-VN" sz="2400" dirty="0">
                <a:latin typeface="+mj-lt"/>
              </a:rPr>
            </a:br>
            <a:r>
              <a:rPr lang="vi-VN" sz="2400" dirty="0">
                <a:latin typeface="+mj-lt"/>
              </a:rPr>
              <a:t>2. Kỹ năng:</a:t>
            </a:r>
            <a:br>
              <a:rPr lang="vi-VN" sz="2400" dirty="0">
                <a:latin typeface="+mj-lt"/>
              </a:rPr>
            </a:br>
            <a:r>
              <a:rPr lang="vi-VN" sz="2400" dirty="0">
                <a:latin typeface="+mj-lt"/>
              </a:rPr>
              <a:t>- Trẻ biết đọc thơ cùng cô.</a:t>
            </a:r>
            <a:br>
              <a:rPr lang="vi-VN" sz="2400" dirty="0">
                <a:latin typeface="+mj-lt"/>
              </a:rPr>
            </a:br>
            <a:r>
              <a:rPr lang="vi-VN" sz="2400" dirty="0">
                <a:latin typeface="+mj-lt"/>
              </a:rPr>
              <a:t>- Rèn kỹ năng quan sát, ghi nhớ có chủ định.</a:t>
            </a:r>
            <a:br>
              <a:rPr lang="vi-VN" sz="2400" dirty="0">
                <a:latin typeface="+mj-lt"/>
              </a:rPr>
            </a:br>
            <a:r>
              <a:rPr lang="vi-VN" sz="2400" dirty="0">
                <a:latin typeface="+mj-lt"/>
              </a:rPr>
              <a:t>- Trẻ  biết trả lời câu hởi của cô</a:t>
            </a:r>
            <a:br>
              <a:rPr lang="vi-VN" sz="2400" dirty="0">
                <a:latin typeface="+mj-lt"/>
              </a:rPr>
            </a:br>
            <a:r>
              <a:rPr lang="vi-VN" sz="2400" dirty="0">
                <a:latin typeface="+mj-lt"/>
              </a:rPr>
              <a:t>3. Giáo dục:</a:t>
            </a:r>
            <a:br>
              <a:rPr lang="vi-VN" sz="2400" dirty="0">
                <a:latin typeface="+mj-lt"/>
              </a:rPr>
            </a:br>
            <a:r>
              <a:rPr lang="vi-VN" sz="2400" dirty="0">
                <a:latin typeface="+mj-lt"/>
              </a:rPr>
              <a:t>- Trẻ hứng thú nghe cô đọc thơ.</a:t>
            </a:r>
            <a:br>
              <a:rPr lang="vi-VN" sz="2400" dirty="0">
                <a:latin typeface="+mj-lt"/>
              </a:rPr>
            </a:br>
            <a:r>
              <a:rPr lang="vi-VN" sz="2400" dirty="0">
                <a:latin typeface="+mj-lt"/>
              </a:rPr>
              <a:t>- Giáo dục trẻ bảo vệ nguồn nước, giữ gìn môi trường sạch sẽ, yêu thiên nhiên</a:t>
            </a:r>
            <a:endParaRPr lang="en-US" sz="2400" dirty="0">
              <a:latin typeface="+mj-lt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7876497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0"/>
            <a:ext cx="12192001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3604726" y="2360645"/>
            <a:ext cx="4982547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Chúng ta cùng quan sát các bức tranh này nhé </a:t>
            </a:r>
          </a:p>
        </p:txBody>
      </p:sp>
    </p:spTree>
    <p:extLst>
      <p:ext uri="{BB962C8B-B14F-4D97-AF65-F5344CB8AC3E}">
        <p14:creationId xmlns:p14="http://schemas.microsoft.com/office/powerpoint/2010/main" val="21250876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052"/>
            <a:ext cx="12192000" cy="6855948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5949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0011747" y="504364"/>
            <a:ext cx="168652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Hoa nở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051"/>
            <a:ext cx="12192000" cy="6855949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8808098" y="821094"/>
            <a:ext cx="23139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Hoa nở</a:t>
            </a:r>
          </a:p>
        </p:txBody>
      </p:sp>
    </p:spTree>
    <p:extLst>
      <p:ext uri="{BB962C8B-B14F-4D97-AF65-F5344CB8AC3E}">
        <p14:creationId xmlns:p14="http://schemas.microsoft.com/office/powerpoint/2010/main" val="10127945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051"/>
            <a:ext cx="12192000" cy="6855949"/>
          </a:xfrm>
          <a:prstGeom prst="rect">
            <a:avLst/>
          </a:prstGeom>
        </p:spPr>
      </p:pic>
      <p:sp>
        <p:nvSpPr>
          <p:cNvPr id="4" name="Oval Callout 3"/>
          <p:cNvSpPr/>
          <p:nvPr/>
        </p:nvSpPr>
        <p:spPr>
          <a:xfrm>
            <a:off x="9815804" y="2050"/>
            <a:ext cx="2253311" cy="1688841"/>
          </a:xfrm>
          <a:prstGeom prst="wedgeEllipseCallout">
            <a:avLst/>
          </a:prstGeom>
          <a:solidFill>
            <a:srgbClr val="FF0000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10151708" y="597949"/>
            <a:ext cx="191740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Hoa huệ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1999" cy="6855949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9479902" y="718457"/>
            <a:ext cx="271209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Hoa huệ</a:t>
            </a:r>
          </a:p>
        </p:txBody>
      </p:sp>
    </p:spTree>
    <p:extLst>
      <p:ext uri="{BB962C8B-B14F-4D97-AF65-F5344CB8AC3E}">
        <p14:creationId xmlns:p14="http://schemas.microsoft.com/office/powerpoint/2010/main" val="179565437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3250">
        <p15:prstTrans prst="origami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3" grpId="0"/>
      <p:bldP spid="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051"/>
            <a:ext cx="12192000" cy="6855949"/>
          </a:xfrm>
          <a:prstGeom prst="rect">
            <a:avLst/>
          </a:prstGeom>
        </p:spPr>
      </p:pic>
      <p:sp>
        <p:nvSpPr>
          <p:cNvPr id="4" name="Oval Callout 3"/>
          <p:cNvSpPr/>
          <p:nvPr/>
        </p:nvSpPr>
        <p:spPr>
          <a:xfrm>
            <a:off x="9815804" y="2050"/>
            <a:ext cx="2253311" cy="1688841"/>
          </a:xfrm>
          <a:prstGeom prst="wedgeEllipseCallout">
            <a:avLst/>
          </a:prstGeom>
          <a:solidFill>
            <a:srgbClr val="FF0000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/>
          <p:cNvSpPr txBox="1"/>
          <p:nvPr/>
        </p:nvSpPr>
        <p:spPr>
          <a:xfrm>
            <a:off x="9974424" y="523304"/>
            <a:ext cx="154009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 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Hoa nhài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V="1">
            <a:off x="-8792" y="2050"/>
            <a:ext cx="12192000" cy="8471081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9681271" y="984969"/>
            <a:ext cx="163285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Hoa nhài</a:t>
            </a:r>
          </a:p>
        </p:txBody>
      </p:sp>
    </p:spTree>
    <p:extLst>
      <p:ext uri="{BB962C8B-B14F-4D97-AF65-F5344CB8AC3E}">
        <p14:creationId xmlns:p14="http://schemas.microsoft.com/office/powerpoint/2010/main" val="107958042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3250">
        <p15:prstTrans prst="origami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2" grpId="0"/>
      <p:bldP spid="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895600" y="2435290"/>
            <a:ext cx="64008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Đó là những hiện tượng trước khi trời mưa đó các con</a:t>
            </a:r>
          </a:p>
        </p:txBody>
      </p:sp>
    </p:spTree>
    <p:extLst>
      <p:ext uri="{BB962C8B-B14F-4D97-AF65-F5344CB8AC3E}">
        <p14:creationId xmlns:p14="http://schemas.microsoft.com/office/powerpoint/2010/main" val="35745609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051"/>
            <a:ext cx="12192000" cy="6855949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5240"/>
            <a:ext cx="12192000" cy="68427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1192566"/>
      </p:ext>
    </p:extLst>
  </p:cSld>
  <p:clrMapOvr>
    <a:masterClrMapping/>
  </p:clrMapOvr>
  <p:transition spd="slow">
    <p:comb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1"/>
            <a:ext cx="12198071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656039" y="1972462"/>
            <a:ext cx="6885992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Cô vừa đọc cho các con nghe bài thơ gì?</a:t>
            </a:r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4411788" y="2492641"/>
            <a:ext cx="339634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Bài thơ “Hoa nở” ạ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766382" y="3126623"/>
            <a:ext cx="454719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Bài thơ do ai sáng tác nhỉ?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411788" y="3612984"/>
            <a:ext cx="325638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Siêu tầm ạ</a:t>
            </a:r>
          </a:p>
        </p:txBody>
      </p:sp>
    </p:spTree>
    <p:extLst>
      <p:ext uri="{BB962C8B-B14F-4D97-AF65-F5344CB8AC3E}">
        <p14:creationId xmlns:p14="http://schemas.microsoft.com/office/powerpoint/2010/main" val="281891896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crush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1600</TotalTime>
  <Words>380</Words>
  <Application>Microsoft Office PowerPoint</Application>
  <PresentationFormat>Widescreen</PresentationFormat>
  <Paragraphs>39</Paragraphs>
  <Slides>17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2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Trang Nguyen</cp:lastModifiedBy>
  <cp:revision>33</cp:revision>
  <dcterms:created xsi:type="dcterms:W3CDTF">2024-05-18T14:13:20Z</dcterms:created>
  <dcterms:modified xsi:type="dcterms:W3CDTF">2024-11-10T08:53:21Z</dcterms:modified>
</cp:coreProperties>
</file>